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Proxima Nova" panose="02000506030000020004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82c7a002a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82c7a002a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2c7a002a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2c7a002a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 Models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82c7a002a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82c7a002a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CNN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82c7a002a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82c7a002a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 Models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82c7a002a_4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82c7a002a_4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 Models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0c2268544_0_4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0c2268544_0_4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4f7dd6a2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4f7dd6a2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4f7dd6a2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4f7dd6a2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Differently Abled Assistance - Deaf, Low-Hearing, etc…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Self-driving vehicles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Security and Law Enforcement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Noise level monitoring in crowded areas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2c7a002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2c7a002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Noise level monitoring in crowded areas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2c7a002a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2c7a002a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c7a002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82c7a002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List and describe features, and have pictures on the side.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2c7a002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2c7a002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2c7a002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2c7a002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 rate: 1 / (alpha_scaled + L + fit_intercept)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82c7a002a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82c7a002a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Noise level monitoring in crowded areas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Urban Sound Classification</a:t>
            </a:r>
            <a:endParaRPr sz="4500" b="1">
              <a:solidFill>
                <a:srgbClr val="FF149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41000" y="2397350"/>
            <a:ext cx="8691300" cy="10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" sz="2300" i="1" dirty="0">
                <a:solidFill>
                  <a:srgbClr val="8E7CC3"/>
                </a:solidFill>
                <a:latin typeface="Georgia"/>
                <a:ea typeface="Georgia"/>
                <a:cs typeface="Georgia"/>
                <a:sym typeface="Georgia"/>
              </a:rPr>
              <a:t>Pavani </a:t>
            </a:r>
            <a:r>
              <a:rPr lang="en" sz="2300" i="1" dirty="0" err="1">
                <a:solidFill>
                  <a:srgbClr val="8E7CC3"/>
                </a:solidFill>
                <a:latin typeface="Georgia"/>
                <a:ea typeface="Georgia"/>
                <a:cs typeface="Georgia"/>
                <a:sym typeface="Georgia"/>
              </a:rPr>
              <a:t>Guttula</a:t>
            </a:r>
            <a:r>
              <a:rPr lang="en" sz="2300" i="1" dirty="0">
                <a:solidFill>
                  <a:srgbClr val="8E7CC3"/>
                </a:solidFill>
                <a:latin typeface="Georgia"/>
                <a:ea typeface="Georgia"/>
                <a:cs typeface="Georgia"/>
                <a:sym typeface="Georgia"/>
              </a:rPr>
              <a:t> ,</a:t>
            </a:r>
            <a:r>
              <a:rPr lang="en" sz="2300" i="1" dirty="0" err="1">
                <a:solidFill>
                  <a:srgbClr val="8E7CC3"/>
                </a:solidFill>
                <a:latin typeface="Georgia"/>
                <a:ea typeface="Georgia"/>
                <a:cs typeface="Georgia"/>
                <a:sym typeface="Georgia"/>
              </a:rPr>
              <a:t>Reham</a:t>
            </a:r>
            <a:r>
              <a:rPr lang="en" sz="2300" i="1" dirty="0">
                <a:solidFill>
                  <a:srgbClr val="8E7CC3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2300" i="1" dirty="0" err="1">
                <a:solidFill>
                  <a:srgbClr val="8E7CC3"/>
                </a:solidFill>
                <a:latin typeface="Georgia"/>
                <a:ea typeface="Georgia"/>
                <a:cs typeface="Georgia"/>
                <a:sym typeface="Georgia"/>
              </a:rPr>
              <a:t>Aburas</a:t>
            </a:r>
            <a:r>
              <a:rPr lang="en" sz="2300" i="1" dirty="0">
                <a:solidFill>
                  <a:srgbClr val="8E7CC3"/>
                </a:solidFill>
                <a:latin typeface="Georgia"/>
                <a:ea typeface="Georgia"/>
                <a:cs typeface="Georgia"/>
                <a:sym typeface="Georgia"/>
              </a:rPr>
              <a:t>, Habiba Farrukh, Aly Shehata</a:t>
            </a:r>
            <a:endParaRPr sz="2300" i="1" dirty="0">
              <a:solidFill>
                <a:srgbClr val="674EA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91750"/>
            <a:ext cx="9144000" cy="16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2D Feature Extraction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25" y="1478540"/>
            <a:ext cx="4172099" cy="257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4375" y="1449430"/>
            <a:ext cx="4172099" cy="263501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723125" y="4055328"/>
            <a:ext cx="290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spectrogram of street music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4720075" y="4055328"/>
            <a:ext cx="32007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spectrogram of drilling sound file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CNN (2D Features)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271200" y="1386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Sequential Model with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2 Conv 1D Layers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3 Activation Layers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2 Dense Layers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1 Dropout Layer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# Epochs = 50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Receives 2D spectrogram as image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Dataset 1: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Accuracy: 0.60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Dataset 2: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Accuracy: = 0.72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750" y="178200"/>
            <a:ext cx="2917200" cy="47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CNN (1D Features)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311700" y="14845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Similar layer structure with different input size (2D)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Dataset 1: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Accuracy: 0.746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Dataset 2: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Accuracy: 0.750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200" y="194400"/>
            <a:ext cx="2660100" cy="476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700" y="2079825"/>
            <a:ext cx="3071574" cy="25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Insights/Observations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311700" y="12901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LR &amp; SVM: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Similar accuracy with parameter tuning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Performance gets worse after augmentation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CNN (2D features):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Can use pre-trained models fine-tuned for audio spectrograms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Data Augmentation provides better metrics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Very slow model convergence due to number of features for each sample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Gave promising results with real-world data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CNN (1D Features):	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Very fast convergence time (due to 1D features)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Does not benefit from data augmentation as much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Future Work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662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CNN: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Add more training data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More data augmentation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Use pre-trained audio models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Increase model complexity e.g. number of layers, epochs etc.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632400"/>
            <a:ext cx="56959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3600">
              <a:solidFill>
                <a:srgbClr val="FF149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Urban Sound Dataset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8732 labeled sound samples (&lt;= 4s) from 10 classes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Classes include: Car Horn, Children Playing, Dog bark, etc…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Goal : Implement and evaluate different algorithms to classify a given urban sound.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329" y="3104266"/>
            <a:ext cx="2424625" cy="146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075" y="2422550"/>
            <a:ext cx="3652050" cy="2720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4"/>
          <p:cNvCxnSpPr/>
          <p:nvPr/>
        </p:nvCxnSpPr>
        <p:spPr>
          <a:xfrm rot="10800000">
            <a:off x="4486125" y="3836563"/>
            <a:ext cx="817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Applications</a:t>
            </a:r>
            <a:endParaRPr sz="3600">
              <a:solidFill>
                <a:srgbClr val="FF149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338" y="1308200"/>
            <a:ext cx="2549875" cy="150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338" y="3079800"/>
            <a:ext cx="2549876" cy="15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9788" y="3079800"/>
            <a:ext cx="2549875" cy="15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9788" y="1308200"/>
            <a:ext cx="2549875" cy="15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6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Data Exploration</a:t>
            </a:r>
            <a:endParaRPr sz="3600">
              <a:solidFill>
                <a:srgbClr val="FF149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975" y="1278725"/>
            <a:ext cx="5316324" cy="29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25" y="1278728"/>
            <a:ext cx="4171900" cy="29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Data Augmentation</a:t>
            </a:r>
            <a:endParaRPr sz="3600">
              <a:solidFill>
                <a:srgbClr val="FF149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661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Use MUDA Library for augmenting audio data files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Apply deformers including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Pitch shift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Time Stretch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Background Noise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Dynamic Range Compression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Uses labels of original training samples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Increase training data 10x         sample 10% to double the training data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3280700" y="3780075"/>
            <a:ext cx="332100" cy="11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1D Feature Extraction</a:t>
            </a:r>
            <a:endParaRPr sz="3600">
              <a:solidFill>
                <a:srgbClr val="FF149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750" y="3051580"/>
            <a:ext cx="3580425" cy="1919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250" y="1075125"/>
            <a:ext cx="3580425" cy="19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5575" y="3051575"/>
            <a:ext cx="3580425" cy="19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11700" y="1450300"/>
            <a:ext cx="2930400" cy="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MFCC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Mel Spectrogram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Chromagram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Spectral Contrast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Preprocessing</a:t>
            </a:r>
            <a:endParaRPr sz="3600">
              <a:solidFill>
                <a:srgbClr val="FF149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1700" y="1533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Dataset 1: Original dataset from Kaggle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Dataset 2: Original dataset + Augmented data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Training-Test split: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Training set: 70%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Test set: 30%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10-fold Cross Validation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Logistic Regression</a:t>
            </a:r>
            <a:endParaRPr sz="3600">
              <a:solidFill>
                <a:srgbClr val="FF149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400" y="826200"/>
            <a:ext cx="4759074" cy="40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311700" y="1333075"/>
            <a:ext cx="4386300" cy="29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L2 regularization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Stopping criteria: max iterations = 10000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Dataset 1: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Accuracy: 0.75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Cross validation accuracy: 0.75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Dataset 2: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Accuracy: 0.71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Cross validation accuracy: 0.69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SVM</a:t>
            </a:r>
            <a:endParaRPr sz="3600">
              <a:solidFill>
                <a:srgbClr val="FF149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419000" y="1435550"/>
            <a:ext cx="4276200" cy="27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Stopping Criteria: L2 norm 1e-3 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No iteration limit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Dataset 1: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Accuracy: 0.81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Cross validation accuracy: 0.82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Dataset 2: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Accuracy: 0.78</a:t>
            </a:r>
            <a:endParaRPr sz="16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Cross validation accuracy: 0.76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200" y="1220500"/>
            <a:ext cx="3708450" cy="32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Macintosh PowerPoint</Application>
  <PresentationFormat>On-screen Show (16:9)</PresentationFormat>
  <Paragraphs>107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Consolas</vt:lpstr>
      <vt:lpstr>Proxima Nova</vt:lpstr>
      <vt:lpstr>Georgia</vt:lpstr>
      <vt:lpstr>Spearmint</vt:lpstr>
      <vt:lpstr>Urban Sound Classification</vt:lpstr>
      <vt:lpstr>Introduction</vt:lpstr>
      <vt:lpstr>Applications</vt:lpstr>
      <vt:lpstr>Data Exploration</vt:lpstr>
      <vt:lpstr>Data Augmentation </vt:lpstr>
      <vt:lpstr>1D Feature Extraction</vt:lpstr>
      <vt:lpstr>Preprocessing </vt:lpstr>
      <vt:lpstr>Logistic Regression</vt:lpstr>
      <vt:lpstr>SVM</vt:lpstr>
      <vt:lpstr>2D Feature Extraction</vt:lpstr>
      <vt:lpstr>CNN (2D Features)</vt:lpstr>
      <vt:lpstr>CNN (1D Features)</vt:lpstr>
      <vt:lpstr>Insights/Observations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Sound Classification</dc:title>
  <cp:lastModifiedBy>Pavani Sudha Guttula</cp:lastModifiedBy>
  <cp:revision>1</cp:revision>
  <dcterms:modified xsi:type="dcterms:W3CDTF">2020-04-05T23:35:19Z</dcterms:modified>
</cp:coreProperties>
</file>