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f7dd6a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f7dd6a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f7dd6a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f7dd6a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Differently Abled Assistance - Deaf, Low-Hearing, etc…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Self-driving vehicles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Security and Law Enforcement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Noise level monitoring in crowded areas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f7dd6a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f7dd6a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f7dd6a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f7dd6a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c2268544_0_4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c2268544_0_4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justinsalamon.com/uploads/4/3/9/4/4394963/salamon_urbansound_acmmm14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Urban Sound Classification</a:t>
            </a:r>
            <a:endParaRPr b="1" sz="45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1000" y="2397350"/>
            <a:ext cx="86913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Reham Aburas, Habiba Farrukh, Pavani </a:t>
            </a:r>
            <a:r>
              <a:rPr i="1" lang="en" sz="23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Guttula</a:t>
            </a:r>
            <a:r>
              <a:rPr i="1" lang="en" sz="2300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, Aly Shehata</a:t>
            </a:r>
            <a:endParaRPr i="1" sz="2300">
              <a:solidFill>
                <a:srgbClr val="674EA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1750"/>
            <a:ext cx="9144000" cy="16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Urban Sound Dataset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8732 labeled sound samples (&lt;= 4s) from 10 classes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Classes include: Car Horn, Children Playing, Dog bark, etc…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Goal : Implement and evaluate different algorithms to classify a given urban sound.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329" y="3104266"/>
            <a:ext cx="2424625" cy="14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75" y="2422550"/>
            <a:ext cx="3652050" cy="272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 rot="10800000">
            <a:off x="4486125" y="3836563"/>
            <a:ext cx="81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38" y="1308200"/>
            <a:ext cx="2549875" cy="150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38" y="3079800"/>
            <a:ext cx="2549876" cy="15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788" y="3079800"/>
            <a:ext cx="2549875" cy="15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9788" y="1308200"/>
            <a:ext cx="2549875" cy="15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Expected Outcome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Preprocess audio files and extract features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Implement classification techniques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SVM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Deep Learning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Measure and compare performance for the algorithms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Augmentation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Parameter Tuning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Cross-Validation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Evaluate the classifiers on real world data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1493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3600">
              <a:solidFill>
                <a:srgbClr val="FF149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8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[1]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J. Salamon, C. Jacoby and J. P. Bello, "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A Dataset and Taxonomy for Urban Sound Research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", 22nd ACM International Conference on Multimedia, Orlando USA, Nov. 2014.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[2]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Salamon, Justin, and Juan Pablo Bello. "Deep convolutional neural networks and data augmentation for environmental sound classification." IEEE Signal Processing Letters 24.3 (2017): 279-283.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[3]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Wu, Hongwei, and Jerry M. Mendel. "Classification of battlefield ground vehicles using acoustic features and fuzzy logic rule-based classifiers." IEEE transactions on fuzzy systems 15.1 (2007): 56-72.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[4]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“Feature learning with deep scattering for urban sound analysis,” in 2015 European Signal Processing Conference, Nice, France, Aug. 2015.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[5]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J. T. Geiger and K. Helwani, “Improving event detection for audio surveillance using gabor filterbank features,” in 23rd European Signal Processing Conference (EUSIPCO), Nice, France, Aug. 2015, pp. 714– 718.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632400"/>
            <a:ext cx="5695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