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2c7a002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2c7a002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2c7a002a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2c7a002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2c7a00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2c7a00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CNN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c7a002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c7a002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2c7a002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2c7a002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c2268544_0_4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c2268544_0_4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f7dd6a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f7dd6a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7dd6a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7dd6a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Differently Abled Assistance - Deaf, Low-Hearing, etc…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Self-driving vehicles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Security and Law Enforcement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2c7a00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2c7a00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c7a002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c7a002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c7a00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c7a00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List and describe features, and have pictures on the side.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2c7a00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2c7a00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2c7a00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2c7a00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 rate: 1 / (alpha_scaled + L + fit_intercept)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2c7a002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2c7a002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Urban Sound Classification</a:t>
            </a:r>
            <a:endParaRPr b="1" sz="45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1000" y="2397350"/>
            <a:ext cx="86913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Reham Aburas, Habiba Farrukh, Pavani </a:t>
            </a: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Guttula</a:t>
            </a: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, Aly Shehata</a:t>
            </a:r>
            <a:endParaRPr i="1" sz="2300">
              <a:solidFill>
                <a:srgbClr val="674E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1750"/>
            <a:ext cx="9144000" cy="1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2D Feature Extraction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" y="1478540"/>
            <a:ext cx="4172099" cy="25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375" y="1449430"/>
            <a:ext cx="4172099" cy="2635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723125" y="4055328"/>
            <a:ext cx="290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spectrogram of street music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720075" y="4055328"/>
            <a:ext cx="3200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spectrogram of drilling sound file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CNN (2D Features)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1200" y="138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Sequential Model with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Conv 1D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3 Activation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Dense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1 Dropout Layer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# Epochs = 50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Receives 2D spectrogram as image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0.60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= 0.72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0" y="178200"/>
            <a:ext cx="29172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CNN (1D Features)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48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Similar layer structure with different input size (2D)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0.746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0.750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94400"/>
            <a:ext cx="2660100" cy="47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700" y="2079825"/>
            <a:ext cx="3071574" cy="2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Insights/Observations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9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LR &amp; SVM: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Similar accuracy with parameter tuning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Performance gets worse after augmentation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CNN (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2D features):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Can use pre-trained models fine-tuned for audio spectrograms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 Augmentation provides better metrics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Very slow model convergence due to number of features for each sample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Gave promising results with real-world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CNN (1D Features):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	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Very fast convergence time (due to 1D features)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Does not benefit from data augmentation as much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66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CNN: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Add more training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More data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augmentation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pre-trained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audio models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Increase model complexity e.g. number of layers, epochs etc.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63240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Urban Sound 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8732 labeled sound samples (&lt;= 4s) from 10 classes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Classes include: Car Horn, Children Playing, Dog bark, etc…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Goal : Implement and evaluate different algorithms to classify a given urban sound.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29" y="3104266"/>
            <a:ext cx="2424625" cy="1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5" y="2422550"/>
            <a:ext cx="3652050" cy="272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 rot="10800000">
            <a:off x="4486125" y="3836563"/>
            <a:ext cx="81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Applications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38" y="1308200"/>
            <a:ext cx="2549875" cy="15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38" y="3079800"/>
            <a:ext cx="2549876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788" y="3079800"/>
            <a:ext cx="2549875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788" y="1308200"/>
            <a:ext cx="2549875" cy="1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Data Exploration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975" y="1278725"/>
            <a:ext cx="5316324" cy="29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5" y="1278728"/>
            <a:ext cx="4171900" cy="2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Data Augmentation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66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MUDA Library for augmenting audio data files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Apply deformers including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Pitch shift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Time Stretch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Background Noise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Dynamic Range Compression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ses labels of original training samples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Increase training data 10x         sample 10% to double the training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280700" y="3780075"/>
            <a:ext cx="332100" cy="1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1D Feature Extraction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750" y="3051580"/>
            <a:ext cx="3580425" cy="191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075125"/>
            <a:ext cx="3580425" cy="19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575" y="3051575"/>
            <a:ext cx="3580425" cy="19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11700" y="1450300"/>
            <a:ext cx="2930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MFCC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Mel Spectrogram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Chromagram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Spectral Contrast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Preprocessing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53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 Original dataset from Kaggle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Original dataset + Augmented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Training-Test split: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Training set: 70%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Test set: 30%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10-fold Cross Validation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00" y="826200"/>
            <a:ext cx="4759074" cy="40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1333075"/>
            <a:ext cx="4386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L2 regularization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Stopping criteria: max iterations = 10000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0.75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0.75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0.71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0.69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SVM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19000" y="1435550"/>
            <a:ext cx="4276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Stopping Criteria: L2 norm 1e-3 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No iteration limit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0.81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0.82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0.78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0.76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00" y="1220500"/>
            <a:ext cx="3708450" cy="3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