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2"/>
  </p:notesMasterIdLst>
  <p:sldIdLst>
    <p:sldId id="256" r:id="rId2"/>
    <p:sldId id="257" r:id="rId3"/>
    <p:sldId id="260" r:id="rId4"/>
    <p:sldId id="261" r:id="rId5"/>
    <p:sldId id="263" r:id="rId6"/>
    <p:sldId id="265" r:id="rId7"/>
    <p:sldId id="267" r:id="rId8"/>
    <p:sldId id="271"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13C03-1095-48F0-840A-1B52832858CD}" v="145" dt="2024-12-09T13:22:22.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9" d="100"/>
          <a:sy n="59" d="100"/>
        </p:scale>
        <p:origin x="-78" y="-114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Papaggeli" userId="6996764a57354843" providerId="LiveId" clId="{99513C03-1095-48F0-840A-1B52832858CD}"/>
    <pc:docChg chg="undo redo custSel addSld delSld modSld sldOrd">
      <pc:chgData name="Maria Papaggeli" userId="6996764a57354843" providerId="LiveId" clId="{99513C03-1095-48F0-840A-1B52832858CD}" dt="2024-12-09T14:03:35.581" v="1794" actId="1076"/>
      <pc:docMkLst>
        <pc:docMk/>
      </pc:docMkLst>
      <pc:sldChg chg="addSp delSp modSp mod addAnim delAnim">
        <pc:chgData name="Maria Papaggeli" userId="6996764a57354843" providerId="LiveId" clId="{99513C03-1095-48F0-840A-1B52832858CD}" dt="2024-12-05T15:29:17.798" v="1687" actId="403"/>
        <pc:sldMkLst>
          <pc:docMk/>
          <pc:sldMk cId="3454682554" sldId="256"/>
        </pc:sldMkLst>
        <pc:spChg chg="mod">
          <ac:chgData name="Maria Papaggeli" userId="6996764a57354843" providerId="LiveId" clId="{99513C03-1095-48F0-840A-1B52832858CD}" dt="2024-12-05T15:29:17.798" v="1687" actId="403"/>
          <ac:spMkLst>
            <pc:docMk/>
            <pc:sldMk cId="3454682554" sldId="256"/>
            <ac:spMk id="2" creationId="{072AC9D1-2CC5-8FEE-0260-90167EBD1064}"/>
          </ac:spMkLst>
        </pc:spChg>
        <pc:spChg chg="mod">
          <ac:chgData name="Maria Papaggeli" userId="6996764a57354843" providerId="LiveId" clId="{99513C03-1095-48F0-840A-1B52832858CD}" dt="2024-11-17T19:40:38.380" v="1141" actId="26606"/>
          <ac:spMkLst>
            <pc:docMk/>
            <pc:sldMk cId="3454682554" sldId="256"/>
            <ac:spMk id="3" creationId="{651BE14E-0340-281F-D9F2-81D3DB40EFD7}"/>
          </ac:spMkLst>
        </pc:spChg>
        <pc:spChg chg="add del">
          <ac:chgData name="Maria Papaggeli" userId="6996764a57354843" providerId="LiveId" clId="{99513C03-1095-48F0-840A-1B52832858CD}" dt="2024-11-17T19:39:22.795" v="1131" actId="26606"/>
          <ac:spMkLst>
            <pc:docMk/>
            <pc:sldMk cId="3454682554" sldId="256"/>
            <ac:spMk id="22" creationId="{733E0473-C315-42D8-A82A-A2FE49DC67DA}"/>
          </ac:spMkLst>
        </pc:spChg>
        <pc:spChg chg="add del">
          <ac:chgData name="Maria Papaggeli" userId="6996764a57354843" providerId="LiveId" clId="{99513C03-1095-48F0-840A-1B52832858CD}" dt="2024-11-17T19:39:22.795" v="1131" actId="26606"/>
          <ac:spMkLst>
            <pc:docMk/>
            <pc:sldMk cId="3454682554" sldId="256"/>
            <ac:spMk id="23" creationId="{AD23A251-68F2-43E5-812B-4BBAE1AF535E}"/>
          </ac:spMkLst>
        </pc:spChg>
        <pc:spChg chg="add del">
          <ac:chgData name="Maria Papaggeli" userId="6996764a57354843" providerId="LiveId" clId="{99513C03-1095-48F0-840A-1B52832858CD}" dt="2024-11-17T19:40:38.380" v="1141" actId="26606"/>
          <ac:spMkLst>
            <pc:docMk/>
            <pc:sldMk cId="3454682554" sldId="256"/>
            <ac:spMk id="27" creationId="{E2748806-3AF5-4078-830A-C1F26BF1B200}"/>
          </ac:spMkLst>
        </pc:spChg>
        <pc:spChg chg="add del">
          <ac:chgData name="Maria Papaggeli" userId="6996764a57354843" providerId="LiveId" clId="{99513C03-1095-48F0-840A-1B52832858CD}" dt="2024-11-17T19:40:38.380" v="1141" actId="26606"/>
          <ac:spMkLst>
            <pc:docMk/>
            <pc:sldMk cId="3454682554" sldId="256"/>
            <ac:spMk id="28" creationId="{36C5C053-F6BB-464B-BDD2-9D811A2494A2}"/>
          </ac:spMkLst>
        </pc:spChg>
        <pc:spChg chg="add del">
          <ac:chgData name="Maria Papaggeli" userId="6996764a57354843" providerId="LiveId" clId="{99513C03-1095-48F0-840A-1B52832858CD}" dt="2024-11-17T19:40:38.380" v="1141" actId="26606"/>
          <ac:spMkLst>
            <pc:docMk/>
            <pc:sldMk cId="3454682554" sldId="256"/>
            <ac:spMk id="29" creationId="{8315D1CC-8D02-4016-AD7A-097E77AAE387}"/>
          </ac:spMkLst>
        </pc:spChg>
        <pc:spChg chg="add del">
          <ac:chgData name="Maria Papaggeli" userId="6996764a57354843" providerId="LiveId" clId="{99513C03-1095-48F0-840A-1B52832858CD}" dt="2024-11-17T17:31:13.078" v="110" actId="26606"/>
          <ac:spMkLst>
            <pc:docMk/>
            <pc:sldMk cId="3454682554" sldId="256"/>
            <ac:spMk id="30" creationId="{55D20674-CF0C-4687-81B6-A613F871AF46}"/>
          </ac:spMkLst>
        </pc:spChg>
        <pc:spChg chg="add del">
          <ac:chgData name="Maria Papaggeli" userId="6996764a57354843" providerId="LiveId" clId="{99513C03-1095-48F0-840A-1B52832858CD}" dt="2024-11-17T19:40:38.380" v="1141" actId="26606"/>
          <ac:spMkLst>
            <pc:docMk/>
            <pc:sldMk cId="3454682554" sldId="256"/>
            <ac:spMk id="31" creationId="{1CB84D5D-9C64-4481-B8AD-C109F7DB3FC6}"/>
          </ac:spMkLst>
        </pc:spChg>
        <pc:spChg chg="add del">
          <ac:chgData name="Maria Papaggeli" userId="6996764a57354843" providerId="LiveId" clId="{99513C03-1095-48F0-840A-1B52832858CD}" dt="2024-11-17T17:31:13.078" v="110" actId="26606"/>
          <ac:spMkLst>
            <pc:docMk/>
            <pc:sldMk cId="3454682554" sldId="256"/>
            <ac:spMk id="32" creationId="{C2BD3211-5B9B-40DA-8BD0-C3426AE78CEE}"/>
          </ac:spMkLst>
        </pc:spChg>
        <pc:spChg chg="add del">
          <ac:chgData name="Maria Papaggeli" userId="6996764a57354843" providerId="LiveId" clId="{99513C03-1095-48F0-840A-1B52832858CD}" dt="2024-11-17T19:40:38.380" v="1141" actId="26606"/>
          <ac:spMkLst>
            <pc:docMk/>
            <pc:sldMk cId="3454682554" sldId="256"/>
            <ac:spMk id="33" creationId="{01A9D26D-082A-4101-8D75-863B7B7AB81D}"/>
          </ac:spMkLst>
        </pc:spChg>
        <pc:spChg chg="add del">
          <ac:chgData name="Maria Papaggeli" userId="6996764a57354843" providerId="LiveId" clId="{99513C03-1095-48F0-840A-1B52832858CD}" dt="2024-11-17T17:31:13.078" v="110" actId="26606"/>
          <ac:spMkLst>
            <pc:docMk/>
            <pc:sldMk cId="3454682554" sldId="256"/>
            <ac:spMk id="34" creationId="{AD8121B6-45E6-447F-87B8-58EDD064ED93}"/>
          </ac:spMkLst>
        </pc:spChg>
        <pc:spChg chg="add del">
          <ac:chgData name="Maria Papaggeli" userId="6996764a57354843" providerId="LiveId" clId="{99513C03-1095-48F0-840A-1B52832858CD}" dt="2024-11-17T19:40:38.380" v="1141" actId="26606"/>
          <ac:spMkLst>
            <pc:docMk/>
            <pc:sldMk cId="3454682554" sldId="256"/>
            <ac:spMk id="35" creationId="{A0FE0BA4-FE6E-4B91-9A1B-E373720BD3D5}"/>
          </ac:spMkLst>
        </pc:spChg>
        <pc:spChg chg="add del">
          <ac:chgData name="Maria Papaggeli" userId="6996764a57354843" providerId="LiveId" clId="{99513C03-1095-48F0-840A-1B52832858CD}" dt="2024-11-17T17:31:13.078" v="110" actId="26606"/>
          <ac:spMkLst>
            <pc:docMk/>
            <pc:sldMk cId="3454682554" sldId="256"/>
            <ac:spMk id="36" creationId="{FC95B8E3-CBB0-4A5C-B65B-59C12D44BB27}"/>
          </ac:spMkLst>
        </pc:spChg>
        <pc:spChg chg="add del">
          <ac:chgData name="Maria Papaggeli" userId="6996764a57354843" providerId="LiveId" clId="{99513C03-1095-48F0-840A-1B52832858CD}" dt="2024-11-17T19:40:38.380" v="1141" actId="26606"/>
          <ac:spMkLst>
            <pc:docMk/>
            <pc:sldMk cId="3454682554" sldId="256"/>
            <ac:spMk id="37" creationId="{80E6F154-6DA5-4544-8945-8AF8DE20A63E}"/>
          </ac:spMkLst>
        </pc:spChg>
        <pc:spChg chg="add del">
          <ac:chgData name="Maria Papaggeli" userId="6996764a57354843" providerId="LiveId" clId="{99513C03-1095-48F0-840A-1B52832858CD}" dt="2024-11-17T17:31:13.078" v="110" actId="26606"/>
          <ac:spMkLst>
            <pc:docMk/>
            <pc:sldMk cId="3454682554" sldId="256"/>
            <ac:spMk id="38" creationId="{0EA710C0-F536-4B31-8D0F-28E2F0893A50}"/>
          </ac:spMkLst>
        </pc:spChg>
        <pc:spChg chg="add del">
          <ac:chgData name="Maria Papaggeli" userId="6996764a57354843" providerId="LiveId" clId="{99513C03-1095-48F0-840A-1B52832858CD}" dt="2024-11-17T19:40:38.380" v="1141" actId="26606"/>
          <ac:spMkLst>
            <pc:docMk/>
            <pc:sldMk cId="3454682554" sldId="256"/>
            <ac:spMk id="39" creationId="{85558ED7-8ED9-4B7F-8138-C5B8A0EC1937}"/>
          </ac:spMkLst>
        </pc:spChg>
        <pc:spChg chg="add del">
          <ac:chgData name="Maria Papaggeli" userId="6996764a57354843" providerId="LiveId" clId="{99513C03-1095-48F0-840A-1B52832858CD}" dt="2024-11-17T17:31:13.078" v="110" actId="26606"/>
          <ac:spMkLst>
            <pc:docMk/>
            <pc:sldMk cId="3454682554" sldId="256"/>
            <ac:spMk id="40" creationId="{11EB61F8-34CD-4251-9B31-59AB92843F5F}"/>
          </ac:spMkLst>
        </pc:spChg>
        <pc:spChg chg="add del">
          <ac:chgData name="Maria Papaggeli" userId="6996764a57354843" providerId="LiveId" clId="{99513C03-1095-48F0-840A-1B52832858CD}" dt="2024-11-17T19:40:38.380" v="1141" actId="26606"/>
          <ac:spMkLst>
            <pc:docMk/>
            <pc:sldMk cId="3454682554" sldId="256"/>
            <ac:spMk id="41" creationId="{13E9F88F-5950-42B0-B9A3-898F91835B3F}"/>
          </ac:spMkLst>
        </pc:spChg>
        <pc:spChg chg="add del">
          <ac:chgData name="Maria Papaggeli" userId="6996764a57354843" providerId="LiveId" clId="{99513C03-1095-48F0-840A-1B52832858CD}" dt="2024-11-17T17:31:13.078" v="110" actId="26606"/>
          <ac:spMkLst>
            <pc:docMk/>
            <pc:sldMk cId="3454682554" sldId="256"/>
            <ac:spMk id="42" creationId="{033FA5DB-69DC-4137-9264-5F838B99043F}"/>
          </ac:spMkLst>
        </pc:spChg>
        <pc:spChg chg="add del">
          <ac:chgData name="Maria Papaggeli" userId="6996764a57354843" providerId="LiveId" clId="{99513C03-1095-48F0-840A-1B52832858CD}" dt="2024-11-17T19:40:38.380" v="1141" actId="26606"/>
          <ac:spMkLst>
            <pc:docMk/>
            <pc:sldMk cId="3454682554" sldId="256"/>
            <ac:spMk id="43" creationId="{34FBEBF3-C941-4CB0-8AC2-3B50E1371BBF}"/>
          </ac:spMkLst>
        </pc:spChg>
        <pc:spChg chg="add del">
          <ac:chgData name="Maria Papaggeli" userId="6996764a57354843" providerId="LiveId" clId="{99513C03-1095-48F0-840A-1B52832858CD}" dt="2024-11-17T17:31:13.078" v="110" actId="26606"/>
          <ac:spMkLst>
            <pc:docMk/>
            <pc:sldMk cId="3454682554" sldId="256"/>
            <ac:spMk id="44" creationId="{5E98D956-6B7A-4A94-B508-F7A30E642105}"/>
          </ac:spMkLst>
        </pc:spChg>
        <pc:spChg chg="add">
          <ac:chgData name="Maria Papaggeli" userId="6996764a57354843" providerId="LiveId" clId="{99513C03-1095-48F0-840A-1B52832858CD}" dt="2024-11-17T19:40:38.380" v="1141" actId="26606"/>
          <ac:spMkLst>
            <pc:docMk/>
            <pc:sldMk cId="3454682554" sldId="256"/>
            <ac:spMk id="45" creationId="{733E0473-C315-42D8-A82A-A2FE49DC67DA}"/>
          </ac:spMkLst>
        </pc:spChg>
        <pc:spChg chg="add del">
          <ac:chgData name="Maria Papaggeli" userId="6996764a57354843" providerId="LiveId" clId="{99513C03-1095-48F0-840A-1B52832858CD}" dt="2024-11-17T17:31:13.078" v="110" actId="26606"/>
          <ac:spMkLst>
            <pc:docMk/>
            <pc:sldMk cId="3454682554" sldId="256"/>
            <ac:spMk id="46" creationId="{D6A3D2FC-6F98-4157-94A8-7D7FBD56EF86}"/>
          </ac:spMkLst>
        </pc:spChg>
        <pc:spChg chg="add">
          <ac:chgData name="Maria Papaggeli" userId="6996764a57354843" providerId="LiveId" clId="{99513C03-1095-48F0-840A-1B52832858CD}" dt="2024-11-17T19:40:38.380" v="1141" actId="26606"/>
          <ac:spMkLst>
            <pc:docMk/>
            <pc:sldMk cId="3454682554" sldId="256"/>
            <ac:spMk id="47" creationId="{AD23A251-68F2-43E5-812B-4BBAE1AF535E}"/>
          </ac:spMkLst>
        </pc:spChg>
        <pc:spChg chg="add del">
          <ac:chgData name="Maria Papaggeli" userId="6996764a57354843" providerId="LiveId" clId="{99513C03-1095-48F0-840A-1B52832858CD}" dt="2024-11-17T17:31:13.078" v="110" actId="26606"/>
          <ac:spMkLst>
            <pc:docMk/>
            <pc:sldMk cId="3454682554" sldId="256"/>
            <ac:spMk id="48" creationId="{17AE16AB-F0AB-4AC3-BD8F-336B5D98CD58}"/>
          </ac:spMkLst>
        </pc:spChg>
        <pc:spChg chg="add del">
          <ac:chgData name="Maria Papaggeli" userId="6996764a57354843" providerId="LiveId" clId="{99513C03-1095-48F0-840A-1B52832858CD}" dt="2024-11-17T17:31:13.078" v="110" actId="26606"/>
          <ac:spMkLst>
            <pc:docMk/>
            <pc:sldMk cId="3454682554" sldId="256"/>
            <ac:spMk id="50" creationId="{6C819BFF-25C5-425C-8CD1-789F7A30D26B}"/>
          </ac:spMkLst>
        </pc:spChg>
        <pc:spChg chg="add del">
          <ac:chgData name="Maria Papaggeli" userId="6996764a57354843" providerId="LiveId" clId="{99513C03-1095-48F0-840A-1B52832858CD}" dt="2024-11-17T17:31:13.078" v="110" actId="26606"/>
          <ac:spMkLst>
            <pc:docMk/>
            <pc:sldMk cId="3454682554" sldId="256"/>
            <ac:spMk id="52" creationId="{20BE49C6-06E3-4324-91A8-F25B7DA1D564}"/>
          </ac:spMkLst>
        </pc:spChg>
        <pc:spChg chg="add del">
          <ac:chgData name="Maria Papaggeli" userId="6996764a57354843" providerId="LiveId" clId="{99513C03-1095-48F0-840A-1B52832858CD}" dt="2024-11-17T17:31:13.078" v="110" actId="26606"/>
          <ac:spMkLst>
            <pc:docMk/>
            <pc:sldMk cId="3454682554" sldId="256"/>
            <ac:spMk id="54" creationId="{578ABC8A-B58F-4AAE-8F6F-A07EB9D6DDE6}"/>
          </ac:spMkLst>
        </pc:spChg>
        <pc:grpChg chg="add del">
          <ac:chgData name="Maria Papaggeli" userId="6996764a57354843" providerId="LiveId" clId="{99513C03-1095-48F0-840A-1B52832858CD}" dt="2024-11-17T19:39:22.795" v="1131" actId="26606"/>
          <ac:grpSpMkLst>
            <pc:docMk/>
            <pc:sldMk cId="3454682554" sldId="256"/>
            <ac:grpSpMk id="25" creationId="{0350AF23-2606-421F-AB7B-23D9B48F3E9B}"/>
          </ac:grpSpMkLst>
        </pc:grpChg>
        <pc:grpChg chg="add">
          <ac:chgData name="Maria Papaggeli" userId="6996764a57354843" providerId="LiveId" clId="{99513C03-1095-48F0-840A-1B52832858CD}" dt="2024-11-17T19:40:38.380" v="1141" actId="26606"/>
          <ac:grpSpMkLst>
            <pc:docMk/>
            <pc:sldMk cId="3454682554" sldId="256"/>
            <ac:grpSpMk id="49" creationId="{0350AF23-2606-421F-AB7B-23D9B48F3E9B}"/>
          </ac:grpSpMkLst>
        </pc:grpChg>
        <pc:picChg chg="mod">
          <ac:chgData name="Maria Papaggeli" userId="6996764a57354843" providerId="LiveId" clId="{99513C03-1095-48F0-840A-1B52832858CD}" dt="2024-12-05T15:29:08.277" v="1686" actId="1076"/>
          <ac:picMkLst>
            <pc:docMk/>
            <pc:sldMk cId="3454682554" sldId="256"/>
            <ac:picMk id="24" creationId="{8EC4BB7E-0917-9E3C-7D62-E8ABEA1D8B8B}"/>
          </ac:picMkLst>
        </pc:picChg>
      </pc:sldChg>
      <pc:sldChg chg="modSp mod">
        <pc:chgData name="Maria Papaggeli" userId="6996764a57354843" providerId="LiveId" clId="{99513C03-1095-48F0-840A-1B52832858CD}" dt="2024-12-09T13:37:05.433" v="1792" actId="1036"/>
        <pc:sldMkLst>
          <pc:docMk/>
          <pc:sldMk cId="3417751951" sldId="257"/>
        </pc:sldMkLst>
        <pc:picChg chg="mod">
          <ac:chgData name="Maria Papaggeli" userId="6996764a57354843" providerId="LiveId" clId="{99513C03-1095-48F0-840A-1B52832858CD}" dt="2024-12-09T13:37:05.433" v="1792" actId="1036"/>
          <ac:picMkLst>
            <pc:docMk/>
            <pc:sldMk cId="3417751951" sldId="257"/>
            <ac:picMk id="4" creationId="{D87C495F-DC6A-086D-C0C5-30B2408D25B9}"/>
          </ac:picMkLst>
        </pc:picChg>
      </pc:sldChg>
      <pc:sldChg chg="addSp modSp add del mod">
        <pc:chgData name="Maria Papaggeli" userId="6996764a57354843" providerId="LiveId" clId="{99513C03-1095-48F0-840A-1B52832858CD}" dt="2024-12-05T15:12:45.682" v="1620" actId="47"/>
        <pc:sldMkLst>
          <pc:docMk/>
          <pc:sldMk cId="3637936028" sldId="258"/>
        </pc:sldMkLst>
        <pc:spChg chg="mod">
          <ac:chgData name="Maria Papaggeli" userId="6996764a57354843" providerId="LiveId" clId="{99513C03-1095-48F0-840A-1B52832858CD}" dt="2024-11-17T17:28:43.766" v="101" actId="122"/>
          <ac:spMkLst>
            <pc:docMk/>
            <pc:sldMk cId="3637936028" sldId="258"/>
            <ac:spMk id="2" creationId="{BDEF8E7D-9D13-29A4-56F3-3787068B7991}"/>
          </ac:spMkLst>
        </pc:spChg>
        <pc:spChg chg="add mod">
          <ac:chgData name="Maria Papaggeli" userId="6996764a57354843" providerId="LiveId" clId="{99513C03-1095-48F0-840A-1B52832858CD}" dt="2024-11-17T17:28:12.806" v="96" actId="20577"/>
          <ac:spMkLst>
            <pc:docMk/>
            <pc:sldMk cId="3637936028" sldId="258"/>
            <ac:spMk id="6" creationId="{7CECA8D6-AB59-8711-1543-DE1063C9002C}"/>
          </ac:spMkLst>
        </pc:spChg>
      </pc:sldChg>
      <pc:sldChg chg="addSp delSp modSp new del mod">
        <pc:chgData name="Maria Papaggeli" userId="6996764a57354843" providerId="LiveId" clId="{99513C03-1095-48F0-840A-1B52832858CD}" dt="2024-12-05T15:12:55.913" v="1621" actId="47"/>
        <pc:sldMkLst>
          <pc:docMk/>
          <pc:sldMk cId="2705982487" sldId="259"/>
        </pc:sldMkLst>
        <pc:spChg chg="mod">
          <ac:chgData name="Maria Papaggeli" userId="6996764a57354843" providerId="LiveId" clId="{99513C03-1095-48F0-840A-1B52832858CD}" dt="2024-11-17T17:32:30.518" v="116" actId="27636"/>
          <ac:spMkLst>
            <pc:docMk/>
            <pc:sldMk cId="2705982487" sldId="259"/>
            <ac:spMk id="2" creationId="{271BC564-EC68-DDF6-1BD9-FDC4E8128A3A}"/>
          </ac:spMkLst>
        </pc:spChg>
        <pc:spChg chg="del">
          <ac:chgData name="Maria Papaggeli" userId="6996764a57354843" providerId="LiveId" clId="{99513C03-1095-48F0-840A-1B52832858CD}" dt="2024-11-17T17:30:48.891" v="103"/>
          <ac:spMkLst>
            <pc:docMk/>
            <pc:sldMk cId="2705982487" sldId="259"/>
            <ac:spMk id="3" creationId="{BAFDE3FC-332E-4FCE-4149-D9C8EA0C7E4D}"/>
          </ac:spMkLst>
        </pc:spChg>
        <pc:spChg chg="add mod">
          <ac:chgData name="Maria Papaggeli" userId="6996764a57354843" providerId="LiveId" clId="{99513C03-1095-48F0-840A-1B52832858CD}" dt="2024-11-17T17:35:54.748" v="127" actId="1076"/>
          <ac:spMkLst>
            <pc:docMk/>
            <pc:sldMk cId="2705982487" sldId="259"/>
            <ac:spMk id="5" creationId="{41563E95-4A86-2DC6-20C6-026938BC3AAD}"/>
          </ac:spMkLst>
        </pc:spChg>
        <pc:picChg chg="add mod">
          <ac:chgData name="Maria Papaggeli" userId="6996764a57354843" providerId="LiveId" clId="{99513C03-1095-48F0-840A-1B52832858CD}" dt="2024-11-17T17:32:39.434" v="118" actId="1076"/>
          <ac:picMkLst>
            <pc:docMk/>
            <pc:sldMk cId="2705982487" sldId="259"/>
            <ac:picMk id="4" creationId="{C75BA0D6-58A8-7445-1372-D3BC176033C5}"/>
          </ac:picMkLst>
        </pc:picChg>
      </pc:sldChg>
      <pc:sldChg chg="addSp delSp modSp new mod">
        <pc:chgData name="Maria Papaggeli" userId="6996764a57354843" providerId="LiveId" clId="{99513C03-1095-48F0-840A-1B52832858CD}" dt="2024-12-06T14:54:20.989" v="1745" actId="1076"/>
        <pc:sldMkLst>
          <pc:docMk/>
          <pc:sldMk cId="4089796256" sldId="260"/>
        </pc:sldMkLst>
        <pc:spChg chg="mod">
          <ac:chgData name="Maria Papaggeli" userId="6996764a57354843" providerId="LiveId" clId="{99513C03-1095-48F0-840A-1B52832858CD}" dt="2024-12-05T16:06:49.419" v="1691" actId="1076"/>
          <ac:spMkLst>
            <pc:docMk/>
            <pc:sldMk cId="4089796256" sldId="260"/>
            <ac:spMk id="2" creationId="{B5E19E9F-67EF-3A86-E749-31F29F37EB78}"/>
          </ac:spMkLst>
        </pc:spChg>
        <pc:spChg chg="del">
          <ac:chgData name="Maria Papaggeli" userId="6996764a57354843" providerId="LiveId" clId="{99513C03-1095-48F0-840A-1B52832858CD}" dt="2024-11-17T17:36:16.955" v="129"/>
          <ac:spMkLst>
            <pc:docMk/>
            <pc:sldMk cId="4089796256" sldId="260"/>
            <ac:spMk id="3" creationId="{44E3A785-3CD2-CC04-8012-30BD6D8A4413}"/>
          </ac:spMkLst>
        </pc:spChg>
        <pc:spChg chg="add mod">
          <ac:chgData name="Maria Papaggeli" userId="6996764a57354843" providerId="LiveId" clId="{99513C03-1095-48F0-840A-1B52832858CD}" dt="2024-12-06T14:47:52.175" v="1728" actId="20577"/>
          <ac:spMkLst>
            <pc:docMk/>
            <pc:sldMk cId="4089796256" sldId="260"/>
            <ac:spMk id="5" creationId="{70C78AE0-2FCA-8169-D360-CD44ADBE2DED}"/>
          </ac:spMkLst>
        </pc:spChg>
        <pc:spChg chg="add del mod">
          <ac:chgData name="Maria Papaggeli" userId="6996764a57354843" providerId="LiveId" clId="{99513C03-1095-48F0-840A-1B52832858CD}" dt="2024-12-06T14:52:34.969" v="1731" actId="931"/>
          <ac:spMkLst>
            <pc:docMk/>
            <pc:sldMk cId="4089796256" sldId="260"/>
            <ac:spMk id="6" creationId="{0C0B1233-3F73-218C-32DE-C16164125F2D}"/>
          </ac:spMkLst>
        </pc:spChg>
        <pc:spChg chg="add del mod">
          <ac:chgData name="Maria Papaggeli" userId="6996764a57354843" providerId="LiveId" clId="{99513C03-1095-48F0-840A-1B52832858CD}" dt="2024-12-06T14:54:12.091" v="1740" actId="931"/>
          <ac:spMkLst>
            <pc:docMk/>
            <pc:sldMk cId="4089796256" sldId="260"/>
            <ac:spMk id="10" creationId="{A05CF302-B728-AF22-A0AE-01722C8D3F01}"/>
          </ac:spMkLst>
        </pc:spChg>
        <pc:picChg chg="add del mod">
          <ac:chgData name="Maria Papaggeli" userId="6996764a57354843" providerId="LiveId" clId="{99513C03-1095-48F0-840A-1B52832858CD}" dt="2024-12-06T14:51:34.353" v="1730" actId="478"/>
          <ac:picMkLst>
            <pc:docMk/>
            <pc:sldMk cId="4089796256" sldId="260"/>
            <ac:picMk id="4" creationId="{6694F8F9-1738-11E3-3E7F-A11F76734CA2}"/>
          </ac:picMkLst>
        </pc:picChg>
        <pc:picChg chg="add del mod">
          <ac:chgData name="Maria Papaggeli" userId="6996764a57354843" providerId="LiveId" clId="{99513C03-1095-48F0-840A-1B52832858CD}" dt="2024-12-06T14:54:01.977" v="1739" actId="478"/>
          <ac:picMkLst>
            <pc:docMk/>
            <pc:sldMk cId="4089796256" sldId="260"/>
            <ac:picMk id="8" creationId="{7187884D-A2BB-7DC7-FB34-1DAA48E10717}"/>
          </ac:picMkLst>
        </pc:picChg>
        <pc:picChg chg="add mod">
          <ac:chgData name="Maria Papaggeli" userId="6996764a57354843" providerId="LiveId" clId="{99513C03-1095-48F0-840A-1B52832858CD}" dt="2024-12-06T14:54:20.989" v="1745" actId="1076"/>
          <ac:picMkLst>
            <pc:docMk/>
            <pc:sldMk cId="4089796256" sldId="260"/>
            <ac:picMk id="12" creationId="{7C27BC97-0A71-0285-72EA-7434E128D9C6}"/>
          </ac:picMkLst>
        </pc:picChg>
      </pc:sldChg>
      <pc:sldChg chg="addSp delSp modSp new mod ord">
        <pc:chgData name="Maria Papaggeli" userId="6996764a57354843" providerId="LiveId" clId="{99513C03-1095-48F0-840A-1B52832858CD}" dt="2024-12-09T14:03:35.581" v="1794" actId="1076"/>
        <pc:sldMkLst>
          <pc:docMk/>
          <pc:sldMk cId="1361585325" sldId="261"/>
        </pc:sldMkLst>
        <pc:spChg chg="mod">
          <ac:chgData name="Maria Papaggeli" userId="6996764a57354843" providerId="LiveId" clId="{99513C03-1095-48F0-840A-1B52832858CD}" dt="2024-11-17T17:39:51.677" v="158" actId="1076"/>
          <ac:spMkLst>
            <pc:docMk/>
            <pc:sldMk cId="1361585325" sldId="261"/>
            <ac:spMk id="2" creationId="{4975B824-D655-A473-5D5E-0923BD42A023}"/>
          </ac:spMkLst>
        </pc:spChg>
        <pc:spChg chg="del">
          <ac:chgData name="Maria Papaggeli" userId="6996764a57354843" providerId="LiveId" clId="{99513C03-1095-48F0-840A-1B52832858CD}" dt="2024-11-17T17:39:27.580" v="153"/>
          <ac:spMkLst>
            <pc:docMk/>
            <pc:sldMk cId="1361585325" sldId="261"/>
            <ac:spMk id="3" creationId="{ECF7C189-0648-74A7-C6AE-EA36D1407023}"/>
          </ac:spMkLst>
        </pc:spChg>
        <pc:spChg chg="add mod">
          <ac:chgData name="Maria Papaggeli" userId="6996764a57354843" providerId="LiveId" clId="{99513C03-1095-48F0-840A-1B52832858CD}" dt="2024-12-09T13:34:03.836" v="1790" actId="20577"/>
          <ac:spMkLst>
            <pc:docMk/>
            <pc:sldMk cId="1361585325" sldId="261"/>
            <ac:spMk id="5" creationId="{06862744-B63C-F8F8-7836-F7DA55068957}"/>
          </ac:spMkLst>
        </pc:spChg>
        <pc:spChg chg="add del mod">
          <ac:chgData name="Maria Papaggeli" userId="6996764a57354843" providerId="LiveId" clId="{99513C03-1095-48F0-840A-1B52832858CD}" dt="2024-12-06T15:45:11.753" v="1751" actId="931"/>
          <ac:spMkLst>
            <pc:docMk/>
            <pc:sldMk cId="1361585325" sldId="261"/>
            <ac:spMk id="6" creationId="{6CFE0AA4-34BA-0131-96AE-550FBE448445}"/>
          </ac:spMkLst>
        </pc:spChg>
        <pc:spChg chg="add del mod">
          <ac:chgData name="Maria Papaggeli" userId="6996764a57354843" providerId="LiveId" clId="{99513C03-1095-48F0-840A-1B52832858CD}" dt="2024-12-09T13:22:22.845" v="1761" actId="931"/>
          <ac:spMkLst>
            <pc:docMk/>
            <pc:sldMk cId="1361585325" sldId="261"/>
            <ac:spMk id="10" creationId="{84B19ED4-AAE3-EF07-3176-F005DB4BE876}"/>
          </ac:spMkLst>
        </pc:spChg>
        <pc:picChg chg="add del mod">
          <ac:chgData name="Maria Papaggeli" userId="6996764a57354843" providerId="LiveId" clId="{99513C03-1095-48F0-840A-1B52832858CD}" dt="2024-12-06T15:45:04.014" v="1750" actId="478"/>
          <ac:picMkLst>
            <pc:docMk/>
            <pc:sldMk cId="1361585325" sldId="261"/>
            <ac:picMk id="4" creationId="{3E045531-0277-4201-664C-6EE2C2BBBB6B}"/>
          </ac:picMkLst>
        </pc:picChg>
        <pc:picChg chg="add del mod">
          <ac:chgData name="Maria Papaggeli" userId="6996764a57354843" providerId="LiveId" clId="{99513C03-1095-48F0-840A-1B52832858CD}" dt="2024-12-09T13:22:11.639" v="1760" actId="478"/>
          <ac:picMkLst>
            <pc:docMk/>
            <pc:sldMk cId="1361585325" sldId="261"/>
            <ac:picMk id="8" creationId="{20DC8640-51E8-FEEE-E900-C748AC55323D}"/>
          </ac:picMkLst>
        </pc:picChg>
        <pc:picChg chg="add mod">
          <ac:chgData name="Maria Papaggeli" userId="6996764a57354843" providerId="LiveId" clId="{99513C03-1095-48F0-840A-1B52832858CD}" dt="2024-12-09T14:03:35.581" v="1794" actId="1076"/>
          <ac:picMkLst>
            <pc:docMk/>
            <pc:sldMk cId="1361585325" sldId="261"/>
            <ac:picMk id="12" creationId="{F11E16A5-6A29-4BAB-F3BD-2310488A9ACA}"/>
          </ac:picMkLst>
        </pc:picChg>
      </pc:sldChg>
      <pc:sldChg chg="addSp delSp modSp new del mod">
        <pc:chgData name="Maria Papaggeli" userId="6996764a57354843" providerId="LiveId" clId="{99513C03-1095-48F0-840A-1B52832858CD}" dt="2024-12-05T15:13:16.960" v="1622" actId="47"/>
        <pc:sldMkLst>
          <pc:docMk/>
          <pc:sldMk cId="1394378775" sldId="262"/>
        </pc:sldMkLst>
        <pc:spChg chg="mod">
          <ac:chgData name="Maria Papaggeli" userId="6996764a57354843" providerId="LiveId" clId="{99513C03-1095-48F0-840A-1B52832858CD}" dt="2024-11-17T17:58:23.983" v="317" actId="122"/>
          <ac:spMkLst>
            <pc:docMk/>
            <pc:sldMk cId="1394378775" sldId="262"/>
            <ac:spMk id="2" creationId="{5AB3479C-0277-B552-5BDA-6FD2C7EBDE0B}"/>
          </ac:spMkLst>
        </pc:spChg>
        <pc:spChg chg="del">
          <ac:chgData name="Maria Papaggeli" userId="6996764a57354843" providerId="LiveId" clId="{99513C03-1095-48F0-840A-1B52832858CD}" dt="2024-11-17T17:58:43.506" v="318"/>
          <ac:spMkLst>
            <pc:docMk/>
            <pc:sldMk cId="1394378775" sldId="262"/>
            <ac:spMk id="3" creationId="{454EE090-E90C-1439-708A-000FAEFCB230}"/>
          </ac:spMkLst>
        </pc:spChg>
        <pc:spChg chg="add mod">
          <ac:chgData name="Maria Papaggeli" userId="6996764a57354843" providerId="LiveId" clId="{99513C03-1095-48F0-840A-1B52832858CD}" dt="2024-11-17T17:59:35.347" v="324" actId="1076"/>
          <ac:spMkLst>
            <pc:docMk/>
            <pc:sldMk cId="1394378775" sldId="262"/>
            <ac:spMk id="5" creationId="{B6C9CBB3-200B-F5CB-3470-98BDA535894C}"/>
          </ac:spMkLst>
        </pc:spChg>
        <pc:picChg chg="add mod">
          <ac:chgData name="Maria Papaggeli" userId="6996764a57354843" providerId="LiveId" clId="{99513C03-1095-48F0-840A-1B52832858CD}" dt="2024-11-17T17:58:53.012" v="320" actId="14100"/>
          <ac:picMkLst>
            <pc:docMk/>
            <pc:sldMk cId="1394378775" sldId="262"/>
            <ac:picMk id="4" creationId="{F037C34F-565B-EB9A-ECD3-A2CDFC4CD2BF}"/>
          </ac:picMkLst>
        </pc:picChg>
      </pc:sldChg>
      <pc:sldChg chg="addSp delSp modSp new mod">
        <pc:chgData name="Maria Papaggeli" userId="6996764a57354843" providerId="LiveId" clId="{99513C03-1095-48F0-840A-1B52832858CD}" dt="2024-11-17T18:01:13.912" v="338" actId="14100"/>
        <pc:sldMkLst>
          <pc:docMk/>
          <pc:sldMk cId="556470701" sldId="263"/>
        </pc:sldMkLst>
        <pc:spChg chg="mod">
          <ac:chgData name="Maria Papaggeli" userId="6996764a57354843" providerId="LiveId" clId="{99513C03-1095-48F0-840A-1B52832858CD}" dt="2024-11-17T18:00:34.785" v="331" actId="122"/>
          <ac:spMkLst>
            <pc:docMk/>
            <pc:sldMk cId="556470701" sldId="263"/>
            <ac:spMk id="2" creationId="{669CE8B7-9B4C-EB12-5F63-B0A46F608155}"/>
          </ac:spMkLst>
        </pc:spChg>
        <pc:spChg chg="del">
          <ac:chgData name="Maria Papaggeli" userId="6996764a57354843" providerId="LiveId" clId="{99513C03-1095-48F0-840A-1B52832858CD}" dt="2024-11-17T18:00:04.343" v="326"/>
          <ac:spMkLst>
            <pc:docMk/>
            <pc:sldMk cId="556470701" sldId="263"/>
            <ac:spMk id="3" creationId="{DCD4DFAA-2015-7BF8-66AB-B8A5C54C8C1D}"/>
          </ac:spMkLst>
        </pc:spChg>
        <pc:spChg chg="add mod">
          <ac:chgData name="Maria Papaggeli" userId="6996764a57354843" providerId="LiveId" clId="{99513C03-1095-48F0-840A-1B52832858CD}" dt="2024-11-17T18:01:01.268" v="335" actId="1076"/>
          <ac:spMkLst>
            <pc:docMk/>
            <pc:sldMk cId="556470701" sldId="263"/>
            <ac:spMk id="5" creationId="{3C0D117A-CF8B-7EC2-26C9-52CEECC6B4FA}"/>
          </ac:spMkLst>
        </pc:spChg>
        <pc:picChg chg="add mod">
          <ac:chgData name="Maria Papaggeli" userId="6996764a57354843" providerId="LiveId" clId="{99513C03-1095-48F0-840A-1B52832858CD}" dt="2024-11-17T18:01:13.912" v="338" actId="14100"/>
          <ac:picMkLst>
            <pc:docMk/>
            <pc:sldMk cId="556470701" sldId="263"/>
            <ac:picMk id="4" creationId="{20746EFF-0A0B-E6A2-09A3-5C33B81D8C25}"/>
          </ac:picMkLst>
        </pc:picChg>
      </pc:sldChg>
      <pc:sldChg chg="addSp delSp modSp new del mod setBg">
        <pc:chgData name="Maria Papaggeli" userId="6996764a57354843" providerId="LiveId" clId="{99513C03-1095-48F0-840A-1B52832858CD}" dt="2024-11-17T18:13:13.518" v="487" actId="47"/>
        <pc:sldMkLst>
          <pc:docMk/>
          <pc:sldMk cId="936507963" sldId="264"/>
        </pc:sldMkLst>
        <pc:spChg chg="del mod">
          <ac:chgData name="Maria Papaggeli" userId="6996764a57354843" providerId="LiveId" clId="{99513C03-1095-48F0-840A-1B52832858CD}" dt="2024-11-17T18:10:05.048" v="456" actId="478"/>
          <ac:spMkLst>
            <pc:docMk/>
            <pc:sldMk cId="936507963" sldId="264"/>
            <ac:spMk id="2" creationId="{F418309A-0716-83FD-F386-694C93DD97B6}"/>
          </ac:spMkLst>
        </pc:spChg>
        <pc:spChg chg="del">
          <ac:chgData name="Maria Papaggeli" userId="6996764a57354843" providerId="LiveId" clId="{99513C03-1095-48F0-840A-1B52832858CD}" dt="2024-11-17T18:02:00.138" v="340"/>
          <ac:spMkLst>
            <pc:docMk/>
            <pc:sldMk cId="936507963" sldId="264"/>
            <ac:spMk id="3" creationId="{F41AE09D-2DBC-A7C3-8876-D2FA1428F0ED}"/>
          </ac:spMkLst>
        </pc:spChg>
        <pc:spChg chg="add del mod">
          <ac:chgData name="Maria Papaggeli" userId="6996764a57354843" providerId="LiveId" clId="{99513C03-1095-48F0-840A-1B52832858CD}" dt="2024-11-17T18:04:45.338" v="379" actId="26606"/>
          <ac:spMkLst>
            <pc:docMk/>
            <pc:sldMk cId="936507963" sldId="264"/>
            <ac:spMk id="5" creationId="{54515FDB-0BD8-58B3-F082-67D24BD41F03}"/>
          </ac:spMkLst>
        </pc:spChg>
        <pc:spChg chg="add del mod">
          <ac:chgData name="Maria Papaggeli" userId="6996764a57354843" providerId="LiveId" clId="{99513C03-1095-48F0-840A-1B52832858CD}" dt="2024-11-17T18:10:08.386" v="457" actId="478"/>
          <ac:spMkLst>
            <pc:docMk/>
            <pc:sldMk cId="936507963" sldId="264"/>
            <ac:spMk id="8" creationId="{5E210FAA-EE1F-3D9E-EAF3-E91EC48A7067}"/>
          </ac:spMkLst>
        </pc:spChg>
        <pc:spChg chg="add del">
          <ac:chgData name="Maria Papaggeli" userId="6996764a57354843" providerId="LiveId" clId="{99513C03-1095-48F0-840A-1B52832858CD}" dt="2024-11-17T18:04:26.619" v="370" actId="26606"/>
          <ac:spMkLst>
            <pc:docMk/>
            <pc:sldMk cId="936507963" sldId="264"/>
            <ac:spMk id="10" creationId="{4F8E18AC-903E-4B46-8CC0-FE20E612CE37}"/>
          </ac:spMkLst>
        </pc:spChg>
        <pc:spChg chg="add del">
          <ac:chgData name="Maria Papaggeli" userId="6996764a57354843" providerId="LiveId" clId="{99513C03-1095-48F0-840A-1B52832858CD}" dt="2024-11-17T18:04:26.619" v="370" actId="26606"/>
          <ac:spMkLst>
            <pc:docMk/>
            <pc:sldMk cId="936507963" sldId="264"/>
            <ac:spMk id="12" creationId="{3DEE38FB-0763-470C-8A5E-44456B5130D7}"/>
          </ac:spMkLst>
        </pc:spChg>
        <pc:spChg chg="add del">
          <ac:chgData name="Maria Papaggeli" userId="6996764a57354843" providerId="LiveId" clId="{99513C03-1095-48F0-840A-1B52832858CD}" dt="2024-11-17T18:04:26.619" v="370" actId="26606"/>
          <ac:spMkLst>
            <pc:docMk/>
            <pc:sldMk cId="936507963" sldId="264"/>
            <ac:spMk id="14" creationId="{F1D6E6C0-11C7-4A38-BD12-80741960B53C}"/>
          </ac:spMkLst>
        </pc:spChg>
        <pc:spChg chg="add del">
          <ac:chgData name="Maria Papaggeli" userId="6996764a57354843" providerId="LiveId" clId="{99513C03-1095-48F0-840A-1B52832858CD}" dt="2024-11-17T18:06:13.922" v="397" actId="26606"/>
          <ac:spMkLst>
            <pc:docMk/>
            <pc:sldMk cId="936507963" sldId="264"/>
            <ac:spMk id="21" creationId="{4D47D7CD-06A5-4710-B816-F23F56C52C16}"/>
          </ac:spMkLst>
        </pc:spChg>
        <pc:spChg chg="add del">
          <ac:chgData name="Maria Papaggeli" userId="6996764a57354843" providerId="LiveId" clId="{99513C03-1095-48F0-840A-1B52832858CD}" dt="2024-11-17T18:06:13.922" v="397" actId="26606"/>
          <ac:spMkLst>
            <pc:docMk/>
            <pc:sldMk cId="936507963" sldId="264"/>
            <ac:spMk id="23" creationId="{8058D9C7-7C50-4582-9A60-0569A536A190}"/>
          </ac:spMkLst>
        </pc:spChg>
        <pc:spChg chg="add del">
          <ac:chgData name="Maria Papaggeli" userId="6996764a57354843" providerId="LiveId" clId="{99513C03-1095-48F0-840A-1B52832858CD}" dt="2024-11-17T18:04:32.775" v="372" actId="26606"/>
          <ac:spMkLst>
            <pc:docMk/>
            <pc:sldMk cId="936507963" sldId="264"/>
            <ac:spMk id="26" creationId="{8427DF8B-AF40-4916-BF81-7B4B1D6A063D}"/>
          </ac:spMkLst>
        </pc:spChg>
        <pc:spChg chg="add del">
          <ac:chgData name="Maria Papaggeli" userId="6996764a57354843" providerId="LiveId" clId="{99513C03-1095-48F0-840A-1B52832858CD}" dt="2024-11-17T18:04:32.775" v="372" actId="26606"/>
          <ac:spMkLst>
            <pc:docMk/>
            <pc:sldMk cId="936507963" sldId="264"/>
            <ac:spMk id="27" creationId="{6AE0E191-47BD-46BD-846E-E994713F2C91}"/>
          </ac:spMkLst>
        </pc:spChg>
        <pc:spChg chg="add del">
          <ac:chgData name="Maria Papaggeli" userId="6996764a57354843" providerId="LiveId" clId="{99513C03-1095-48F0-840A-1B52832858CD}" dt="2024-11-17T18:04:32.775" v="372" actId="26606"/>
          <ac:spMkLst>
            <pc:docMk/>
            <pc:sldMk cId="936507963" sldId="264"/>
            <ac:spMk id="28" creationId="{D60DC0FE-B192-4898-9A42-DD3CA1061184}"/>
          </ac:spMkLst>
        </pc:spChg>
        <pc:spChg chg="add del">
          <ac:chgData name="Maria Papaggeli" userId="6996764a57354843" providerId="LiveId" clId="{99513C03-1095-48F0-840A-1B52832858CD}" dt="2024-11-17T18:06:32.362" v="407" actId="26606"/>
          <ac:spMkLst>
            <pc:docMk/>
            <pc:sldMk cId="936507963" sldId="264"/>
            <ac:spMk id="31" creationId="{17664B09-3BFD-479E-87EB-34EFABCCB923}"/>
          </ac:spMkLst>
        </pc:spChg>
        <pc:spChg chg="add del">
          <ac:chgData name="Maria Papaggeli" userId="6996764a57354843" providerId="LiveId" clId="{99513C03-1095-48F0-840A-1B52832858CD}" dt="2024-11-17T18:06:17.657" v="399" actId="26606"/>
          <ac:spMkLst>
            <pc:docMk/>
            <pc:sldMk cId="936507963" sldId="264"/>
            <ac:spMk id="32" creationId="{4D47D7CD-06A5-4710-B816-F23F56C52C16}"/>
          </ac:spMkLst>
        </pc:spChg>
        <pc:spChg chg="add del">
          <ac:chgData name="Maria Papaggeli" userId="6996764a57354843" providerId="LiveId" clId="{99513C03-1095-48F0-840A-1B52832858CD}" dt="2024-11-17T18:06:17.657" v="399" actId="26606"/>
          <ac:spMkLst>
            <pc:docMk/>
            <pc:sldMk cId="936507963" sldId="264"/>
            <ac:spMk id="33" creationId="{8058D9C7-7C50-4582-9A60-0569A536A190}"/>
          </ac:spMkLst>
        </pc:spChg>
        <pc:spChg chg="add del">
          <ac:chgData name="Maria Papaggeli" userId="6996764a57354843" providerId="LiveId" clId="{99513C03-1095-48F0-840A-1B52832858CD}" dt="2024-11-17T18:06:32.362" v="407" actId="26606"/>
          <ac:spMkLst>
            <pc:docMk/>
            <pc:sldMk cId="936507963" sldId="264"/>
            <ac:spMk id="35" creationId="{1C4103B9-97DA-4038-B315-BA54539DC3AB}"/>
          </ac:spMkLst>
        </pc:spChg>
        <pc:spChg chg="add del">
          <ac:chgData name="Maria Papaggeli" userId="6996764a57354843" providerId="LiveId" clId="{99513C03-1095-48F0-840A-1B52832858CD}" dt="2024-11-17T18:06:23.876" v="401" actId="26606"/>
          <ac:spMkLst>
            <pc:docMk/>
            <pc:sldMk cId="936507963" sldId="264"/>
            <ac:spMk id="42" creationId="{BB4ECDFC-8958-4B83-B01F-58AEFB867BAF}"/>
          </ac:spMkLst>
        </pc:spChg>
        <pc:spChg chg="add del">
          <ac:chgData name="Maria Papaggeli" userId="6996764a57354843" providerId="LiveId" clId="{99513C03-1095-48F0-840A-1B52832858CD}" dt="2024-11-17T18:06:23.876" v="401" actId="26606"/>
          <ac:spMkLst>
            <pc:docMk/>
            <pc:sldMk cId="936507963" sldId="264"/>
            <ac:spMk id="43" creationId="{C1D68778-F94A-4C5B-9118-3B992BB975DD}"/>
          </ac:spMkLst>
        </pc:spChg>
        <pc:spChg chg="add del">
          <ac:chgData name="Maria Papaggeli" userId="6996764a57354843" providerId="LiveId" clId="{99513C03-1095-48F0-840A-1B52832858CD}" dt="2024-11-17T18:06:25.875" v="403" actId="26606"/>
          <ac:spMkLst>
            <pc:docMk/>
            <pc:sldMk cId="936507963" sldId="264"/>
            <ac:spMk id="51" creationId="{BB4ECDFC-8958-4B83-B01F-58AEFB867BAF}"/>
          </ac:spMkLst>
        </pc:spChg>
        <pc:spChg chg="add del">
          <ac:chgData name="Maria Papaggeli" userId="6996764a57354843" providerId="LiveId" clId="{99513C03-1095-48F0-840A-1B52832858CD}" dt="2024-11-17T18:06:25.875" v="403" actId="26606"/>
          <ac:spMkLst>
            <pc:docMk/>
            <pc:sldMk cId="936507963" sldId="264"/>
            <ac:spMk id="52" creationId="{C1D68778-F94A-4C5B-9118-3B992BB975DD}"/>
          </ac:spMkLst>
        </pc:spChg>
        <pc:spChg chg="add del">
          <ac:chgData name="Maria Papaggeli" userId="6996764a57354843" providerId="LiveId" clId="{99513C03-1095-48F0-840A-1B52832858CD}" dt="2024-11-17T18:06:30.723" v="405" actId="26606"/>
          <ac:spMkLst>
            <pc:docMk/>
            <pc:sldMk cId="936507963" sldId="264"/>
            <ac:spMk id="61" creationId="{4D47D7CD-06A5-4710-B816-F23F56C52C16}"/>
          </ac:spMkLst>
        </pc:spChg>
        <pc:spChg chg="add del">
          <ac:chgData name="Maria Papaggeli" userId="6996764a57354843" providerId="LiveId" clId="{99513C03-1095-48F0-840A-1B52832858CD}" dt="2024-11-17T18:06:30.723" v="405" actId="26606"/>
          <ac:spMkLst>
            <pc:docMk/>
            <pc:sldMk cId="936507963" sldId="264"/>
            <ac:spMk id="62" creationId="{8058D9C7-7C50-4582-9A60-0569A536A190}"/>
          </ac:spMkLst>
        </pc:spChg>
        <pc:spChg chg="add del">
          <ac:chgData name="Maria Papaggeli" userId="6996764a57354843" providerId="LiveId" clId="{99513C03-1095-48F0-840A-1B52832858CD}" dt="2024-11-17T18:06:32.362" v="407" actId="26606"/>
          <ac:spMkLst>
            <pc:docMk/>
            <pc:sldMk cId="936507963" sldId="264"/>
            <ac:spMk id="70" creationId="{B7FE4429-4098-4DC5-8AAF-CD576D5A4D03}"/>
          </ac:spMkLst>
        </pc:spChg>
        <pc:spChg chg="add del">
          <ac:chgData name="Maria Papaggeli" userId="6996764a57354843" providerId="LiveId" clId="{99513C03-1095-48F0-840A-1B52832858CD}" dt="2024-11-17T18:06:32.362" v="407" actId="26606"/>
          <ac:spMkLst>
            <pc:docMk/>
            <pc:sldMk cId="936507963" sldId="264"/>
            <ac:spMk id="71" creationId="{EE5B5ABD-C761-4C9B-9350-8CA2F38DE572}"/>
          </ac:spMkLst>
        </pc:spChg>
        <pc:spChg chg="add del">
          <ac:chgData name="Maria Papaggeli" userId="6996764a57354843" providerId="LiveId" clId="{99513C03-1095-48F0-840A-1B52832858CD}" dt="2024-11-17T18:06:36.104" v="409" actId="26606"/>
          <ac:spMkLst>
            <pc:docMk/>
            <pc:sldMk cId="936507963" sldId="264"/>
            <ac:spMk id="80" creationId="{B7FE4429-4098-4DC5-8AAF-CD576D5A4D03}"/>
          </ac:spMkLst>
        </pc:spChg>
        <pc:spChg chg="add del">
          <ac:chgData name="Maria Papaggeli" userId="6996764a57354843" providerId="LiveId" clId="{99513C03-1095-48F0-840A-1B52832858CD}" dt="2024-11-17T18:06:36.104" v="409" actId="26606"/>
          <ac:spMkLst>
            <pc:docMk/>
            <pc:sldMk cId="936507963" sldId="264"/>
            <ac:spMk id="81" creationId="{EE5B5ABD-C761-4C9B-9350-8CA2F38DE572}"/>
          </ac:spMkLst>
        </pc:spChg>
        <pc:spChg chg="add del">
          <ac:chgData name="Maria Papaggeli" userId="6996764a57354843" providerId="LiveId" clId="{99513C03-1095-48F0-840A-1B52832858CD}" dt="2024-11-17T18:06:36.104" v="409" actId="26606"/>
          <ac:spMkLst>
            <pc:docMk/>
            <pc:sldMk cId="936507963" sldId="264"/>
            <ac:spMk id="87" creationId="{17664B09-3BFD-479E-87EB-34EFABCCB923}"/>
          </ac:spMkLst>
        </pc:spChg>
        <pc:spChg chg="add del">
          <ac:chgData name="Maria Papaggeli" userId="6996764a57354843" providerId="LiveId" clId="{99513C03-1095-48F0-840A-1B52832858CD}" dt="2024-11-17T18:06:36.104" v="409" actId="26606"/>
          <ac:spMkLst>
            <pc:docMk/>
            <pc:sldMk cId="936507963" sldId="264"/>
            <ac:spMk id="89" creationId="{1C4103B9-97DA-4038-B315-BA54539DC3AB}"/>
          </ac:spMkLst>
        </pc:spChg>
        <pc:spChg chg="add del">
          <ac:chgData name="Maria Papaggeli" userId="6996764a57354843" providerId="LiveId" clId="{99513C03-1095-48F0-840A-1B52832858CD}" dt="2024-11-17T18:06:41.153" v="411" actId="26606"/>
          <ac:spMkLst>
            <pc:docMk/>
            <pc:sldMk cId="936507963" sldId="264"/>
            <ac:spMk id="93" creationId="{B7FE4429-4098-4DC5-8AAF-CD576D5A4D03}"/>
          </ac:spMkLst>
        </pc:spChg>
        <pc:spChg chg="add del">
          <ac:chgData name="Maria Papaggeli" userId="6996764a57354843" providerId="LiveId" clId="{99513C03-1095-48F0-840A-1B52832858CD}" dt="2024-11-17T18:06:41.153" v="411" actId="26606"/>
          <ac:spMkLst>
            <pc:docMk/>
            <pc:sldMk cId="936507963" sldId="264"/>
            <ac:spMk id="94" creationId="{EE5B5ABD-C761-4C9B-9350-8CA2F38DE572}"/>
          </ac:spMkLst>
        </pc:spChg>
        <pc:spChg chg="add del">
          <ac:chgData name="Maria Papaggeli" userId="6996764a57354843" providerId="LiveId" clId="{99513C03-1095-48F0-840A-1B52832858CD}" dt="2024-11-17T18:06:41.153" v="411" actId="26606"/>
          <ac:spMkLst>
            <pc:docMk/>
            <pc:sldMk cId="936507963" sldId="264"/>
            <ac:spMk id="100" creationId="{17664B09-3BFD-479E-87EB-34EFABCCB923}"/>
          </ac:spMkLst>
        </pc:spChg>
        <pc:spChg chg="add del">
          <ac:chgData name="Maria Papaggeli" userId="6996764a57354843" providerId="LiveId" clId="{99513C03-1095-48F0-840A-1B52832858CD}" dt="2024-11-17T18:06:41.153" v="411" actId="26606"/>
          <ac:spMkLst>
            <pc:docMk/>
            <pc:sldMk cId="936507963" sldId="264"/>
            <ac:spMk id="102" creationId="{1C4103B9-97DA-4038-B315-BA54539DC3AB}"/>
          </ac:spMkLst>
        </pc:spChg>
        <pc:spChg chg="add del">
          <ac:chgData name="Maria Papaggeli" userId="6996764a57354843" providerId="LiveId" clId="{99513C03-1095-48F0-840A-1B52832858CD}" dt="2024-11-17T18:06:42.504" v="413" actId="26606"/>
          <ac:spMkLst>
            <pc:docMk/>
            <pc:sldMk cId="936507963" sldId="264"/>
            <ac:spMk id="106" creationId="{295DBEFB-AF18-40AC-9D38-C38DDBAF0C1A}"/>
          </ac:spMkLst>
        </pc:spChg>
        <pc:spChg chg="add del">
          <ac:chgData name="Maria Papaggeli" userId="6996764a57354843" providerId="LiveId" clId="{99513C03-1095-48F0-840A-1B52832858CD}" dt="2024-11-17T18:06:42.504" v="413" actId="26606"/>
          <ac:spMkLst>
            <pc:docMk/>
            <pc:sldMk cId="936507963" sldId="264"/>
            <ac:spMk id="107" creationId="{2BF149F8-2DEF-47E0-801E-6613E6698DAC}"/>
          </ac:spMkLst>
        </pc:spChg>
        <pc:spChg chg="add del">
          <ac:chgData name="Maria Papaggeli" userId="6996764a57354843" providerId="LiveId" clId="{99513C03-1095-48F0-840A-1B52832858CD}" dt="2024-11-17T18:06:42.504" v="413" actId="26606"/>
          <ac:spMkLst>
            <pc:docMk/>
            <pc:sldMk cId="936507963" sldId="264"/>
            <ac:spMk id="108" creationId="{C8281224-063B-4327-819C-DF82BA103124}"/>
          </ac:spMkLst>
        </pc:spChg>
        <pc:spChg chg="add del">
          <ac:chgData name="Maria Papaggeli" userId="6996764a57354843" providerId="LiveId" clId="{99513C03-1095-48F0-840A-1B52832858CD}" dt="2024-11-17T18:06:42.504" v="413" actId="26606"/>
          <ac:spMkLst>
            <pc:docMk/>
            <pc:sldMk cId="936507963" sldId="264"/>
            <ac:spMk id="113" creationId="{7B18CADE-0134-4106-B6F5-4EC8B7751A0E}"/>
          </ac:spMkLst>
        </pc:spChg>
        <pc:spChg chg="add del">
          <ac:chgData name="Maria Papaggeli" userId="6996764a57354843" providerId="LiveId" clId="{99513C03-1095-48F0-840A-1B52832858CD}" dt="2024-11-17T18:06:54.378" v="415" actId="26606"/>
          <ac:spMkLst>
            <pc:docMk/>
            <pc:sldMk cId="936507963" sldId="264"/>
            <ac:spMk id="118" creationId="{295DBEFB-AF18-40AC-9D38-C38DDBAF0C1A}"/>
          </ac:spMkLst>
        </pc:spChg>
        <pc:spChg chg="add del">
          <ac:chgData name="Maria Papaggeli" userId="6996764a57354843" providerId="LiveId" clId="{99513C03-1095-48F0-840A-1B52832858CD}" dt="2024-11-17T18:06:54.378" v="415" actId="26606"/>
          <ac:spMkLst>
            <pc:docMk/>
            <pc:sldMk cId="936507963" sldId="264"/>
            <ac:spMk id="119" creationId="{2BF149F8-2DEF-47E0-801E-6613E6698DAC}"/>
          </ac:spMkLst>
        </pc:spChg>
        <pc:spChg chg="add del">
          <ac:chgData name="Maria Papaggeli" userId="6996764a57354843" providerId="LiveId" clId="{99513C03-1095-48F0-840A-1B52832858CD}" dt="2024-11-17T18:06:54.378" v="415" actId="26606"/>
          <ac:spMkLst>
            <pc:docMk/>
            <pc:sldMk cId="936507963" sldId="264"/>
            <ac:spMk id="120" creationId="{C8281224-063B-4327-819C-DF82BA103124}"/>
          </ac:spMkLst>
        </pc:spChg>
        <pc:spChg chg="add del">
          <ac:chgData name="Maria Papaggeli" userId="6996764a57354843" providerId="LiveId" clId="{99513C03-1095-48F0-840A-1B52832858CD}" dt="2024-11-17T18:06:54.378" v="415" actId="26606"/>
          <ac:spMkLst>
            <pc:docMk/>
            <pc:sldMk cId="936507963" sldId="264"/>
            <ac:spMk id="126" creationId="{7B18CADE-0134-4106-B6F5-4EC8B7751A0E}"/>
          </ac:spMkLst>
        </pc:spChg>
        <pc:spChg chg="add">
          <ac:chgData name="Maria Papaggeli" userId="6996764a57354843" providerId="LiveId" clId="{99513C03-1095-48F0-840A-1B52832858CD}" dt="2024-11-17T18:06:54.417" v="416" actId="26606"/>
          <ac:spMkLst>
            <pc:docMk/>
            <pc:sldMk cId="936507963" sldId="264"/>
            <ac:spMk id="131" creationId="{A258B7CF-7D3E-458E-A0EF-C50451D41CB8}"/>
          </ac:spMkLst>
        </pc:spChg>
        <pc:spChg chg="add">
          <ac:chgData name="Maria Papaggeli" userId="6996764a57354843" providerId="LiveId" clId="{99513C03-1095-48F0-840A-1B52832858CD}" dt="2024-11-17T18:06:54.417" v="416" actId="26606"/>
          <ac:spMkLst>
            <pc:docMk/>
            <pc:sldMk cId="936507963" sldId="264"/>
            <ac:spMk id="132" creationId="{B4454793-B5F3-4C84-A357-8A6E10AB4B9A}"/>
          </ac:spMkLst>
        </pc:spChg>
        <pc:spChg chg="add">
          <ac:chgData name="Maria Papaggeli" userId="6996764a57354843" providerId="LiveId" clId="{99513C03-1095-48F0-840A-1B52832858CD}" dt="2024-11-17T18:06:54.417" v="416" actId="26606"/>
          <ac:spMkLst>
            <pc:docMk/>
            <pc:sldMk cId="936507963" sldId="264"/>
            <ac:spMk id="133" creationId="{6C34A46E-7333-4D42-BE18-40B230373D8C}"/>
          </ac:spMkLst>
        </pc:spChg>
        <pc:grpChg chg="add del">
          <ac:chgData name="Maria Papaggeli" userId="6996764a57354843" providerId="LiveId" clId="{99513C03-1095-48F0-840A-1B52832858CD}" dt="2024-11-17T18:04:26.619" v="370" actId="26606"/>
          <ac:grpSpMkLst>
            <pc:docMk/>
            <pc:sldMk cId="936507963" sldId="264"/>
            <ac:grpSpMk id="16" creationId="{2B16E781-E64A-4007-B0F1-5A50135A4276}"/>
          </ac:grpSpMkLst>
        </pc:grpChg>
        <pc:grpChg chg="add del">
          <ac:chgData name="Maria Papaggeli" userId="6996764a57354843" providerId="LiveId" clId="{99513C03-1095-48F0-840A-1B52832858CD}" dt="2024-11-17T18:06:13.922" v="397" actId="26606"/>
          <ac:grpSpMkLst>
            <pc:docMk/>
            <pc:sldMk cId="936507963" sldId="264"/>
            <ac:grpSpMk id="25" creationId="{A5A42520-81F5-4CA6-A7DA-9CD71733ABEC}"/>
          </ac:grpSpMkLst>
        </pc:grpChg>
        <pc:grpChg chg="add del">
          <ac:chgData name="Maria Papaggeli" userId="6996764a57354843" providerId="LiveId" clId="{99513C03-1095-48F0-840A-1B52832858CD}" dt="2024-11-17T18:04:32.775" v="372" actId="26606"/>
          <ac:grpSpMkLst>
            <pc:docMk/>
            <pc:sldMk cId="936507963" sldId="264"/>
            <ac:grpSpMk id="29" creationId="{47154ABD-A760-4C29-A394-422706C2C032}"/>
          </ac:grpSpMkLst>
        </pc:grpChg>
        <pc:grpChg chg="add del">
          <ac:chgData name="Maria Papaggeli" userId="6996764a57354843" providerId="LiveId" clId="{99513C03-1095-48F0-840A-1B52832858CD}" dt="2024-11-17T18:06:17.657" v="399" actId="26606"/>
          <ac:grpSpMkLst>
            <pc:docMk/>
            <pc:sldMk cId="936507963" sldId="264"/>
            <ac:grpSpMk id="34" creationId="{A5A42520-81F5-4CA6-A7DA-9CD71733ABEC}"/>
          </ac:grpSpMkLst>
        </pc:grpChg>
        <pc:grpChg chg="add del">
          <ac:chgData name="Maria Papaggeli" userId="6996764a57354843" providerId="LiveId" clId="{99513C03-1095-48F0-840A-1B52832858CD}" dt="2024-11-17T18:06:23.876" v="401" actId="26606"/>
          <ac:grpSpMkLst>
            <pc:docMk/>
            <pc:sldMk cId="936507963" sldId="264"/>
            <ac:grpSpMk id="44" creationId="{B29252B9-8F48-4CC0-A640-09C8A8C24E31}"/>
          </ac:grpSpMkLst>
        </pc:grpChg>
        <pc:grpChg chg="add del">
          <ac:chgData name="Maria Papaggeli" userId="6996764a57354843" providerId="LiveId" clId="{99513C03-1095-48F0-840A-1B52832858CD}" dt="2024-11-17T18:06:25.875" v="403" actId="26606"/>
          <ac:grpSpMkLst>
            <pc:docMk/>
            <pc:sldMk cId="936507963" sldId="264"/>
            <ac:grpSpMk id="53" creationId="{B29252B9-8F48-4CC0-A640-09C8A8C24E31}"/>
          </ac:grpSpMkLst>
        </pc:grpChg>
        <pc:grpChg chg="add del">
          <ac:chgData name="Maria Papaggeli" userId="6996764a57354843" providerId="LiveId" clId="{99513C03-1095-48F0-840A-1B52832858CD}" dt="2024-11-17T18:06:30.723" v="405" actId="26606"/>
          <ac:grpSpMkLst>
            <pc:docMk/>
            <pc:sldMk cId="936507963" sldId="264"/>
            <ac:grpSpMk id="63" creationId="{A5A42520-81F5-4CA6-A7DA-9CD71733ABEC}"/>
          </ac:grpSpMkLst>
        </pc:grpChg>
        <pc:grpChg chg="add del">
          <ac:chgData name="Maria Papaggeli" userId="6996764a57354843" providerId="LiveId" clId="{99513C03-1095-48F0-840A-1B52832858CD}" dt="2024-11-17T18:06:32.362" v="407" actId="26606"/>
          <ac:grpSpMkLst>
            <pc:docMk/>
            <pc:sldMk cId="936507963" sldId="264"/>
            <ac:grpSpMk id="72" creationId="{70CB5E2F-AED0-4F2F-B2E5-9F34F74F72B5}"/>
          </ac:grpSpMkLst>
        </pc:grpChg>
        <pc:grpChg chg="add del">
          <ac:chgData name="Maria Papaggeli" userId="6996764a57354843" providerId="LiveId" clId="{99513C03-1095-48F0-840A-1B52832858CD}" dt="2024-11-17T18:06:36.104" v="409" actId="26606"/>
          <ac:grpSpMkLst>
            <pc:docMk/>
            <pc:sldMk cId="936507963" sldId="264"/>
            <ac:grpSpMk id="82" creationId="{70CB5E2F-AED0-4F2F-B2E5-9F34F74F72B5}"/>
          </ac:grpSpMkLst>
        </pc:grpChg>
        <pc:grpChg chg="add del">
          <ac:chgData name="Maria Papaggeli" userId="6996764a57354843" providerId="LiveId" clId="{99513C03-1095-48F0-840A-1B52832858CD}" dt="2024-11-17T18:06:41.153" v="411" actId="26606"/>
          <ac:grpSpMkLst>
            <pc:docMk/>
            <pc:sldMk cId="936507963" sldId="264"/>
            <ac:grpSpMk id="95" creationId="{70CB5E2F-AED0-4F2F-B2E5-9F34F74F72B5}"/>
          </ac:grpSpMkLst>
        </pc:grpChg>
        <pc:grpChg chg="add del">
          <ac:chgData name="Maria Papaggeli" userId="6996764a57354843" providerId="LiveId" clId="{99513C03-1095-48F0-840A-1B52832858CD}" dt="2024-11-17T18:06:42.504" v="413" actId="26606"/>
          <ac:grpSpMkLst>
            <pc:docMk/>
            <pc:sldMk cId="936507963" sldId="264"/>
            <ac:grpSpMk id="109" creationId="{074E60FF-2E08-427F-ABDE-24492653C61C}"/>
          </ac:grpSpMkLst>
        </pc:grpChg>
        <pc:grpChg chg="add del">
          <ac:chgData name="Maria Papaggeli" userId="6996764a57354843" providerId="LiveId" clId="{99513C03-1095-48F0-840A-1B52832858CD}" dt="2024-11-17T18:06:54.378" v="415" actId="26606"/>
          <ac:grpSpMkLst>
            <pc:docMk/>
            <pc:sldMk cId="936507963" sldId="264"/>
            <ac:grpSpMk id="121" creationId="{074E60FF-2E08-427F-ABDE-24492653C61C}"/>
          </ac:grpSpMkLst>
        </pc:grpChg>
        <pc:grpChg chg="add">
          <ac:chgData name="Maria Papaggeli" userId="6996764a57354843" providerId="LiveId" clId="{99513C03-1095-48F0-840A-1B52832858CD}" dt="2024-11-17T18:06:54.417" v="416" actId="26606"/>
          <ac:grpSpMkLst>
            <pc:docMk/>
            <pc:sldMk cId="936507963" sldId="264"/>
            <ac:grpSpMk id="134" creationId="{A3753F63-BF34-4FE9-B50C-0831B97A3183}"/>
          </ac:grpSpMkLst>
        </pc:grpChg>
        <pc:graphicFrameChg chg="add del">
          <ac:chgData name="Maria Papaggeli" userId="6996764a57354843" providerId="LiveId" clId="{99513C03-1095-48F0-840A-1B52832858CD}" dt="2024-11-17T18:04:35.408" v="374" actId="26606"/>
          <ac:graphicFrameMkLst>
            <pc:docMk/>
            <pc:sldMk cId="936507963" sldId="264"/>
            <ac:graphicFrameMk id="7" creationId="{970246F4-22B5-1366-5C4F-CD4A3BD4F297}"/>
          </ac:graphicFrameMkLst>
        </pc:graphicFrameChg>
        <pc:graphicFrameChg chg="add del">
          <ac:chgData name="Maria Papaggeli" userId="6996764a57354843" providerId="LiveId" clId="{99513C03-1095-48F0-840A-1B52832858CD}" dt="2024-11-17T18:04:36.259" v="376" actId="26606"/>
          <ac:graphicFrameMkLst>
            <pc:docMk/>
            <pc:sldMk cId="936507963" sldId="264"/>
            <ac:graphicFrameMk id="9" creationId="{C5A0AA5A-E618-FEDD-735F-E648DF015806}"/>
          </ac:graphicFrameMkLst>
        </pc:graphicFrameChg>
        <pc:graphicFrameChg chg="add del">
          <ac:chgData name="Maria Papaggeli" userId="6996764a57354843" providerId="LiveId" clId="{99513C03-1095-48F0-840A-1B52832858CD}" dt="2024-11-17T18:04:45.305" v="378" actId="26606"/>
          <ac:graphicFrameMkLst>
            <pc:docMk/>
            <pc:sldMk cId="936507963" sldId="264"/>
            <ac:graphicFrameMk id="11" creationId="{EA7B7BCB-4D63-5EDF-C5C2-ABC42517FE04}"/>
          </ac:graphicFrameMkLst>
        </pc:graphicFrameChg>
        <pc:graphicFrameChg chg="add del mod">
          <ac:chgData name="Maria Papaggeli" userId="6996764a57354843" providerId="LiveId" clId="{99513C03-1095-48F0-840A-1B52832858CD}" dt="2024-11-17T18:05:03.417" v="383" actId="26606"/>
          <ac:graphicFrameMkLst>
            <pc:docMk/>
            <pc:sldMk cId="936507963" sldId="264"/>
            <ac:graphicFrameMk id="13" creationId="{F0D5DF00-7C70-9B10-A3C2-7393EE49049E}"/>
          </ac:graphicFrameMkLst>
        </pc:graphicFrameChg>
        <pc:graphicFrameChg chg="add del mod">
          <ac:chgData name="Maria Papaggeli" userId="6996764a57354843" providerId="LiveId" clId="{99513C03-1095-48F0-840A-1B52832858CD}" dt="2024-11-17T18:06:54.417" v="416" actId="26606"/>
          <ac:graphicFrameMkLst>
            <pc:docMk/>
            <pc:sldMk cId="936507963" sldId="264"/>
            <ac:graphicFrameMk id="15" creationId="{B9222471-B32A-A027-3D3A-56239C91B204}"/>
          </ac:graphicFrameMkLst>
        </pc:graphicFrameChg>
        <pc:graphicFrameChg chg="add del">
          <ac:chgData name="Maria Papaggeli" userId="6996764a57354843" providerId="LiveId" clId="{99513C03-1095-48F0-840A-1B52832858CD}" dt="2024-11-17T18:06:13.922" v="397" actId="26606"/>
          <ac:graphicFrameMkLst>
            <pc:docMk/>
            <pc:sldMk cId="936507963" sldId="264"/>
            <ac:graphicFrameMk id="17" creationId="{20C6EA89-4E7C-B838-4365-72E80C905BBD}"/>
          </ac:graphicFrameMkLst>
        </pc:graphicFrameChg>
        <pc:graphicFrameChg chg="add del">
          <ac:chgData name="Maria Papaggeli" userId="6996764a57354843" providerId="LiveId" clId="{99513C03-1095-48F0-840A-1B52832858CD}" dt="2024-11-17T18:06:17.657" v="399" actId="26606"/>
          <ac:graphicFrameMkLst>
            <pc:docMk/>
            <pc:sldMk cId="936507963" sldId="264"/>
            <ac:graphicFrameMk id="40" creationId="{48349370-217D-FB20-BEED-B4550B58EEBE}"/>
          </ac:graphicFrameMkLst>
        </pc:graphicFrameChg>
        <pc:graphicFrameChg chg="add del">
          <ac:chgData name="Maria Papaggeli" userId="6996764a57354843" providerId="LiveId" clId="{99513C03-1095-48F0-840A-1B52832858CD}" dt="2024-11-17T18:06:23.876" v="401" actId="26606"/>
          <ac:graphicFrameMkLst>
            <pc:docMk/>
            <pc:sldMk cId="936507963" sldId="264"/>
            <ac:graphicFrameMk id="49" creationId="{7D840822-C8CC-7679-EF5F-E351866298F8}"/>
          </ac:graphicFrameMkLst>
        </pc:graphicFrameChg>
        <pc:graphicFrameChg chg="add del">
          <ac:chgData name="Maria Papaggeli" userId="6996764a57354843" providerId="LiveId" clId="{99513C03-1095-48F0-840A-1B52832858CD}" dt="2024-11-17T18:06:25.875" v="403" actId="26606"/>
          <ac:graphicFrameMkLst>
            <pc:docMk/>
            <pc:sldMk cId="936507963" sldId="264"/>
            <ac:graphicFrameMk id="59" creationId="{6FE6BB64-E2D7-76C4-BBC8-4E3F26EBB71D}"/>
          </ac:graphicFrameMkLst>
        </pc:graphicFrameChg>
        <pc:graphicFrameChg chg="add del">
          <ac:chgData name="Maria Papaggeli" userId="6996764a57354843" providerId="LiveId" clId="{99513C03-1095-48F0-840A-1B52832858CD}" dt="2024-11-17T18:06:30.723" v="405" actId="26606"/>
          <ac:graphicFrameMkLst>
            <pc:docMk/>
            <pc:sldMk cId="936507963" sldId="264"/>
            <ac:graphicFrameMk id="68" creationId="{48349370-217D-FB20-BEED-B4550B58EEBE}"/>
          </ac:graphicFrameMkLst>
        </pc:graphicFrameChg>
        <pc:graphicFrameChg chg="add del">
          <ac:chgData name="Maria Papaggeli" userId="6996764a57354843" providerId="LiveId" clId="{99513C03-1095-48F0-840A-1B52832858CD}" dt="2024-11-17T18:06:32.362" v="407" actId="26606"/>
          <ac:graphicFrameMkLst>
            <pc:docMk/>
            <pc:sldMk cId="936507963" sldId="264"/>
            <ac:graphicFrameMk id="78" creationId="{15B7CB42-BAB4-F674-AF65-C93F4E49E5E2}"/>
          </ac:graphicFrameMkLst>
        </pc:graphicFrameChg>
        <pc:graphicFrameChg chg="add del">
          <ac:chgData name="Maria Papaggeli" userId="6996764a57354843" providerId="LiveId" clId="{99513C03-1095-48F0-840A-1B52832858CD}" dt="2024-11-17T18:06:36.104" v="409" actId="26606"/>
          <ac:graphicFrameMkLst>
            <pc:docMk/>
            <pc:sldMk cId="936507963" sldId="264"/>
            <ac:graphicFrameMk id="91" creationId="{E07F1463-E0F8-E9C9-0DC8-0442976815AB}"/>
          </ac:graphicFrameMkLst>
        </pc:graphicFrameChg>
        <pc:graphicFrameChg chg="add del">
          <ac:chgData name="Maria Papaggeli" userId="6996764a57354843" providerId="LiveId" clId="{99513C03-1095-48F0-840A-1B52832858CD}" dt="2024-11-17T18:06:41.153" v="411" actId="26606"/>
          <ac:graphicFrameMkLst>
            <pc:docMk/>
            <pc:sldMk cId="936507963" sldId="264"/>
            <ac:graphicFrameMk id="104" creationId="{D39EF830-00D6-2464-D860-25F869AA7B05}"/>
          </ac:graphicFrameMkLst>
        </pc:graphicFrameChg>
        <pc:graphicFrameChg chg="add del">
          <ac:chgData name="Maria Papaggeli" userId="6996764a57354843" providerId="LiveId" clId="{99513C03-1095-48F0-840A-1B52832858CD}" dt="2024-11-17T18:06:42.504" v="413" actId="26606"/>
          <ac:graphicFrameMkLst>
            <pc:docMk/>
            <pc:sldMk cId="936507963" sldId="264"/>
            <ac:graphicFrameMk id="116" creationId="{EFC613A1-BF21-F6F7-F4C2-C7511569DE0C}"/>
          </ac:graphicFrameMkLst>
        </pc:graphicFrameChg>
        <pc:graphicFrameChg chg="add del">
          <ac:chgData name="Maria Papaggeli" userId="6996764a57354843" providerId="LiveId" clId="{99513C03-1095-48F0-840A-1B52832858CD}" dt="2024-11-17T18:06:54.378" v="415" actId="26606"/>
          <ac:graphicFrameMkLst>
            <pc:docMk/>
            <pc:sldMk cId="936507963" sldId="264"/>
            <ac:graphicFrameMk id="129" creationId="{A464B8ED-2326-4DA6-FC66-E884FB2A32DC}"/>
          </ac:graphicFrameMkLst>
        </pc:graphicFrameChg>
        <pc:graphicFrameChg chg="add del mod">
          <ac:chgData name="Maria Papaggeli" userId="6996764a57354843" providerId="LiveId" clId="{99513C03-1095-48F0-840A-1B52832858CD}" dt="2024-11-17T18:09:24.364" v="447" actId="26606"/>
          <ac:graphicFrameMkLst>
            <pc:docMk/>
            <pc:sldMk cId="936507963" sldId="264"/>
            <ac:graphicFrameMk id="139" creationId="{9AAC3F81-27BF-F262-860C-EC7BB604059C}"/>
          </ac:graphicFrameMkLst>
        </pc:graphicFrameChg>
        <pc:graphicFrameChg chg="add del">
          <ac:chgData name="Maria Papaggeli" userId="6996764a57354843" providerId="LiveId" clId="{99513C03-1095-48F0-840A-1B52832858CD}" dt="2024-11-17T18:09:11.593" v="442" actId="26606"/>
          <ac:graphicFrameMkLst>
            <pc:docMk/>
            <pc:sldMk cId="936507963" sldId="264"/>
            <ac:graphicFrameMk id="141" creationId="{76A1CF62-0ED2-C22B-A97C-423A938E1277}"/>
          </ac:graphicFrameMkLst>
        </pc:graphicFrameChg>
        <pc:graphicFrameChg chg="add del">
          <ac:chgData name="Maria Papaggeli" userId="6996764a57354843" providerId="LiveId" clId="{99513C03-1095-48F0-840A-1B52832858CD}" dt="2024-11-17T18:09:13.112" v="444" actId="26606"/>
          <ac:graphicFrameMkLst>
            <pc:docMk/>
            <pc:sldMk cId="936507963" sldId="264"/>
            <ac:graphicFrameMk id="143" creationId="{3FB9CEB6-E6CD-9D43-D668-4CFBC35CE0C2}"/>
          </ac:graphicFrameMkLst>
        </pc:graphicFrameChg>
        <pc:graphicFrameChg chg="add del mod">
          <ac:chgData name="Maria Papaggeli" userId="6996764a57354843" providerId="LiveId" clId="{99513C03-1095-48F0-840A-1B52832858CD}" dt="2024-11-17T18:11:15.513" v="468" actId="26606"/>
          <ac:graphicFrameMkLst>
            <pc:docMk/>
            <pc:sldMk cId="936507963" sldId="264"/>
            <ac:graphicFrameMk id="145" creationId="{76A1CF62-0ED2-C22B-A97C-423A938E1277}"/>
          </ac:graphicFrameMkLst>
        </pc:graphicFrameChg>
        <pc:graphicFrameChg chg="add del">
          <ac:chgData name="Maria Papaggeli" userId="6996764a57354843" providerId="LiveId" clId="{99513C03-1095-48F0-840A-1B52832858CD}" dt="2024-11-17T18:11:15.513" v="468" actId="26606"/>
          <ac:graphicFrameMkLst>
            <pc:docMk/>
            <pc:sldMk cId="936507963" sldId="264"/>
            <ac:graphicFrameMk id="147" creationId="{9EEA54D0-8C42-8EFA-D040-BD8450B3B6F3}"/>
          </ac:graphicFrameMkLst>
        </pc:graphicFrameChg>
        <pc:picChg chg="add mod ord">
          <ac:chgData name="Maria Papaggeli" userId="6996764a57354843" providerId="LiveId" clId="{99513C03-1095-48F0-840A-1B52832858CD}" dt="2024-11-17T18:10:17.091" v="460" actId="1076"/>
          <ac:picMkLst>
            <pc:docMk/>
            <pc:sldMk cId="936507963" sldId="264"/>
            <ac:picMk id="4" creationId="{2AC96366-2125-EE98-D446-15718E590F8C}"/>
          </ac:picMkLst>
        </pc:picChg>
        <pc:picChg chg="add del">
          <ac:chgData name="Maria Papaggeli" userId="6996764a57354843" providerId="LiveId" clId="{99513C03-1095-48F0-840A-1B52832858CD}" dt="2024-11-17T18:06:32.362" v="407" actId="26606"/>
          <ac:picMkLst>
            <pc:docMk/>
            <pc:sldMk cId="936507963" sldId="264"/>
            <ac:picMk id="37" creationId="{4E0D328F-62A8-4AE4-B043-4A60DF1115B3}"/>
          </ac:picMkLst>
        </pc:picChg>
        <pc:picChg chg="add del">
          <ac:chgData name="Maria Papaggeli" userId="6996764a57354843" providerId="LiveId" clId="{99513C03-1095-48F0-840A-1B52832858CD}" dt="2024-11-17T18:06:32.362" v="407" actId="26606"/>
          <ac:picMkLst>
            <pc:docMk/>
            <pc:sldMk cId="936507963" sldId="264"/>
            <ac:picMk id="77" creationId="{79DD2249-4D2E-4AE0-84AA-21B343E33DFC}"/>
          </ac:picMkLst>
        </pc:picChg>
        <pc:picChg chg="add del">
          <ac:chgData name="Maria Papaggeli" userId="6996764a57354843" providerId="LiveId" clId="{99513C03-1095-48F0-840A-1B52832858CD}" dt="2024-11-17T18:06:36.104" v="409" actId="26606"/>
          <ac:picMkLst>
            <pc:docMk/>
            <pc:sldMk cId="936507963" sldId="264"/>
            <ac:picMk id="88" creationId="{79DD2249-4D2E-4AE0-84AA-21B343E33DFC}"/>
          </ac:picMkLst>
        </pc:picChg>
        <pc:picChg chg="add del">
          <ac:chgData name="Maria Papaggeli" userId="6996764a57354843" providerId="LiveId" clId="{99513C03-1095-48F0-840A-1B52832858CD}" dt="2024-11-17T18:06:36.104" v="409" actId="26606"/>
          <ac:picMkLst>
            <pc:docMk/>
            <pc:sldMk cId="936507963" sldId="264"/>
            <ac:picMk id="90" creationId="{4E0D328F-62A8-4AE4-B043-4A60DF1115B3}"/>
          </ac:picMkLst>
        </pc:picChg>
        <pc:picChg chg="add del">
          <ac:chgData name="Maria Papaggeli" userId="6996764a57354843" providerId="LiveId" clId="{99513C03-1095-48F0-840A-1B52832858CD}" dt="2024-11-17T18:06:41.153" v="411" actId="26606"/>
          <ac:picMkLst>
            <pc:docMk/>
            <pc:sldMk cId="936507963" sldId="264"/>
            <ac:picMk id="101" creationId="{79DD2249-4D2E-4AE0-84AA-21B343E33DFC}"/>
          </ac:picMkLst>
        </pc:picChg>
        <pc:picChg chg="add del">
          <ac:chgData name="Maria Papaggeli" userId="6996764a57354843" providerId="LiveId" clId="{99513C03-1095-48F0-840A-1B52832858CD}" dt="2024-11-17T18:06:41.153" v="411" actId="26606"/>
          <ac:picMkLst>
            <pc:docMk/>
            <pc:sldMk cId="936507963" sldId="264"/>
            <ac:picMk id="103" creationId="{4E0D328F-62A8-4AE4-B043-4A60DF1115B3}"/>
          </ac:picMkLst>
        </pc:picChg>
        <pc:picChg chg="add del">
          <ac:chgData name="Maria Papaggeli" userId="6996764a57354843" providerId="LiveId" clId="{99513C03-1095-48F0-840A-1B52832858CD}" dt="2024-11-17T18:06:42.504" v="413" actId="26606"/>
          <ac:picMkLst>
            <pc:docMk/>
            <pc:sldMk cId="936507963" sldId="264"/>
            <ac:picMk id="114" creationId="{1DAB2FA3-EE10-42B7-BBDB-B701E9DDDF5E}"/>
          </ac:picMkLst>
        </pc:picChg>
        <pc:picChg chg="add del">
          <ac:chgData name="Maria Papaggeli" userId="6996764a57354843" providerId="LiveId" clId="{99513C03-1095-48F0-840A-1B52832858CD}" dt="2024-11-17T18:06:42.504" v="413" actId="26606"/>
          <ac:picMkLst>
            <pc:docMk/>
            <pc:sldMk cId="936507963" sldId="264"/>
            <ac:picMk id="115" creationId="{B7B2B5DA-BB14-4461-ADE0-07DACEEEDAEF}"/>
          </ac:picMkLst>
        </pc:picChg>
        <pc:picChg chg="add del">
          <ac:chgData name="Maria Papaggeli" userId="6996764a57354843" providerId="LiveId" clId="{99513C03-1095-48F0-840A-1B52832858CD}" dt="2024-11-17T18:06:54.378" v="415" actId="26606"/>
          <ac:picMkLst>
            <pc:docMk/>
            <pc:sldMk cId="936507963" sldId="264"/>
            <ac:picMk id="127" creationId="{1DAB2FA3-EE10-42B7-BBDB-B701E9DDDF5E}"/>
          </ac:picMkLst>
        </pc:picChg>
        <pc:picChg chg="add del">
          <ac:chgData name="Maria Papaggeli" userId="6996764a57354843" providerId="LiveId" clId="{99513C03-1095-48F0-840A-1B52832858CD}" dt="2024-11-17T18:06:54.378" v="415" actId="26606"/>
          <ac:picMkLst>
            <pc:docMk/>
            <pc:sldMk cId="936507963" sldId="264"/>
            <ac:picMk id="128" creationId="{B7B2B5DA-BB14-4461-ADE0-07DACEEEDAEF}"/>
          </ac:picMkLst>
        </pc:picChg>
      </pc:sldChg>
      <pc:sldChg chg="addSp delSp modSp new mod">
        <pc:chgData name="Maria Papaggeli" userId="6996764a57354843" providerId="LiveId" clId="{99513C03-1095-48F0-840A-1B52832858CD}" dt="2024-12-04T08:18:38.378" v="1617" actId="1036"/>
        <pc:sldMkLst>
          <pc:docMk/>
          <pc:sldMk cId="4134939979" sldId="265"/>
        </pc:sldMkLst>
        <pc:spChg chg="del mod">
          <ac:chgData name="Maria Papaggeli" userId="6996764a57354843" providerId="LiveId" clId="{99513C03-1095-48F0-840A-1B52832858CD}" dt="2024-11-17T18:13:18.797" v="488" actId="478"/>
          <ac:spMkLst>
            <pc:docMk/>
            <pc:sldMk cId="4134939979" sldId="265"/>
            <ac:spMk id="2" creationId="{86407792-B915-FA46-2E88-EEAF8A57E9F6}"/>
          </ac:spMkLst>
        </pc:spChg>
        <pc:spChg chg="del">
          <ac:chgData name="Maria Papaggeli" userId="6996764a57354843" providerId="LiveId" clId="{99513C03-1095-48F0-840A-1B52832858CD}" dt="2024-11-17T18:11:57.242" v="470"/>
          <ac:spMkLst>
            <pc:docMk/>
            <pc:sldMk cId="4134939979" sldId="265"/>
            <ac:spMk id="3" creationId="{084CEF5A-6831-3AC1-B7B0-B1B5D860D26C}"/>
          </ac:spMkLst>
        </pc:spChg>
        <pc:spChg chg="add del mod">
          <ac:chgData name="Maria Papaggeli" userId="6996764a57354843" providerId="LiveId" clId="{99513C03-1095-48F0-840A-1B52832858CD}" dt="2024-11-17T18:13:53.318" v="495"/>
          <ac:spMkLst>
            <pc:docMk/>
            <pc:sldMk cId="4134939979" sldId="265"/>
            <ac:spMk id="6" creationId="{27997A78-F49E-C460-3359-8F03EA0164E5}"/>
          </ac:spMkLst>
        </pc:spChg>
        <pc:spChg chg="add mod">
          <ac:chgData name="Maria Papaggeli" userId="6996764a57354843" providerId="LiveId" clId="{99513C03-1095-48F0-840A-1B52832858CD}" dt="2024-11-17T18:16:53.461" v="531" actId="20577"/>
          <ac:spMkLst>
            <pc:docMk/>
            <pc:sldMk cId="4134939979" sldId="265"/>
            <ac:spMk id="7" creationId="{085EED97-7B62-3B09-F0A7-05BD4A370967}"/>
          </ac:spMkLst>
        </pc:spChg>
        <pc:graphicFrameChg chg="add mod">
          <ac:chgData name="Maria Papaggeli" userId="6996764a57354843" providerId="LiveId" clId="{99513C03-1095-48F0-840A-1B52832858CD}" dt="2024-11-17T18:13:48.306" v="492" actId="1076"/>
          <ac:graphicFrameMkLst>
            <pc:docMk/>
            <pc:sldMk cId="4134939979" sldId="265"/>
            <ac:graphicFrameMk id="4" creationId="{5825A7F7-F7D7-A710-BBE4-51958EC3CEBB}"/>
          </ac:graphicFrameMkLst>
        </pc:graphicFrameChg>
        <pc:picChg chg="add mod">
          <ac:chgData name="Maria Papaggeli" userId="6996764a57354843" providerId="LiveId" clId="{99513C03-1095-48F0-840A-1B52832858CD}" dt="2024-12-04T08:18:38.378" v="1617" actId="1036"/>
          <ac:picMkLst>
            <pc:docMk/>
            <pc:sldMk cId="4134939979" sldId="265"/>
            <ac:picMk id="5" creationId="{1F90E7EF-A2EC-384A-4419-37372CA7BFF7}"/>
          </ac:picMkLst>
        </pc:picChg>
      </pc:sldChg>
      <pc:sldChg chg="addSp delSp modSp new del mod">
        <pc:chgData name="Maria Papaggeli" userId="6996764a57354843" providerId="LiveId" clId="{99513C03-1095-48F0-840A-1B52832858CD}" dt="2024-12-04T07:25:05.225" v="1604" actId="47"/>
        <pc:sldMkLst>
          <pc:docMk/>
          <pc:sldMk cId="1302781589" sldId="266"/>
        </pc:sldMkLst>
        <pc:spChg chg="mod">
          <ac:chgData name="Maria Papaggeli" userId="6996764a57354843" providerId="LiveId" clId="{99513C03-1095-48F0-840A-1B52832858CD}" dt="2024-11-17T19:05:00.043" v="610" actId="1076"/>
          <ac:spMkLst>
            <pc:docMk/>
            <pc:sldMk cId="1302781589" sldId="266"/>
            <ac:spMk id="2" creationId="{7B2C6797-6CCD-B8C9-05F4-7054772BEBC9}"/>
          </ac:spMkLst>
        </pc:spChg>
        <pc:spChg chg="del mod">
          <ac:chgData name="Maria Papaggeli" userId="6996764a57354843" providerId="LiveId" clId="{99513C03-1095-48F0-840A-1B52832858CD}" dt="2024-11-17T18:18:30.891" v="542"/>
          <ac:spMkLst>
            <pc:docMk/>
            <pc:sldMk cId="1302781589" sldId="266"/>
            <ac:spMk id="3" creationId="{8260AD96-271F-E9E6-6210-25545299AAB9}"/>
          </ac:spMkLst>
        </pc:spChg>
        <pc:spChg chg="add del mod">
          <ac:chgData name="Maria Papaggeli" userId="6996764a57354843" providerId="LiveId" clId="{99513C03-1095-48F0-840A-1B52832858CD}" dt="2024-11-17T18:51:46.557" v="550"/>
          <ac:spMkLst>
            <pc:docMk/>
            <pc:sldMk cId="1302781589" sldId="266"/>
            <ac:spMk id="5" creationId="{4BF617E6-8964-6255-6D49-0C17073107AB}"/>
          </ac:spMkLst>
        </pc:spChg>
        <pc:spChg chg="add del mod">
          <ac:chgData name="Maria Papaggeli" userId="6996764a57354843" providerId="LiveId" clId="{99513C03-1095-48F0-840A-1B52832858CD}" dt="2024-11-26T07:38:09.894" v="1160" actId="22"/>
          <ac:spMkLst>
            <pc:docMk/>
            <pc:sldMk cId="1302781589" sldId="266"/>
            <ac:spMk id="5" creationId="{BF37271E-F123-46B1-5082-9DD9D51486EA}"/>
          </ac:spMkLst>
        </pc:spChg>
        <pc:spChg chg="add mod">
          <ac:chgData name="Maria Papaggeli" userId="6996764a57354843" providerId="LiveId" clId="{99513C03-1095-48F0-840A-1B52832858CD}" dt="2024-11-26T07:27:45.185" v="1152" actId="20577"/>
          <ac:spMkLst>
            <pc:docMk/>
            <pc:sldMk cId="1302781589" sldId="266"/>
            <ac:spMk id="6" creationId="{ACBBA3DC-E639-28B7-9713-709448686A9E}"/>
          </ac:spMkLst>
        </pc:spChg>
        <pc:spChg chg="add mod">
          <ac:chgData name="Maria Papaggeli" userId="6996764a57354843" providerId="LiveId" clId="{99513C03-1095-48F0-840A-1B52832858CD}" dt="2024-11-17T19:19:03.211" v="705" actId="1076"/>
          <ac:spMkLst>
            <pc:docMk/>
            <pc:sldMk cId="1302781589" sldId="266"/>
            <ac:spMk id="7" creationId="{5937A9DA-325C-F772-9B02-F059CC6004F1}"/>
          </ac:spMkLst>
        </pc:spChg>
        <pc:picChg chg="add mod">
          <ac:chgData name="Maria Papaggeli" userId="6996764a57354843" providerId="LiveId" clId="{99513C03-1095-48F0-840A-1B52832858CD}" dt="2024-11-26T07:39:56.167" v="1172" actId="14100"/>
          <ac:picMkLst>
            <pc:docMk/>
            <pc:sldMk cId="1302781589" sldId="266"/>
            <ac:picMk id="4" creationId="{17228428-37B6-85A8-0435-E09A2DA864D1}"/>
          </ac:picMkLst>
        </pc:picChg>
        <pc:picChg chg="add mod">
          <ac:chgData name="Maria Papaggeli" userId="6996764a57354843" providerId="LiveId" clId="{99513C03-1095-48F0-840A-1B52832858CD}" dt="2024-11-26T07:39:42.490" v="1171" actId="1076"/>
          <ac:picMkLst>
            <pc:docMk/>
            <pc:sldMk cId="1302781589" sldId="266"/>
            <ac:picMk id="9" creationId="{A4358C98-04D8-17F1-0DB0-A3D9D6D8928F}"/>
          </ac:picMkLst>
        </pc:picChg>
      </pc:sldChg>
      <pc:sldChg chg="addSp delSp modSp new mod">
        <pc:chgData name="Maria Papaggeli" userId="6996764a57354843" providerId="LiveId" clId="{99513C03-1095-48F0-840A-1B52832858CD}" dt="2024-11-17T19:19:45.175" v="710" actId="122"/>
        <pc:sldMkLst>
          <pc:docMk/>
          <pc:sldMk cId="1371907651" sldId="267"/>
        </pc:sldMkLst>
        <pc:spChg chg="mod">
          <ac:chgData name="Maria Papaggeli" userId="6996764a57354843" providerId="LiveId" clId="{99513C03-1095-48F0-840A-1B52832858CD}" dt="2024-11-17T19:19:45.175" v="710" actId="122"/>
          <ac:spMkLst>
            <pc:docMk/>
            <pc:sldMk cId="1371907651" sldId="267"/>
            <ac:spMk id="2" creationId="{F15FC561-1815-D5E4-422A-021F3005633F}"/>
          </ac:spMkLst>
        </pc:spChg>
        <pc:spChg chg="del">
          <ac:chgData name="Maria Papaggeli" userId="6996764a57354843" providerId="LiveId" clId="{99513C03-1095-48F0-840A-1B52832858CD}" dt="2024-11-17T18:59:49.981" v="587"/>
          <ac:spMkLst>
            <pc:docMk/>
            <pc:sldMk cId="1371907651" sldId="267"/>
            <ac:spMk id="3" creationId="{E3B65D0F-B038-A143-7FB9-02D642806562}"/>
          </ac:spMkLst>
        </pc:spChg>
        <pc:spChg chg="add mod">
          <ac:chgData name="Maria Papaggeli" userId="6996764a57354843" providerId="LiveId" clId="{99513C03-1095-48F0-840A-1B52832858CD}" dt="2024-11-17T19:00:28.649" v="595" actId="1076"/>
          <ac:spMkLst>
            <pc:docMk/>
            <pc:sldMk cId="1371907651" sldId="267"/>
            <ac:spMk id="5" creationId="{10E1DA9B-6287-94AE-226E-B1EEEC7C802F}"/>
          </ac:spMkLst>
        </pc:spChg>
        <pc:picChg chg="add mod">
          <ac:chgData name="Maria Papaggeli" userId="6996764a57354843" providerId="LiveId" clId="{99513C03-1095-48F0-840A-1B52832858CD}" dt="2024-11-17T19:19:18.116" v="707" actId="1076"/>
          <ac:picMkLst>
            <pc:docMk/>
            <pc:sldMk cId="1371907651" sldId="267"/>
            <ac:picMk id="4" creationId="{EA623A1A-065C-1713-511D-5E2305A0A918}"/>
          </ac:picMkLst>
        </pc:picChg>
      </pc:sldChg>
      <pc:sldChg chg="addSp delSp modSp new del mod">
        <pc:chgData name="Maria Papaggeli" userId="6996764a57354843" providerId="LiveId" clId="{99513C03-1095-48F0-840A-1B52832858CD}" dt="2024-12-05T15:13:26.817" v="1623" actId="47"/>
        <pc:sldMkLst>
          <pc:docMk/>
          <pc:sldMk cId="3344709191" sldId="268"/>
        </pc:sldMkLst>
        <pc:spChg chg="mod">
          <ac:chgData name="Maria Papaggeli" userId="6996764a57354843" providerId="LiveId" clId="{99513C03-1095-48F0-840A-1B52832858CD}" dt="2024-11-17T19:20:23.386" v="727" actId="20577"/>
          <ac:spMkLst>
            <pc:docMk/>
            <pc:sldMk cId="3344709191" sldId="268"/>
            <ac:spMk id="2" creationId="{B776D78F-1AA0-4ED5-8B73-EDB857549967}"/>
          </ac:spMkLst>
        </pc:spChg>
        <pc:spChg chg="del">
          <ac:chgData name="Maria Papaggeli" userId="6996764a57354843" providerId="LiveId" clId="{99513C03-1095-48F0-840A-1B52832858CD}" dt="2024-11-17T19:00:45.277" v="597"/>
          <ac:spMkLst>
            <pc:docMk/>
            <pc:sldMk cId="3344709191" sldId="268"/>
            <ac:spMk id="3" creationId="{FEF56E94-7E2A-9CD1-5101-75D9A140529E}"/>
          </ac:spMkLst>
        </pc:spChg>
        <pc:spChg chg="add mod">
          <ac:chgData name="Maria Papaggeli" userId="6996764a57354843" providerId="LiveId" clId="{99513C03-1095-48F0-840A-1B52832858CD}" dt="2024-11-17T19:01:00.479" v="601"/>
          <ac:spMkLst>
            <pc:docMk/>
            <pc:sldMk cId="3344709191" sldId="268"/>
            <ac:spMk id="5" creationId="{FF89FA7F-6A27-5DBA-6D2C-58E52B21888E}"/>
          </ac:spMkLst>
        </pc:spChg>
        <pc:picChg chg="add mod">
          <ac:chgData name="Maria Papaggeli" userId="6996764a57354843" providerId="LiveId" clId="{99513C03-1095-48F0-840A-1B52832858CD}" dt="2024-11-17T19:00:47.527" v="599" actId="1076"/>
          <ac:picMkLst>
            <pc:docMk/>
            <pc:sldMk cId="3344709191" sldId="268"/>
            <ac:picMk id="4" creationId="{B6CE1A1E-A383-E77B-F1DD-0BCF10CE225C}"/>
          </ac:picMkLst>
        </pc:picChg>
      </pc:sldChg>
      <pc:sldChg chg="addSp delSp modSp new mod ord setBg">
        <pc:chgData name="Maria Papaggeli" userId="6996764a57354843" providerId="LiveId" clId="{99513C03-1095-48F0-840A-1B52832858CD}" dt="2024-12-04T07:55:47.104" v="1616" actId="1076"/>
        <pc:sldMkLst>
          <pc:docMk/>
          <pc:sldMk cId="1724888767" sldId="269"/>
        </pc:sldMkLst>
        <pc:spChg chg="mod">
          <ac:chgData name="Maria Papaggeli" userId="6996764a57354843" providerId="LiveId" clId="{99513C03-1095-48F0-840A-1B52832858CD}" dt="2024-11-26T08:08:29.927" v="1270" actId="20577"/>
          <ac:spMkLst>
            <pc:docMk/>
            <pc:sldMk cId="1724888767" sldId="269"/>
            <ac:spMk id="2" creationId="{0D8B51F0-6546-7A9E-B5AC-A69F560BF9E6}"/>
          </ac:spMkLst>
        </pc:spChg>
        <pc:spChg chg="del">
          <ac:chgData name="Maria Papaggeli" userId="6996764a57354843" providerId="LiveId" clId="{99513C03-1095-48F0-840A-1B52832858CD}" dt="2024-11-17T19:01:25.287" v="603"/>
          <ac:spMkLst>
            <pc:docMk/>
            <pc:sldMk cId="1724888767" sldId="269"/>
            <ac:spMk id="3" creationId="{6CED0246-9058-23B7-5A0E-A4218D921BA6}"/>
          </ac:spMkLst>
        </pc:spChg>
        <pc:spChg chg="add mod">
          <ac:chgData name="Maria Papaggeli" userId="6996764a57354843" providerId="LiveId" clId="{99513C03-1095-48F0-840A-1B52832858CD}" dt="2024-11-26T08:08:17.109" v="1268" actId="20577"/>
          <ac:spMkLst>
            <pc:docMk/>
            <pc:sldMk cId="1724888767" sldId="269"/>
            <ac:spMk id="5" creationId="{EBF23C3A-9AAE-82CE-4D58-55E5D0EC3A7A}"/>
          </ac:spMkLst>
        </pc:spChg>
        <pc:spChg chg="add del mod">
          <ac:chgData name="Maria Papaggeli" userId="6996764a57354843" providerId="LiveId" clId="{99513C03-1095-48F0-840A-1B52832858CD}" dt="2024-11-17T19:28:24.748" v="850" actId="478"/>
          <ac:spMkLst>
            <pc:docMk/>
            <pc:sldMk cId="1724888767" sldId="269"/>
            <ac:spMk id="7" creationId="{E0D7C2BC-1CB1-B425-DA98-5F59E89B380E}"/>
          </ac:spMkLst>
        </pc:spChg>
        <pc:spChg chg="add">
          <ac:chgData name="Maria Papaggeli" userId="6996764a57354843" providerId="LiveId" clId="{99513C03-1095-48F0-840A-1B52832858CD}" dt="2024-11-17T19:27:07.928" v="839" actId="26606"/>
          <ac:spMkLst>
            <pc:docMk/>
            <pc:sldMk cId="1724888767" sldId="269"/>
            <ac:spMk id="10" creationId="{78A800E9-59AA-4236-BBAB-17EB4F4A4A05}"/>
          </ac:spMkLst>
        </pc:spChg>
        <pc:spChg chg="add">
          <ac:chgData name="Maria Papaggeli" userId="6996764a57354843" providerId="LiveId" clId="{99513C03-1095-48F0-840A-1B52832858CD}" dt="2024-11-17T19:27:07.928" v="839" actId="26606"/>
          <ac:spMkLst>
            <pc:docMk/>
            <pc:sldMk cId="1724888767" sldId="269"/>
            <ac:spMk id="12" creationId="{6E699192-21F6-4F14-8403-395CA94BB677}"/>
          </ac:spMkLst>
        </pc:spChg>
        <pc:spChg chg="add">
          <ac:chgData name="Maria Papaggeli" userId="6996764a57354843" providerId="LiveId" clId="{99513C03-1095-48F0-840A-1B52832858CD}" dt="2024-11-17T19:27:07.928" v="839" actId="26606"/>
          <ac:spMkLst>
            <pc:docMk/>
            <pc:sldMk cId="1724888767" sldId="269"/>
            <ac:spMk id="14" creationId="{46E526BC-D41F-4787-8729-F5DE6E7D0777}"/>
          </ac:spMkLst>
        </pc:spChg>
        <pc:spChg chg="add">
          <ac:chgData name="Maria Papaggeli" userId="6996764a57354843" providerId="LiveId" clId="{99513C03-1095-48F0-840A-1B52832858CD}" dt="2024-11-17T19:27:07.928" v="839" actId="26606"/>
          <ac:spMkLst>
            <pc:docMk/>
            <pc:sldMk cId="1724888767" sldId="269"/>
            <ac:spMk id="16" creationId="{845A6C87-BEDB-4984-84E6-3EE99ABDAA90}"/>
          </ac:spMkLst>
        </pc:spChg>
        <pc:grpChg chg="add">
          <ac:chgData name="Maria Papaggeli" userId="6996764a57354843" providerId="LiveId" clId="{99513C03-1095-48F0-840A-1B52832858CD}" dt="2024-11-17T19:27:07.928" v="839" actId="26606"/>
          <ac:grpSpMkLst>
            <pc:docMk/>
            <pc:sldMk cId="1724888767" sldId="269"/>
            <ac:grpSpMk id="20" creationId="{E03E6B54-DC8B-46F3-846D-4AC957CF9B06}"/>
          </ac:grpSpMkLst>
        </pc:grpChg>
        <pc:picChg chg="add del mod">
          <ac:chgData name="Maria Papaggeli" userId="6996764a57354843" providerId="LiveId" clId="{99513C03-1095-48F0-840A-1B52832858CD}" dt="2024-11-17T19:27:17.581" v="840" actId="478"/>
          <ac:picMkLst>
            <pc:docMk/>
            <pc:sldMk cId="1724888767" sldId="269"/>
            <ac:picMk id="4" creationId="{21BB6D76-F358-D97C-10A8-AE439B712DBC}"/>
          </ac:picMkLst>
        </pc:picChg>
        <pc:picChg chg="add del mod">
          <ac:chgData name="Maria Papaggeli" userId="6996764a57354843" providerId="LiveId" clId="{99513C03-1095-48F0-840A-1B52832858CD}" dt="2024-11-26T08:02:49.292" v="1179" actId="478"/>
          <ac:picMkLst>
            <pc:docMk/>
            <pc:sldMk cId="1724888767" sldId="269"/>
            <ac:picMk id="4" creationId="{243D2820-77D9-0093-9D3C-488DFB6D9A84}"/>
          </ac:picMkLst>
        </pc:picChg>
        <pc:picChg chg="add mod">
          <ac:chgData name="Maria Papaggeli" userId="6996764a57354843" providerId="LiveId" clId="{99513C03-1095-48F0-840A-1B52832858CD}" dt="2024-11-26T08:05:07.271" v="1258" actId="14100"/>
          <ac:picMkLst>
            <pc:docMk/>
            <pc:sldMk cId="1724888767" sldId="269"/>
            <ac:picMk id="7" creationId="{2ADDAE4D-B334-E10E-8EBE-BFB6EA2A896F}"/>
          </ac:picMkLst>
        </pc:picChg>
        <pc:picChg chg="add del mod">
          <ac:chgData name="Maria Papaggeli" userId="6996764a57354843" providerId="LiveId" clId="{99513C03-1095-48F0-840A-1B52832858CD}" dt="2024-12-04T07:54:55.102" v="1605" actId="478"/>
          <ac:picMkLst>
            <pc:docMk/>
            <pc:sldMk cId="1724888767" sldId="269"/>
            <ac:picMk id="8" creationId="{2E6B2C2F-024E-6294-B0A6-C0266E5583A9}"/>
          </ac:picMkLst>
        </pc:picChg>
        <pc:picChg chg="add">
          <ac:chgData name="Maria Papaggeli" userId="6996764a57354843" providerId="LiveId" clId="{99513C03-1095-48F0-840A-1B52832858CD}" dt="2024-11-17T19:27:07.928" v="839" actId="26606"/>
          <ac:picMkLst>
            <pc:docMk/>
            <pc:sldMk cId="1724888767" sldId="269"/>
            <ac:picMk id="18" creationId="{CA07F063-3DA6-4991-8AA2-F87A1D84A6AC}"/>
          </ac:picMkLst>
        </pc:picChg>
        <pc:picChg chg="add">
          <ac:chgData name="Maria Papaggeli" userId="6996764a57354843" providerId="LiveId" clId="{99513C03-1095-48F0-840A-1B52832858CD}" dt="2024-11-17T19:27:07.928" v="839" actId="26606"/>
          <ac:picMkLst>
            <pc:docMk/>
            <pc:sldMk cId="1724888767" sldId="269"/>
            <ac:picMk id="27" creationId="{082A9A5A-D48F-4E70-9B8F-68F6C19E9B39}"/>
          </ac:picMkLst>
        </pc:picChg>
        <pc:picChg chg="add">
          <ac:chgData name="Maria Papaggeli" userId="6996764a57354843" providerId="LiveId" clId="{99513C03-1095-48F0-840A-1B52832858CD}" dt="2024-11-17T19:27:07.928" v="839" actId="26606"/>
          <ac:picMkLst>
            <pc:docMk/>
            <pc:sldMk cId="1724888767" sldId="269"/>
            <ac:picMk id="29" creationId="{3811ACD2-6481-44A5-8D64-35AA3323C43B}"/>
          </ac:picMkLst>
        </pc:picChg>
        <pc:picChg chg="add mod">
          <ac:chgData name="Maria Papaggeli" userId="6996764a57354843" providerId="LiveId" clId="{99513C03-1095-48F0-840A-1B52832858CD}" dt="2024-12-04T07:55:47.104" v="1616" actId="1076"/>
          <ac:picMkLst>
            <pc:docMk/>
            <pc:sldMk cId="1724888767" sldId="269"/>
            <ac:picMk id="1026" creationId="{3BF0F901-B80C-0E1C-B752-6815726BBF07}"/>
          </ac:picMkLst>
        </pc:picChg>
      </pc:sldChg>
      <pc:sldChg chg="new del">
        <pc:chgData name="Maria Papaggeli" userId="6996764a57354843" providerId="LiveId" clId="{99513C03-1095-48F0-840A-1B52832858CD}" dt="2024-11-17T19:30:43.225" v="867" actId="680"/>
        <pc:sldMkLst>
          <pc:docMk/>
          <pc:sldMk cId="3038110064" sldId="270"/>
        </pc:sldMkLst>
      </pc:sldChg>
      <pc:sldChg chg="addSp delSp modSp new mod setBg">
        <pc:chgData name="Maria Papaggeli" userId="6996764a57354843" providerId="LiveId" clId="{99513C03-1095-48F0-840A-1B52832858CD}" dt="2024-12-05T15:13:39.038" v="1636" actId="20577"/>
        <pc:sldMkLst>
          <pc:docMk/>
          <pc:sldMk cId="3983157230" sldId="270"/>
        </pc:sldMkLst>
        <pc:spChg chg="mod">
          <ac:chgData name="Maria Papaggeli" userId="6996764a57354843" providerId="LiveId" clId="{99513C03-1095-48F0-840A-1B52832858CD}" dt="2024-12-05T15:13:39.038" v="1636" actId="20577"/>
          <ac:spMkLst>
            <pc:docMk/>
            <pc:sldMk cId="3983157230" sldId="270"/>
            <ac:spMk id="2" creationId="{FDE4EBF7-FAE9-7BDD-5629-CB7085F39CA3}"/>
          </ac:spMkLst>
        </pc:spChg>
        <pc:spChg chg="mod">
          <ac:chgData name="Maria Papaggeli" userId="6996764a57354843" providerId="LiveId" clId="{99513C03-1095-48F0-840A-1B52832858CD}" dt="2024-11-17T19:38:11.868" v="1128" actId="1076"/>
          <ac:spMkLst>
            <pc:docMk/>
            <pc:sldMk cId="3983157230" sldId="270"/>
            <ac:spMk id="3" creationId="{4E9E9D61-485E-F8EB-7D1B-8FBB6ECBB192}"/>
          </ac:spMkLst>
        </pc:spChg>
        <pc:spChg chg="add del">
          <ac:chgData name="Maria Papaggeli" userId="6996764a57354843" providerId="LiveId" clId="{99513C03-1095-48F0-840A-1B52832858CD}" dt="2024-11-17T19:36:23.570" v="1108" actId="26606"/>
          <ac:spMkLst>
            <pc:docMk/>
            <pc:sldMk cId="3983157230" sldId="270"/>
            <ac:spMk id="10" creationId="{99B5B3C5-A599-465B-B2B9-866E8B2087CE}"/>
          </ac:spMkLst>
        </pc:spChg>
        <pc:spChg chg="add del">
          <ac:chgData name="Maria Papaggeli" userId="6996764a57354843" providerId="LiveId" clId="{99513C03-1095-48F0-840A-1B52832858CD}" dt="2024-11-17T19:36:23.570" v="1108" actId="26606"/>
          <ac:spMkLst>
            <pc:docMk/>
            <pc:sldMk cId="3983157230" sldId="270"/>
            <ac:spMk id="12" creationId="{25C84982-7DD0-43B1-8A2D-BFA4DF1B4E60}"/>
          </ac:spMkLst>
        </pc:spChg>
        <pc:spChg chg="add del">
          <ac:chgData name="Maria Papaggeli" userId="6996764a57354843" providerId="LiveId" clId="{99513C03-1095-48F0-840A-1B52832858CD}" dt="2024-11-17T19:36:23.570" v="1108" actId="26606"/>
          <ac:spMkLst>
            <pc:docMk/>
            <pc:sldMk cId="3983157230" sldId="270"/>
            <ac:spMk id="31" creationId="{9D767E3F-5FD8-43EF-92CC-71463D47E1EE}"/>
          </ac:spMkLst>
        </pc:spChg>
        <pc:spChg chg="add del">
          <ac:chgData name="Maria Papaggeli" userId="6996764a57354843" providerId="LiveId" clId="{99513C03-1095-48F0-840A-1B52832858CD}" dt="2024-11-17T19:36:23.570" v="1108" actId="26606"/>
          <ac:spMkLst>
            <pc:docMk/>
            <pc:sldMk cId="3983157230" sldId="270"/>
            <ac:spMk id="33" creationId="{53326BAA-9686-4D37-B702-A459A43F9B06}"/>
          </ac:spMkLst>
        </pc:spChg>
        <pc:spChg chg="add del">
          <ac:chgData name="Maria Papaggeli" userId="6996764a57354843" providerId="LiveId" clId="{99513C03-1095-48F0-840A-1B52832858CD}" dt="2024-11-17T19:36:23.570" v="1108" actId="26606"/>
          <ac:spMkLst>
            <pc:docMk/>
            <pc:sldMk cId="3983157230" sldId="270"/>
            <ac:spMk id="35" creationId="{AB330529-CB1E-4112-8F01-435C2E299761}"/>
          </ac:spMkLst>
        </pc:spChg>
        <pc:spChg chg="add del">
          <ac:chgData name="Maria Papaggeli" userId="6996764a57354843" providerId="LiveId" clId="{99513C03-1095-48F0-840A-1B52832858CD}" dt="2024-11-17T19:36:25.074" v="1110" actId="26606"/>
          <ac:spMkLst>
            <pc:docMk/>
            <pc:sldMk cId="3983157230" sldId="270"/>
            <ac:spMk id="46" creationId="{FD6FF57B-7FE7-4B12-BA97-C8578B1401FA}"/>
          </ac:spMkLst>
        </pc:spChg>
        <pc:spChg chg="add del">
          <ac:chgData name="Maria Papaggeli" userId="6996764a57354843" providerId="LiveId" clId="{99513C03-1095-48F0-840A-1B52832858CD}" dt="2024-11-17T19:36:25.074" v="1110" actId="26606"/>
          <ac:spMkLst>
            <pc:docMk/>
            <pc:sldMk cId="3983157230" sldId="270"/>
            <ac:spMk id="47" creationId="{99B5B3C5-A599-465B-B2B9-866E8B2087CE}"/>
          </ac:spMkLst>
        </pc:spChg>
        <pc:spChg chg="add del">
          <ac:chgData name="Maria Papaggeli" userId="6996764a57354843" providerId="LiveId" clId="{99513C03-1095-48F0-840A-1B52832858CD}" dt="2024-11-17T19:36:25.074" v="1110" actId="26606"/>
          <ac:spMkLst>
            <pc:docMk/>
            <pc:sldMk cId="3983157230" sldId="270"/>
            <ac:spMk id="48" creationId="{31BAB069-4689-435C-B7B3-4DE5327A0FA7}"/>
          </ac:spMkLst>
        </pc:spChg>
        <pc:spChg chg="add del">
          <ac:chgData name="Maria Papaggeli" userId="6996764a57354843" providerId="LiveId" clId="{99513C03-1095-48F0-840A-1B52832858CD}" dt="2024-11-17T19:36:25.074" v="1110" actId="26606"/>
          <ac:spMkLst>
            <pc:docMk/>
            <pc:sldMk cId="3983157230" sldId="270"/>
            <ac:spMk id="49" creationId="{25C84982-7DD0-43B1-8A2D-BFA4DF1B4E60}"/>
          </ac:spMkLst>
        </pc:spChg>
        <pc:spChg chg="add del">
          <ac:chgData name="Maria Papaggeli" userId="6996764a57354843" providerId="LiveId" clId="{99513C03-1095-48F0-840A-1B52832858CD}" dt="2024-11-17T19:36:25.074" v="1110" actId="26606"/>
          <ac:spMkLst>
            <pc:docMk/>
            <pc:sldMk cId="3983157230" sldId="270"/>
            <ac:spMk id="50" creationId="{A717C63F-F2F7-4D7B-92D5-20B7FF76025A}"/>
          </ac:spMkLst>
        </pc:spChg>
        <pc:spChg chg="add del">
          <ac:chgData name="Maria Papaggeli" userId="6996764a57354843" providerId="LiveId" clId="{99513C03-1095-48F0-840A-1B52832858CD}" dt="2024-11-17T19:36:25.074" v="1110" actId="26606"/>
          <ac:spMkLst>
            <pc:docMk/>
            <pc:sldMk cId="3983157230" sldId="270"/>
            <ac:spMk id="69" creationId="{B819EFE0-C528-414F-A76F-BFCA99E25E2C}"/>
          </ac:spMkLst>
        </pc:spChg>
        <pc:spChg chg="add del">
          <ac:chgData name="Maria Papaggeli" userId="6996764a57354843" providerId="LiveId" clId="{99513C03-1095-48F0-840A-1B52832858CD}" dt="2024-11-17T19:36:25.074" v="1110" actId="26606"/>
          <ac:spMkLst>
            <pc:docMk/>
            <pc:sldMk cId="3983157230" sldId="270"/>
            <ac:spMk id="70" creationId="{93591EEA-2945-4D41-8E6E-CB1CEDBBCD59}"/>
          </ac:spMkLst>
        </pc:spChg>
        <pc:spChg chg="add del">
          <ac:chgData name="Maria Papaggeli" userId="6996764a57354843" providerId="LiveId" clId="{99513C03-1095-48F0-840A-1B52832858CD}" dt="2024-11-17T19:36:25.074" v="1110" actId="26606"/>
          <ac:spMkLst>
            <pc:docMk/>
            <pc:sldMk cId="3983157230" sldId="270"/>
            <ac:spMk id="76" creationId="{F842A3FA-BE9C-4241-A8C9-AACE4A04F5A9}"/>
          </ac:spMkLst>
        </pc:spChg>
        <pc:spChg chg="add">
          <ac:chgData name="Maria Papaggeli" userId="6996764a57354843" providerId="LiveId" clId="{99513C03-1095-48F0-840A-1B52832858CD}" dt="2024-11-17T19:36:25.110" v="1111" actId="26606"/>
          <ac:spMkLst>
            <pc:docMk/>
            <pc:sldMk cId="3983157230" sldId="270"/>
            <ac:spMk id="80" creationId="{99B5B3C5-A599-465B-B2B9-866E8B2087CE}"/>
          </ac:spMkLst>
        </pc:spChg>
        <pc:spChg chg="add">
          <ac:chgData name="Maria Papaggeli" userId="6996764a57354843" providerId="LiveId" clId="{99513C03-1095-48F0-840A-1B52832858CD}" dt="2024-11-17T19:36:25.110" v="1111" actId="26606"/>
          <ac:spMkLst>
            <pc:docMk/>
            <pc:sldMk cId="3983157230" sldId="270"/>
            <ac:spMk id="81" creationId="{25C84982-7DD0-43B1-8A2D-BFA4DF1B4E60}"/>
          </ac:spMkLst>
        </pc:spChg>
        <pc:spChg chg="add">
          <ac:chgData name="Maria Papaggeli" userId="6996764a57354843" providerId="LiveId" clId="{99513C03-1095-48F0-840A-1B52832858CD}" dt="2024-11-17T19:36:25.110" v="1111" actId="26606"/>
          <ac:spMkLst>
            <pc:docMk/>
            <pc:sldMk cId="3983157230" sldId="270"/>
            <ac:spMk id="83" creationId="{9D767E3F-5FD8-43EF-92CC-71463D47E1EE}"/>
          </ac:spMkLst>
        </pc:spChg>
        <pc:spChg chg="add">
          <ac:chgData name="Maria Papaggeli" userId="6996764a57354843" providerId="LiveId" clId="{99513C03-1095-48F0-840A-1B52832858CD}" dt="2024-11-17T19:36:25.110" v="1111" actId="26606"/>
          <ac:spMkLst>
            <pc:docMk/>
            <pc:sldMk cId="3983157230" sldId="270"/>
            <ac:spMk id="84" creationId="{53326BAA-9686-4D37-B702-A459A43F9B06}"/>
          </ac:spMkLst>
        </pc:spChg>
        <pc:spChg chg="add">
          <ac:chgData name="Maria Papaggeli" userId="6996764a57354843" providerId="LiveId" clId="{99513C03-1095-48F0-840A-1B52832858CD}" dt="2024-11-17T19:36:25.110" v="1111" actId="26606"/>
          <ac:spMkLst>
            <pc:docMk/>
            <pc:sldMk cId="3983157230" sldId="270"/>
            <ac:spMk id="85" creationId="{AB330529-CB1E-4112-8F01-435C2E299761}"/>
          </ac:spMkLst>
        </pc:spChg>
        <pc:grpChg chg="add del">
          <ac:chgData name="Maria Papaggeli" userId="6996764a57354843" providerId="LiveId" clId="{99513C03-1095-48F0-840A-1B52832858CD}" dt="2024-11-17T19:36:23.570" v="1108" actId="26606"/>
          <ac:grpSpMkLst>
            <pc:docMk/>
            <pc:sldMk cId="3983157230" sldId="270"/>
            <ac:grpSpMk id="14" creationId="{1D912E1C-3BBA-42F0-A3EE-FEC382E7230A}"/>
          </ac:grpSpMkLst>
        </pc:grpChg>
        <pc:grpChg chg="add del">
          <ac:chgData name="Maria Papaggeli" userId="6996764a57354843" providerId="LiveId" clId="{99513C03-1095-48F0-840A-1B52832858CD}" dt="2024-11-17T19:36:23.570" v="1108" actId="26606"/>
          <ac:grpSpMkLst>
            <pc:docMk/>
            <pc:sldMk cId="3983157230" sldId="270"/>
            <ac:grpSpMk id="37" creationId="{A6BAEEFE-5A15-4E44-B100-CFD7F5D6D059}"/>
          </ac:grpSpMkLst>
        </pc:grpChg>
        <pc:grpChg chg="add del">
          <ac:chgData name="Maria Papaggeli" userId="6996764a57354843" providerId="LiveId" clId="{99513C03-1095-48F0-840A-1B52832858CD}" dt="2024-11-17T19:36:25.074" v="1110" actId="26606"/>
          <ac:grpSpMkLst>
            <pc:docMk/>
            <pc:sldMk cId="3983157230" sldId="270"/>
            <ac:grpSpMk id="51" creationId="{1D912E1C-3BBA-42F0-A3EE-FEC382E7230A}"/>
          </ac:grpSpMkLst>
        </pc:grpChg>
        <pc:grpChg chg="add del">
          <ac:chgData name="Maria Papaggeli" userId="6996764a57354843" providerId="LiveId" clId="{99513C03-1095-48F0-840A-1B52832858CD}" dt="2024-11-17T19:36:25.074" v="1110" actId="26606"/>
          <ac:grpSpMkLst>
            <pc:docMk/>
            <pc:sldMk cId="3983157230" sldId="270"/>
            <ac:grpSpMk id="71" creationId="{531B6EAA-A594-4F51-BED7-7A9C42D48363}"/>
          </ac:grpSpMkLst>
        </pc:grpChg>
        <pc:grpChg chg="add">
          <ac:chgData name="Maria Papaggeli" userId="6996764a57354843" providerId="LiveId" clId="{99513C03-1095-48F0-840A-1B52832858CD}" dt="2024-11-17T19:36:25.110" v="1111" actId="26606"/>
          <ac:grpSpMkLst>
            <pc:docMk/>
            <pc:sldMk cId="3983157230" sldId="270"/>
            <ac:grpSpMk id="82" creationId="{1D912E1C-3BBA-42F0-A3EE-FEC382E7230A}"/>
          </ac:grpSpMkLst>
        </pc:grpChg>
        <pc:grpChg chg="add">
          <ac:chgData name="Maria Papaggeli" userId="6996764a57354843" providerId="LiveId" clId="{99513C03-1095-48F0-840A-1B52832858CD}" dt="2024-11-17T19:36:25.110" v="1111" actId="26606"/>
          <ac:grpSpMkLst>
            <pc:docMk/>
            <pc:sldMk cId="3983157230" sldId="270"/>
            <ac:grpSpMk id="86" creationId="{A6BAEEFE-5A15-4E44-B100-CFD7F5D6D059}"/>
          </ac:grpSpMkLst>
        </pc:grpChg>
        <pc:picChg chg="add del">
          <ac:chgData name="Maria Papaggeli" userId="6996764a57354843" providerId="LiveId" clId="{99513C03-1095-48F0-840A-1B52832858CD}" dt="2024-11-17T19:36:23.570" v="1108" actId="26606"/>
          <ac:picMkLst>
            <pc:docMk/>
            <pc:sldMk cId="3983157230" sldId="270"/>
            <ac:picMk id="7" creationId="{6C74C13F-3407-E9DA-A38F-A047A238A38D}"/>
          </ac:picMkLst>
        </pc:picChg>
        <pc:picChg chg="add del">
          <ac:chgData name="Maria Papaggeli" userId="6996764a57354843" providerId="LiveId" clId="{99513C03-1095-48F0-840A-1B52832858CD}" dt="2024-11-17T19:36:25.074" v="1110" actId="26606"/>
          <ac:picMkLst>
            <pc:docMk/>
            <pc:sldMk cId="3983157230" sldId="270"/>
            <ac:picMk id="52" creationId="{B377F711-29D1-4612-BEB3-DE322E7F7740}"/>
          </ac:picMkLst>
        </pc:picChg>
        <pc:picChg chg="add del">
          <ac:chgData name="Maria Papaggeli" userId="6996764a57354843" providerId="LiveId" clId="{99513C03-1095-48F0-840A-1B52832858CD}" dt="2024-11-17T19:36:25.074" v="1110" actId="26606"/>
          <ac:picMkLst>
            <pc:docMk/>
            <pc:sldMk cId="3983157230" sldId="270"/>
            <ac:picMk id="54" creationId="{56FAE9F7-9291-4659-BF14-E00CC12FA446}"/>
          </ac:picMkLst>
        </pc:picChg>
        <pc:picChg chg="add del">
          <ac:chgData name="Maria Papaggeli" userId="6996764a57354843" providerId="LiveId" clId="{99513C03-1095-48F0-840A-1B52832858CD}" dt="2024-11-17T19:36:25.074" v="1110" actId="26606"/>
          <ac:picMkLst>
            <pc:docMk/>
            <pc:sldMk cId="3983157230" sldId="270"/>
            <ac:picMk id="77" creationId="{8B2965F9-94B5-4281-803E-214FFC2D47C1}"/>
          </ac:picMkLst>
        </pc:picChg>
        <pc:picChg chg="add del">
          <ac:chgData name="Maria Papaggeli" userId="6996764a57354843" providerId="LiveId" clId="{99513C03-1095-48F0-840A-1B52832858CD}" dt="2024-11-17T19:36:25.074" v="1110" actId="26606"/>
          <ac:picMkLst>
            <pc:docMk/>
            <pc:sldMk cId="3983157230" sldId="270"/>
            <ac:picMk id="78" creationId="{08AF354A-1F65-E452-9624-1E60AFF2FC58}"/>
          </ac:picMkLst>
        </pc:picChg>
        <pc:picChg chg="add">
          <ac:chgData name="Maria Papaggeli" userId="6996764a57354843" providerId="LiveId" clId="{99513C03-1095-48F0-840A-1B52832858CD}" dt="2024-11-17T19:36:25.110" v="1111" actId="26606"/>
          <ac:picMkLst>
            <pc:docMk/>
            <pc:sldMk cId="3983157230" sldId="270"/>
            <ac:picMk id="87" creationId="{6C74C13F-3407-E9DA-A38F-A047A238A38D}"/>
          </ac:picMkLst>
        </pc:picChg>
      </pc:sldChg>
      <pc:sldChg chg="addSp delSp modSp new mod">
        <pc:chgData name="Maria Papaggeli" userId="6996764a57354843" providerId="LiveId" clId="{99513C03-1095-48F0-840A-1B52832858CD}" dt="2024-11-26T08:35:03.029" v="1603" actId="5793"/>
        <pc:sldMkLst>
          <pc:docMk/>
          <pc:sldMk cId="2998797544" sldId="271"/>
        </pc:sldMkLst>
        <pc:spChg chg="mod">
          <ac:chgData name="Maria Papaggeli" userId="6996764a57354843" providerId="LiveId" clId="{99513C03-1095-48F0-840A-1B52832858CD}" dt="2024-11-26T08:34:24.264" v="1598" actId="1076"/>
          <ac:spMkLst>
            <pc:docMk/>
            <pc:sldMk cId="2998797544" sldId="271"/>
            <ac:spMk id="2" creationId="{2668E5FE-D7AA-FD34-3F6E-8EFEE89C280E}"/>
          </ac:spMkLst>
        </pc:spChg>
        <pc:spChg chg="del">
          <ac:chgData name="Maria Papaggeli" userId="6996764a57354843" providerId="LiveId" clId="{99513C03-1095-48F0-840A-1B52832858CD}" dt="2024-11-26T08:10:05.594" v="1272" actId="931"/>
          <ac:spMkLst>
            <pc:docMk/>
            <pc:sldMk cId="2998797544" sldId="271"/>
            <ac:spMk id="3" creationId="{4BE7EC38-3374-C728-E512-496972081124}"/>
          </ac:spMkLst>
        </pc:spChg>
        <pc:spChg chg="add del mod">
          <ac:chgData name="Maria Papaggeli" userId="6996764a57354843" providerId="LiveId" clId="{99513C03-1095-48F0-840A-1B52832858CD}" dt="2024-11-26T08:10:34.646" v="1280"/>
          <ac:spMkLst>
            <pc:docMk/>
            <pc:sldMk cId="2998797544" sldId="271"/>
            <ac:spMk id="6" creationId="{50834F04-D8FC-EE38-D0A4-CEEB036620EF}"/>
          </ac:spMkLst>
        </pc:spChg>
        <pc:spChg chg="add del mod">
          <ac:chgData name="Maria Papaggeli" userId="6996764a57354843" providerId="LiveId" clId="{99513C03-1095-48F0-840A-1B52832858CD}" dt="2024-11-26T08:14:21.775" v="1295" actId="478"/>
          <ac:spMkLst>
            <pc:docMk/>
            <pc:sldMk cId="2998797544" sldId="271"/>
            <ac:spMk id="7" creationId="{72E56D2F-C20F-07B2-AB14-700F1B3DFE58}"/>
          </ac:spMkLst>
        </pc:spChg>
        <pc:spChg chg="add">
          <ac:chgData name="Maria Papaggeli" userId="6996764a57354843" providerId="LiveId" clId="{99513C03-1095-48F0-840A-1B52832858CD}" dt="2024-11-26T08:13:43.657" v="1287"/>
          <ac:spMkLst>
            <pc:docMk/>
            <pc:sldMk cId="2998797544" sldId="271"/>
            <ac:spMk id="8" creationId="{5657C9AF-5E7B-858E-C729-083E72E67889}"/>
          </ac:spMkLst>
        </pc:spChg>
        <pc:spChg chg="add">
          <ac:chgData name="Maria Papaggeli" userId="6996764a57354843" providerId="LiveId" clId="{99513C03-1095-48F0-840A-1B52832858CD}" dt="2024-11-26T08:13:49.594" v="1288"/>
          <ac:spMkLst>
            <pc:docMk/>
            <pc:sldMk cId="2998797544" sldId="271"/>
            <ac:spMk id="9" creationId="{D3DAFCC8-1CCE-AF95-8D48-3466560ADD23}"/>
          </ac:spMkLst>
        </pc:spChg>
        <pc:spChg chg="add del mod">
          <ac:chgData name="Maria Papaggeli" userId="6996764a57354843" providerId="LiveId" clId="{99513C03-1095-48F0-840A-1B52832858CD}" dt="2024-11-26T08:14:13.589" v="1293" actId="478"/>
          <ac:spMkLst>
            <pc:docMk/>
            <pc:sldMk cId="2998797544" sldId="271"/>
            <ac:spMk id="10" creationId="{3F051563-4CBC-72C9-9604-63A05C25A99B}"/>
          </ac:spMkLst>
        </pc:spChg>
        <pc:spChg chg="add mod">
          <ac:chgData name="Maria Papaggeli" userId="6996764a57354843" providerId="LiveId" clId="{99513C03-1095-48F0-840A-1B52832858CD}" dt="2024-11-26T08:35:03.029" v="1603" actId="5793"/>
          <ac:spMkLst>
            <pc:docMk/>
            <pc:sldMk cId="2998797544" sldId="271"/>
            <ac:spMk id="11" creationId="{B876C06B-8187-6DF0-4191-6B37D6158CD0}"/>
          </ac:spMkLst>
        </pc:spChg>
        <pc:picChg chg="add mod">
          <ac:chgData name="Maria Papaggeli" userId="6996764a57354843" providerId="LiveId" clId="{99513C03-1095-48F0-840A-1B52832858CD}" dt="2024-11-26T08:34:27.522" v="1599" actId="1076"/>
          <ac:picMkLst>
            <pc:docMk/>
            <pc:sldMk cId="2998797544" sldId="271"/>
            <ac:picMk id="5" creationId="{6A152E31-96AB-2FC6-CEDA-155167F014CD}"/>
          </ac:picMkLst>
        </pc:picChg>
      </pc:sldChg>
      <pc:sldChg chg="new del">
        <pc:chgData name="Maria Papaggeli" userId="6996764a57354843" providerId="LiveId" clId="{99513C03-1095-48F0-840A-1B52832858CD}" dt="2024-11-17T19:39:02.465" v="1130" actId="47"/>
        <pc:sldMkLst>
          <pc:docMk/>
          <pc:sldMk cId="3778742022" sldId="2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162E5-809B-49A1-9129-6295848EA935}"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B3C44CD9-E8AE-4016-8232-51FCA3FEDB89}">
      <dgm:prSet/>
      <dgm:spPr/>
      <dgm:t>
        <a:bodyPr/>
        <a:lstStyle/>
        <a:p>
          <a:r>
            <a:rPr lang="en-US"/>
            <a:t>1870–1900</a:t>
          </a:r>
        </a:p>
      </dgm:t>
    </dgm:pt>
    <dgm:pt modelId="{D20BE8EE-6ECD-4392-A686-D12C44DDCF95}" type="parTrans" cxnId="{2692FF9F-AD58-4B3B-944C-3ADB0BB57F66}">
      <dgm:prSet/>
      <dgm:spPr/>
      <dgm:t>
        <a:bodyPr/>
        <a:lstStyle/>
        <a:p>
          <a:endParaRPr lang="en-US"/>
        </a:p>
      </dgm:t>
    </dgm:pt>
    <dgm:pt modelId="{E2CEF2E3-8170-4ACE-825F-A9DD0EC09625}" type="sibTrans" cxnId="{2692FF9F-AD58-4B3B-944C-3ADB0BB57F66}">
      <dgm:prSet/>
      <dgm:spPr/>
      <dgm:t>
        <a:bodyPr/>
        <a:lstStyle/>
        <a:p>
          <a:endParaRPr lang="en-US"/>
        </a:p>
      </dgm:t>
    </dgm:pt>
    <dgm:pt modelId="{91D9C62F-7C8F-4619-BE72-0A7252E97737}">
      <dgm:prSet/>
      <dgm:spPr/>
      <dgm:t>
        <a:bodyPr/>
        <a:lstStyle/>
        <a:p>
          <a:r>
            <a:rPr lang="en-US"/>
            <a:t>This period was a time of both growth and instability for Australia's economy. The rapid growth was driven by the gold rush, agricultural expansion, and infrastructure development.</a:t>
          </a:r>
        </a:p>
      </dgm:t>
    </dgm:pt>
    <dgm:pt modelId="{91475C98-BCA2-4E9E-BB17-C60D1939135E}" type="parTrans" cxnId="{F3DB8AF5-B36B-406A-B909-B0B8F7B08E4A}">
      <dgm:prSet/>
      <dgm:spPr/>
      <dgm:t>
        <a:bodyPr/>
        <a:lstStyle/>
        <a:p>
          <a:endParaRPr lang="en-US"/>
        </a:p>
      </dgm:t>
    </dgm:pt>
    <dgm:pt modelId="{03617B2A-F2F8-4002-8EC7-DC1478F6006E}" type="sibTrans" cxnId="{F3DB8AF5-B36B-406A-B909-B0B8F7B08E4A}">
      <dgm:prSet/>
      <dgm:spPr/>
      <dgm:t>
        <a:bodyPr/>
        <a:lstStyle/>
        <a:p>
          <a:endParaRPr lang="en-US"/>
        </a:p>
      </dgm:t>
    </dgm:pt>
    <dgm:pt modelId="{1FD4C714-E9DD-41B0-9930-6A7B0AA7C2C1}">
      <dgm:prSet/>
      <dgm:spPr/>
      <dgm:t>
        <a:bodyPr/>
        <a:lstStyle/>
        <a:p>
          <a:r>
            <a:rPr lang="en-US"/>
            <a:t>1901–1930</a:t>
          </a:r>
        </a:p>
      </dgm:t>
    </dgm:pt>
    <dgm:pt modelId="{A818D3EB-66F7-4008-91DF-30923B295993}" type="parTrans" cxnId="{02356941-0A54-49B3-AED5-FBE4F23235F9}">
      <dgm:prSet/>
      <dgm:spPr/>
      <dgm:t>
        <a:bodyPr/>
        <a:lstStyle/>
        <a:p>
          <a:endParaRPr lang="en-US"/>
        </a:p>
      </dgm:t>
    </dgm:pt>
    <dgm:pt modelId="{79134E42-232E-42E1-8B0D-3403D53C9872}" type="sibTrans" cxnId="{02356941-0A54-49B3-AED5-FBE4F23235F9}">
      <dgm:prSet/>
      <dgm:spPr/>
      <dgm:t>
        <a:bodyPr/>
        <a:lstStyle/>
        <a:p>
          <a:endParaRPr lang="en-US"/>
        </a:p>
      </dgm:t>
    </dgm:pt>
    <dgm:pt modelId="{61E71DD1-9DC7-4E7C-835C-9FF78E337FAD}">
      <dgm:prSet/>
      <dgm:spPr/>
      <dgm:t>
        <a:bodyPr/>
        <a:lstStyle/>
        <a:p>
          <a:r>
            <a:rPr lang="en-US"/>
            <a:t>Between 1901 and 1930, Australia’s economy transitioned significantly, driven by federation, industrial growth, and eventually the challenges of the Great Depression.</a:t>
          </a:r>
        </a:p>
      </dgm:t>
    </dgm:pt>
    <dgm:pt modelId="{1DCDAA4F-F372-4EDA-AA5B-9198259838F8}" type="parTrans" cxnId="{305EE9D0-9676-4F6F-B577-9F8F868F3B1A}">
      <dgm:prSet/>
      <dgm:spPr/>
      <dgm:t>
        <a:bodyPr/>
        <a:lstStyle/>
        <a:p>
          <a:endParaRPr lang="en-US"/>
        </a:p>
      </dgm:t>
    </dgm:pt>
    <dgm:pt modelId="{EBDEE98C-F899-4373-89FC-2B9CA54AC06D}" type="sibTrans" cxnId="{305EE9D0-9676-4F6F-B577-9F8F868F3B1A}">
      <dgm:prSet/>
      <dgm:spPr/>
      <dgm:t>
        <a:bodyPr/>
        <a:lstStyle/>
        <a:p>
          <a:endParaRPr lang="en-US"/>
        </a:p>
      </dgm:t>
    </dgm:pt>
    <dgm:pt modelId="{0E19BC70-D719-4914-B712-DB20F0365E16}">
      <dgm:prSet/>
      <dgm:spPr/>
      <dgm:t>
        <a:bodyPr/>
        <a:lstStyle/>
        <a:p>
          <a:r>
            <a:rPr lang="en-US"/>
            <a:t>1931–1960</a:t>
          </a:r>
        </a:p>
      </dgm:t>
    </dgm:pt>
    <dgm:pt modelId="{6FDC6ABF-D8CC-4129-93C2-33EE30CB5342}" type="parTrans" cxnId="{19E1E8C1-BF2D-4D50-A251-309072DF0086}">
      <dgm:prSet/>
      <dgm:spPr/>
      <dgm:t>
        <a:bodyPr/>
        <a:lstStyle/>
        <a:p>
          <a:endParaRPr lang="en-US"/>
        </a:p>
      </dgm:t>
    </dgm:pt>
    <dgm:pt modelId="{4BA2C369-4EAE-4740-BFFE-906BA62F7A69}" type="sibTrans" cxnId="{19E1E8C1-BF2D-4D50-A251-309072DF0086}">
      <dgm:prSet/>
      <dgm:spPr/>
      <dgm:t>
        <a:bodyPr/>
        <a:lstStyle/>
        <a:p>
          <a:endParaRPr lang="en-US"/>
        </a:p>
      </dgm:t>
    </dgm:pt>
    <dgm:pt modelId="{4FD98076-19E6-47C3-9604-B2000B211DD0}">
      <dgm:prSet/>
      <dgm:spPr/>
      <dgm:t>
        <a:bodyPr/>
        <a:lstStyle/>
        <a:p>
          <a:r>
            <a:rPr lang="en-US"/>
            <a:t>From 1931 to 1960, Australia’s economy underwent significant transformation marked by recovery from the Great Depression, wartime economic mobilization, and post-war growth (World War II (1939-1945)). </a:t>
          </a:r>
        </a:p>
      </dgm:t>
    </dgm:pt>
    <dgm:pt modelId="{2920351E-0FAE-48E9-A433-3FFD1895756D}" type="parTrans" cxnId="{D42699D6-C298-4A12-8A6B-0BAA6618AE5B}">
      <dgm:prSet/>
      <dgm:spPr/>
      <dgm:t>
        <a:bodyPr/>
        <a:lstStyle/>
        <a:p>
          <a:endParaRPr lang="en-US"/>
        </a:p>
      </dgm:t>
    </dgm:pt>
    <dgm:pt modelId="{6BC326BD-D237-412C-8518-C56510B29416}" type="sibTrans" cxnId="{D42699D6-C298-4A12-8A6B-0BAA6618AE5B}">
      <dgm:prSet/>
      <dgm:spPr/>
      <dgm:t>
        <a:bodyPr/>
        <a:lstStyle/>
        <a:p>
          <a:endParaRPr lang="en-US"/>
        </a:p>
      </dgm:t>
    </dgm:pt>
    <dgm:pt modelId="{44E5755B-2700-4DA9-B2CF-C91CC76BEE8D}">
      <dgm:prSet/>
      <dgm:spPr/>
      <dgm:t>
        <a:bodyPr/>
        <a:lstStyle/>
        <a:p>
          <a:r>
            <a:rPr lang="en-US"/>
            <a:t>1961–1990</a:t>
          </a:r>
        </a:p>
      </dgm:t>
    </dgm:pt>
    <dgm:pt modelId="{251BB02D-293C-41AD-A682-9EC3C53FE90A}" type="parTrans" cxnId="{DE2AE441-0A92-4ADF-A1B9-0605F2ECF921}">
      <dgm:prSet/>
      <dgm:spPr/>
      <dgm:t>
        <a:bodyPr/>
        <a:lstStyle/>
        <a:p>
          <a:endParaRPr lang="en-US"/>
        </a:p>
      </dgm:t>
    </dgm:pt>
    <dgm:pt modelId="{341EDAB1-B89A-4D26-87D7-8EBDB0C26352}" type="sibTrans" cxnId="{DE2AE441-0A92-4ADF-A1B9-0605F2ECF921}">
      <dgm:prSet/>
      <dgm:spPr/>
      <dgm:t>
        <a:bodyPr/>
        <a:lstStyle/>
        <a:p>
          <a:endParaRPr lang="en-US"/>
        </a:p>
      </dgm:t>
    </dgm:pt>
    <dgm:pt modelId="{1B5FF1A7-C296-414F-AF29-E3B04B48AB9A}">
      <dgm:prSet/>
      <dgm:spPr/>
      <dgm:t>
        <a:bodyPr/>
        <a:lstStyle/>
        <a:p>
          <a:r>
            <a:rPr lang="en-US" dirty="0"/>
            <a:t>From 1961 to 1990, Australia’s economy experienced significant changes, characterized by economic reform, globalization, and periodic challenges (economic, cultural and social).</a:t>
          </a:r>
        </a:p>
      </dgm:t>
    </dgm:pt>
    <dgm:pt modelId="{1DC75FB2-8CFE-455A-9588-D591D2122ADB}" type="parTrans" cxnId="{79B91CA0-429E-4313-997B-5CBC7A00B8B9}">
      <dgm:prSet/>
      <dgm:spPr/>
      <dgm:t>
        <a:bodyPr/>
        <a:lstStyle/>
        <a:p>
          <a:endParaRPr lang="en-US"/>
        </a:p>
      </dgm:t>
    </dgm:pt>
    <dgm:pt modelId="{332C82BB-CBFE-4F88-8685-0AD5A1D2863F}" type="sibTrans" cxnId="{79B91CA0-429E-4313-997B-5CBC7A00B8B9}">
      <dgm:prSet/>
      <dgm:spPr/>
      <dgm:t>
        <a:bodyPr/>
        <a:lstStyle/>
        <a:p>
          <a:endParaRPr lang="en-US"/>
        </a:p>
      </dgm:t>
    </dgm:pt>
    <dgm:pt modelId="{6BF45DE7-6694-464F-BE9D-BB2DD0B93D06}">
      <dgm:prSet/>
      <dgm:spPr/>
      <dgm:t>
        <a:bodyPr/>
        <a:lstStyle/>
        <a:p>
          <a:r>
            <a:rPr lang="en-US"/>
            <a:t>1991–2020</a:t>
          </a:r>
        </a:p>
      </dgm:t>
    </dgm:pt>
    <dgm:pt modelId="{4B22FBB2-F29B-4F95-A2B0-077177714F84}" type="parTrans" cxnId="{37E26A33-9CC1-47B1-BD6A-D57C3556EE9A}">
      <dgm:prSet/>
      <dgm:spPr/>
      <dgm:t>
        <a:bodyPr/>
        <a:lstStyle/>
        <a:p>
          <a:endParaRPr lang="en-US"/>
        </a:p>
      </dgm:t>
    </dgm:pt>
    <dgm:pt modelId="{74B521B0-A137-47C8-B3C5-9C1D10FFC5A0}" type="sibTrans" cxnId="{37E26A33-9CC1-47B1-BD6A-D57C3556EE9A}">
      <dgm:prSet/>
      <dgm:spPr/>
      <dgm:t>
        <a:bodyPr/>
        <a:lstStyle/>
        <a:p>
          <a:endParaRPr lang="en-US"/>
        </a:p>
      </dgm:t>
    </dgm:pt>
    <dgm:pt modelId="{01875662-9EBA-46F8-9C0F-0C217E9EB841}">
      <dgm:prSet/>
      <dgm:spPr/>
      <dgm:t>
        <a:bodyPr/>
        <a:lstStyle/>
        <a:p>
          <a:r>
            <a:rPr lang="en-US"/>
            <a:t>This period was marked by robust economic growth, adaptability to global shifts, and resilience in the face of challenges(COVID-19 pandemic(2020)), setting the stage for future developments.</a:t>
          </a:r>
        </a:p>
      </dgm:t>
    </dgm:pt>
    <dgm:pt modelId="{60DF38CD-5F25-4919-989F-988C66BB5EE1}" type="parTrans" cxnId="{4BE26046-5A8E-4689-B105-A2E8B00B183D}">
      <dgm:prSet/>
      <dgm:spPr/>
      <dgm:t>
        <a:bodyPr/>
        <a:lstStyle/>
        <a:p>
          <a:endParaRPr lang="en-US"/>
        </a:p>
      </dgm:t>
    </dgm:pt>
    <dgm:pt modelId="{A57542A9-1413-491F-B1F0-E746BFA25944}" type="sibTrans" cxnId="{4BE26046-5A8E-4689-B105-A2E8B00B183D}">
      <dgm:prSet/>
      <dgm:spPr/>
      <dgm:t>
        <a:bodyPr/>
        <a:lstStyle/>
        <a:p>
          <a:endParaRPr lang="en-US"/>
        </a:p>
      </dgm:t>
    </dgm:pt>
    <dgm:pt modelId="{B87F5CF5-D8BF-4CB4-9099-E62D8A9F8A59}" type="pres">
      <dgm:prSet presAssocID="{4EB162E5-809B-49A1-9129-6295848EA935}" presName="Name0" presStyleCnt="0">
        <dgm:presLayoutVars>
          <dgm:chMax/>
          <dgm:chPref/>
          <dgm:animLvl val="lvl"/>
        </dgm:presLayoutVars>
      </dgm:prSet>
      <dgm:spPr/>
      <dgm:t>
        <a:bodyPr/>
        <a:lstStyle/>
        <a:p>
          <a:endParaRPr lang="el-GR"/>
        </a:p>
      </dgm:t>
    </dgm:pt>
    <dgm:pt modelId="{F1295FDE-9B37-42A3-8643-77EDCBD7ED48}" type="pres">
      <dgm:prSet presAssocID="{B3C44CD9-E8AE-4016-8232-51FCA3FEDB89}" presName="composite1" presStyleCnt="0"/>
      <dgm:spPr/>
    </dgm:pt>
    <dgm:pt modelId="{3104A1B4-A5A0-4552-A70E-6A63C76C0039}" type="pres">
      <dgm:prSet presAssocID="{B3C44CD9-E8AE-4016-8232-51FCA3FEDB89}" presName="parent1" presStyleLbl="alignNode1" presStyleIdx="0" presStyleCnt="5">
        <dgm:presLayoutVars>
          <dgm:chMax val="1"/>
          <dgm:chPref val="1"/>
          <dgm:bulletEnabled val="1"/>
        </dgm:presLayoutVars>
      </dgm:prSet>
      <dgm:spPr/>
      <dgm:t>
        <a:bodyPr/>
        <a:lstStyle/>
        <a:p>
          <a:endParaRPr lang="el-GR"/>
        </a:p>
      </dgm:t>
    </dgm:pt>
    <dgm:pt modelId="{6F079535-5741-497C-AFB0-B2A3724640CA}" type="pres">
      <dgm:prSet presAssocID="{B3C44CD9-E8AE-4016-8232-51FCA3FEDB89}" presName="Childtext1" presStyleLbl="revTx" presStyleIdx="0" presStyleCnt="5">
        <dgm:presLayoutVars>
          <dgm:bulletEnabled val="1"/>
        </dgm:presLayoutVars>
      </dgm:prSet>
      <dgm:spPr/>
      <dgm:t>
        <a:bodyPr/>
        <a:lstStyle/>
        <a:p>
          <a:endParaRPr lang="el-GR"/>
        </a:p>
      </dgm:t>
    </dgm:pt>
    <dgm:pt modelId="{8FCA5ECA-29DD-4367-B12F-0ED8547AE079}" type="pres">
      <dgm:prSet presAssocID="{B3C44CD9-E8AE-4016-8232-51FCA3FEDB89}" presName="ConnectLine1" presStyleLbl="sibTrans1D1" presStyleIdx="0" presStyleCnt="5"/>
      <dgm:spPr>
        <a:noFill/>
        <a:ln w="6350" cap="flat" cmpd="sng" algn="ctr">
          <a:solidFill>
            <a:schemeClr val="accent1">
              <a:hueOff val="0"/>
              <a:satOff val="0"/>
              <a:lumOff val="0"/>
              <a:alphaOff val="0"/>
            </a:schemeClr>
          </a:solidFill>
          <a:prstDash val="dash"/>
          <a:miter lim="800000"/>
        </a:ln>
        <a:effectLst/>
      </dgm:spPr>
    </dgm:pt>
    <dgm:pt modelId="{D81C5C3A-4BB1-42B5-A467-0186E73143D1}" type="pres">
      <dgm:prSet presAssocID="{B3C44CD9-E8AE-4016-8232-51FCA3FEDB89}" presName="ConnectLineEnd1" presStyleLbl="lnNode1" presStyleIdx="0" presStyleCnt="5"/>
      <dgm:spPr/>
    </dgm:pt>
    <dgm:pt modelId="{9EDCB806-6481-45C9-8B83-D2A793DF94C3}" type="pres">
      <dgm:prSet presAssocID="{B3C44CD9-E8AE-4016-8232-51FCA3FEDB89}" presName="EmptyPane1" presStyleCnt="0"/>
      <dgm:spPr/>
    </dgm:pt>
    <dgm:pt modelId="{C95A43DC-CDCB-4E81-8C64-2A2606732F24}" type="pres">
      <dgm:prSet presAssocID="{E2CEF2E3-8170-4ACE-825F-A9DD0EC09625}" presName="spaceBetweenRectangles1" presStyleCnt="0"/>
      <dgm:spPr/>
    </dgm:pt>
    <dgm:pt modelId="{CB881C2C-8836-4A79-8468-F5D7A3FEF4B4}" type="pres">
      <dgm:prSet presAssocID="{1FD4C714-E9DD-41B0-9930-6A7B0AA7C2C1}" presName="composite1" presStyleCnt="0"/>
      <dgm:spPr/>
    </dgm:pt>
    <dgm:pt modelId="{D0F13EFC-BF7F-467D-9D66-A58098B74B1D}" type="pres">
      <dgm:prSet presAssocID="{1FD4C714-E9DD-41B0-9930-6A7B0AA7C2C1}" presName="parent1" presStyleLbl="alignNode1" presStyleIdx="1" presStyleCnt="5">
        <dgm:presLayoutVars>
          <dgm:chMax val="1"/>
          <dgm:chPref val="1"/>
          <dgm:bulletEnabled val="1"/>
        </dgm:presLayoutVars>
      </dgm:prSet>
      <dgm:spPr/>
      <dgm:t>
        <a:bodyPr/>
        <a:lstStyle/>
        <a:p>
          <a:endParaRPr lang="el-GR"/>
        </a:p>
      </dgm:t>
    </dgm:pt>
    <dgm:pt modelId="{024A75B4-4AE0-48B9-8D50-382D9FB3C235}" type="pres">
      <dgm:prSet presAssocID="{1FD4C714-E9DD-41B0-9930-6A7B0AA7C2C1}" presName="Childtext1" presStyleLbl="revTx" presStyleIdx="1" presStyleCnt="5">
        <dgm:presLayoutVars>
          <dgm:bulletEnabled val="1"/>
        </dgm:presLayoutVars>
      </dgm:prSet>
      <dgm:spPr/>
      <dgm:t>
        <a:bodyPr/>
        <a:lstStyle/>
        <a:p>
          <a:endParaRPr lang="el-GR"/>
        </a:p>
      </dgm:t>
    </dgm:pt>
    <dgm:pt modelId="{6849421A-98D1-40B8-A582-CA0426C28159}" type="pres">
      <dgm:prSet presAssocID="{1FD4C714-E9DD-41B0-9930-6A7B0AA7C2C1}" presName="ConnectLine1" presStyleLbl="sibTrans1D1" presStyleIdx="1" presStyleCnt="5"/>
      <dgm:spPr>
        <a:noFill/>
        <a:ln w="6350" cap="flat" cmpd="sng" algn="ctr">
          <a:solidFill>
            <a:schemeClr val="accent1">
              <a:hueOff val="0"/>
              <a:satOff val="0"/>
              <a:lumOff val="0"/>
              <a:alphaOff val="0"/>
            </a:schemeClr>
          </a:solidFill>
          <a:prstDash val="dash"/>
          <a:miter lim="800000"/>
        </a:ln>
        <a:effectLst/>
      </dgm:spPr>
    </dgm:pt>
    <dgm:pt modelId="{1A7A698C-F0C9-4A58-844D-66D749A12759}" type="pres">
      <dgm:prSet presAssocID="{1FD4C714-E9DD-41B0-9930-6A7B0AA7C2C1}" presName="ConnectLineEnd1" presStyleLbl="lnNode1" presStyleIdx="1" presStyleCnt="5"/>
      <dgm:spPr/>
    </dgm:pt>
    <dgm:pt modelId="{269B331E-2D54-482B-A705-B883B532F7F0}" type="pres">
      <dgm:prSet presAssocID="{1FD4C714-E9DD-41B0-9930-6A7B0AA7C2C1}" presName="EmptyPane1" presStyleCnt="0"/>
      <dgm:spPr/>
    </dgm:pt>
    <dgm:pt modelId="{F8C5C79B-9070-41F7-B73F-4673AD64441A}" type="pres">
      <dgm:prSet presAssocID="{79134E42-232E-42E1-8B0D-3403D53C9872}" presName="spaceBetweenRectangles1" presStyleCnt="0"/>
      <dgm:spPr/>
    </dgm:pt>
    <dgm:pt modelId="{7D8DB677-AF6E-4B02-9337-1FA722AF6F2F}" type="pres">
      <dgm:prSet presAssocID="{0E19BC70-D719-4914-B712-DB20F0365E16}" presName="composite1" presStyleCnt="0"/>
      <dgm:spPr/>
    </dgm:pt>
    <dgm:pt modelId="{CE01CABC-4F8C-4391-A83A-A9D9AE787BA1}" type="pres">
      <dgm:prSet presAssocID="{0E19BC70-D719-4914-B712-DB20F0365E16}" presName="parent1" presStyleLbl="alignNode1" presStyleIdx="2" presStyleCnt="5">
        <dgm:presLayoutVars>
          <dgm:chMax val="1"/>
          <dgm:chPref val="1"/>
          <dgm:bulletEnabled val="1"/>
        </dgm:presLayoutVars>
      </dgm:prSet>
      <dgm:spPr/>
      <dgm:t>
        <a:bodyPr/>
        <a:lstStyle/>
        <a:p>
          <a:endParaRPr lang="el-GR"/>
        </a:p>
      </dgm:t>
    </dgm:pt>
    <dgm:pt modelId="{E85608FF-11B7-4387-BC80-C0A12B440280}" type="pres">
      <dgm:prSet presAssocID="{0E19BC70-D719-4914-B712-DB20F0365E16}" presName="Childtext1" presStyleLbl="revTx" presStyleIdx="2" presStyleCnt="5">
        <dgm:presLayoutVars>
          <dgm:bulletEnabled val="1"/>
        </dgm:presLayoutVars>
      </dgm:prSet>
      <dgm:spPr/>
      <dgm:t>
        <a:bodyPr/>
        <a:lstStyle/>
        <a:p>
          <a:endParaRPr lang="el-GR"/>
        </a:p>
      </dgm:t>
    </dgm:pt>
    <dgm:pt modelId="{2B55A592-4E6A-4A13-9D30-36F19A9DDC2D}" type="pres">
      <dgm:prSet presAssocID="{0E19BC70-D719-4914-B712-DB20F0365E16}" presName="ConnectLine1" presStyleLbl="sibTrans1D1" presStyleIdx="2" presStyleCnt="5"/>
      <dgm:spPr>
        <a:noFill/>
        <a:ln w="6350" cap="flat" cmpd="sng" algn="ctr">
          <a:solidFill>
            <a:schemeClr val="accent1">
              <a:hueOff val="0"/>
              <a:satOff val="0"/>
              <a:lumOff val="0"/>
              <a:alphaOff val="0"/>
            </a:schemeClr>
          </a:solidFill>
          <a:prstDash val="dash"/>
          <a:miter lim="800000"/>
        </a:ln>
        <a:effectLst/>
      </dgm:spPr>
    </dgm:pt>
    <dgm:pt modelId="{E16BF07D-19DA-4EC7-8684-5BEBBDFB8136}" type="pres">
      <dgm:prSet presAssocID="{0E19BC70-D719-4914-B712-DB20F0365E16}" presName="ConnectLineEnd1" presStyleLbl="lnNode1" presStyleIdx="2" presStyleCnt="5"/>
      <dgm:spPr/>
    </dgm:pt>
    <dgm:pt modelId="{FE34AC94-EBCF-4763-9576-D86BE7DFBA79}" type="pres">
      <dgm:prSet presAssocID="{0E19BC70-D719-4914-B712-DB20F0365E16}" presName="EmptyPane1" presStyleCnt="0"/>
      <dgm:spPr/>
    </dgm:pt>
    <dgm:pt modelId="{D7FCE064-AC99-4CB5-8054-03EE46582C07}" type="pres">
      <dgm:prSet presAssocID="{4BA2C369-4EAE-4740-BFFE-906BA62F7A69}" presName="spaceBetweenRectangles1" presStyleCnt="0"/>
      <dgm:spPr/>
    </dgm:pt>
    <dgm:pt modelId="{9721DB2F-F5DE-48E2-9248-5A471478F49C}" type="pres">
      <dgm:prSet presAssocID="{44E5755B-2700-4DA9-B2CF-C91CC76BEE8D}" presName="composite1" presStyleCnt="0"/>
      <dgm:spPr/>
    </dgm:pt>
    <dgm:pt modelId="{108EFAF8-404B-4382-BBB4-861D05A997D6}" type="pres">
      <dgm:prSet presAssocID="{44E5755B-2700-4DA9-B2CF-C91CC76BEE8D}" presName="parent1" presStyleLbl="alignNode1" presStyleIdx="3" presStyleCnt="5">
        <dgm:presLayoutVars>
          <dgm:chMax val="1"/>
          <dgm:chPref val="1"/>
          <dgm:bulletEnabled val="1"/>
        </dgm:presLayoutVars>
      </dgm:prSet>
      <dgm:spPr/>
      <dgm:t>
        <a:bodyPr/>
        <a:lstStyle/>
        <a:p>
          <a:endParaRPr lang="el-GR"/>
        </a:p>
      </dgm:t>
    </dgm:pt>
    <dgm:pt modelId="{9B2D6F1E-94A9-47EF-B3A9-D4296C2052E7}" type="pres">
      <dgm:prSet presAssocID="{44E5755B-2700-4DA9-B2CF-C91CC76BEE8D}" presName="Childtext1" presStyleLbl="revTx" presStyleIdx="3" presStyleCnt="5">
        <dgm:presLayoutVars>
          <dgm:bulletEnabled val="1"/>
        </dgm:presLayoutVars>
      </dgm:prSet>
      <dgm:spPr/>
      <dgm:t>
        <a:bodyPr/>
        <a:lstStyle/>
        <a:p>
          <a:endParaRPr lang="el-GR"/>
        </a:p>
      </dgm:t>
    </dgm:pt>
    <dgm:pt modelId="{5166D6DF-A881-4FD5-8EFC-59D6B2862BDA}" type="pres">
      <dgm:prSet presAssocID="{44E5755B-2700-4DA9-B2CF-C91CC76BEE8D}" presName="ConnectLine1" presStyleLbl="sibTrans1D1" presStyleIdx="3" presStyleCnt="5"/>
      <dgm:spPr>
        <a:noFill/>
        <a:ln w="6350" cap="flat" cmpd="sng" algn="ctr">
          <a:solidFill>
            <a:schemeClr val="accent1">
              <a:hueOff val="0"/>
              <a:satOff val="0"/>
              <a:lumOff val="0"/>
              <a:alphaOff val="0"/>
            </a:schemeClr>
          </a:solidFill>
          <a:prstDash val="dash"/>
          <a:miter lim="800000"/>
        </a:ln>
        <a:effectLst/>
      </dgm:spPr>
    </dgm:pt>
    <dgm:pt modelId="{B906D73C-06E0-4EBB-BA38-30C94BB5B996}" type="pres">
      <dgm:prSet presAssocID="{44E5755B-2700-4DA9-B2CF-C91CC76BEE8D}" presName="ConnectLineEnd1" presStyleLbl="lnNode1" presStyleIdx="3" presStyleCnt="5"/>
      <dgm:spPr/>
    </dgm:pt>
    <dgm:pt modelId="{1A47F938-22CC-4FBE-AFB6-60DED86457D1}" type="pres">
      <dgm:prSet presAssocID="{44E5755B-2700-4DA9-B2CF-C91CC76BEE8D}" presName="EmptyPane1" presStyleCnt="0"/>
      <dgm:spPr/>
    </dgm:pt>
    <dgm:pt modelId="{419495F0-CF90-4C30-8742-DCFAC435496E}" type="pres">
      <dgm:prSet presAssocID="{341EDAB1-B89A-4D26-87D7-8EBDB0C26352}" presName="spaceBetweenRectangles1" presStyleCnt="0"/>
      <dgm:spPr/>
    </dgm:pt>
    <dgm:pt modelId="{47CC8177-8F7D-4DCF-A84A-55EEC5431C1C}" type="pres">
      <dgm:prSet presAssocID="{6BF45DE7-6694-464F-BE9D-BB2DD0B93D06}" presName="composite1" presStyleCnt="0"/>
      <dgm:spPr/>
    </dgm:pt>
    <dgm:pt modelId="{DBE0E47F-444F-41E7-BB24-59A0C0EED98E}" type="pres">
      <dgm:prSet presAssocID="{6BF45DE7-6694-464F-BE9D-BB2DD0B93D06}" presName="parent1" presStyleLbl="alignNode1" presStyleIdx="4" presStyleCnt="5">
        <dgm:presLayoutVars>
          <dgm:chMax val="1"/>
          <dgm:chPref val="1"/>
          <dgm:bulletEnabled val="1"/>
        </dgm:presLayoutVars>
      </dgm:prSet>
      <dgm:spPr/>
      <dgm:t>
        <a:bodyPr/>
        <a:lstStyle/>
        <a:p>
          <a:endParaRPr lang="el-GR"/>
        </a:p>
      </dgm:t>
    </dgm:pt>
    <dgm:pt modelId="{7EA057D8-6DDD-47BF-89BC-9E6F0587B8B8}" type="pres">
      <dgm:prSet presAssocID="{6BF45DE7-6694-464F-BE9D-BB2DD0B93D06}" presName="Childtext1" presStyleLbl="revTx" presStyleIdx="4" presStyleCnt="5">
        <dgm:presLayoutVars>
          <dgm:bulletEnabled val="1"/>
        </dgm:presLayoutVars>
      </dgm:prSet>
      <dgm:spPr/>
      <dgm:t>
        <a:bodyPr/>
        <a:lstStyle/>
        <a:p>
          <a:endParaRPr lang="el-GR"/>
        </a:p>
      </dgm:t>
    </dgm:pt>
    <dgm:pt modelId="{A735D7C1-BB01-4E3F-9632-C3DCB60B0DCD}" type="pres">
      <dgm:prSet presAssocID="{6BF45DE7-6694-464F-BE9D-BB2DD0B93D06}" presName="ConnectLine1" presStyleLbl="sibTrans1D1" presStyleIdx="4" presStyleCnt="5"/>
      <dgm:spPr>
        <a:noFill/>
        <a:ln w="6350" cap="flat" cmpd="sng" algn="ctr">
          <a:solidFill>
            <a:schemeClr val="accent1">
              <a:hueOff val="0"/>
              <a:satOff val="0"/>
              <a:lumOff val="0"/>
              <a:alphaOff val="0"/>
            </a:schemeClr>
          </a:solidFill>
          <a:prstDash val="dash"/>
          <a:miter lim="800000"/>
        </a:ln>
        <a:effectLst/>
      </dgm:spPr>
    </dgm:pt>
    <dgm:pt modelId="{EEC948E1-8A10-47A3-9EAE-BA957166E42C}" type="pres">
      <dgm:prSet presAssocID="{6BF45DE7-6694-464F-BE9D-BB2DD0B93D06}" presName="ConnectLineEnd1" presStyleLbl="lnNode1" presStyleIdx="4" presStyleCnt="5"/>
      <dgm:spPr/>
    </dgm:pt>
    <dgm:pt modelId="{2EE4E75D-7FDD-47B0-AD41-483F4AF3F810}" type="pres">
      <dgm:prSet presAssocID="{6BF45DE7-6694-464F-BE9D-BB2DD0B93D06}" presName="EmptyPane1" presStyleCnt="0"/>
      <dgm:spPr/>
    </dgm:pt>
  </dgm:ptLst>
  <dgm:cxnLst>
    <dgm:cxn modelId="{9B6DE043-E483-4781-8CA8-75F4CB7370F2}" type="presOf" srcId="{6BF45DE7-6694-464F-BE9D-BB2DD0B93D06}" destId="{DBE0E47F-444F-41E7-BB24-59A0C0EED98E}" srcOrd="0" destOrd="0" presId="urn:microsoft.com/office/officeart/2016/7/layout/RoundedRectangleTimeline"/>
    <dgm:cxn modelId="{626F239A-7CC7-4794-965D-AF01726B3FBA}" type="presOf" srcId="{1FD4C714-E9DD-41B0-9930-6A7B0AA7C2C1}" destId="{D0F13EFC-BF7F-467D-9D66-A58098B74B1D}" srcOrd="0" destOrd="0" presId="urn:microsoft.com/office/officeart/2016/7/layout/RoundedRectangleTimeline"/>
    <dgm:cxn modelId="{19E1E8C1-BF2D-4D50-A251-309072DF0086}" srcId="{4EB162E5-809B-49A1-9129-6295848EA935}" destId="{0E19BC70-D719-4914-B712-DB20F0365E16}" srcOrd="2" destOrd="0" parTransId="{6FDC6ABF-D8CC-4129-93C2-33EE30CB5342}" sibTransId="{4BA2C369-4EAE-4740-BFFE-906BA62F7A69}"/>
    <dgm:cxn modelId="{02356941-0A54-49B3-AED5-FBE4F23235F9}" srcId="{4EB162E5-809B-49A1-9129-6295848EA935}" destId="{1FD4C714-E9DD-41B0-9930-6A7B0AA7C2C1}" srcOrd="1" destOrd="0" parTransId="{A818D3EB-66F7-4008-91DF-30923B295993}" sibTransId="{79134E42-232E-42E1-8B0D-3403D53C9872}"/>
    <dgm:cxn modelId="{79B91CA0-429E-4313-997B-5CBC7A00B8B9}" srcId="{44E5755B-2700-4DA9-B2CF-C91CC76BEE8D}" destId="{1B5FF1A7-C296-414F-AF29-E3B04B48AB9A}" srcOrd="0" destOrd="0" parTransId="{1DC75FB2-8CFE-455A-9588-D591D2122ADB}" sibTransId="{332C82BB-CBFE-4F88-8685-0AD5A1D2863F}"/>
    <dgm:cxn modelId="{305EE9D0-9676-4F6F-B577-9F8F868F3B1A}" srcId="{1FD4C714-E9DD-41B0-9930-6A7B0AA7C2C1}" destId="{61E71DD1-9DC7-4E7C-835C-9FF78E337FAD}" srcOrd="0" destOrd="0" parTransId="{1DCDAA4F-F372-4EDA-AA5B-9198259838F8}" sibTransId="{EBDEE98C-F899-4373-89FC-2B9CA54AC06D}"/>
    <dgm:cxn modelId="{A21A9F01-AA62-4949-8416-4FF19DF9114F}" type="presOf" srcId="{1B5FF1A7-C296-414F-AF29-E3B04B48AB9A}" destId="{9B2D6F1E-94A9-47EF-B3A9-D4296C2052E7}" srcOrd="0" destOrd="0" presId="urn:microsoft.com/office/officeart/2016/7/layout/RoundedRectangleTimeline"/>
    <dgm:cxn modelId="{FBC43FFA-EE5A-4474-ABB9-41F306847A09}" type="presOf" srcId="{4FD98076-19E6-47C3-9604-B2000B211DD0}" destId="{E85608FF-11B7-4387-BC80-C0A12B440280}" srcOrd="0" destOrd="0" presId="urn:microsoft.com/office/officeart/2016/7/layout/RoundedRectangleTimeline"/>
    <dgm:cxn modelId="{4BE26046-5A8E-4689-B105-A2E8B00B183D}" srcId="{6BF45DE7-6694-464F-BE9D-BB2DD0B93D06}" destId="{01875662-9EBA-46F8-9C0F-0C217E9EB841}" srcOrd="0" destOrd="0" parTransId="{60DF38CD-5F25-4919-989F-988C66BB5EE1}" sibTransId="{A57542A9-1413-491F-B1F0-E746BFA25944}"/>
    <dgm:cxn modelId="{79440C9A-B248-4AF2-882F-C68E62A7B834}" type="presOf" srcId="{4EB162E5-809B-49A1-9129-6295848EA935}" destId="{B87F5CF5-D8BF-4CB4-9099-E62D8A9F8A59}" srcOrd="0" destOrd="0" presId="urn:microsoft.com/office/officeart/2016/7/layout/RoundedRectangleTimeline"/>
    <dgm:cxn modelId="{2692FF9F-AD58-4B3B-944C-3ADB0BB57F66}" srcId="{4EB162E5-809B-49A1-9129-6295848EA935}" destId="{B3C44CD9-E8AE-4016-8232-51FCA3FEDB89}" srcOrd="0" destOrd="0" parTransId="{D20BE8EE-6ECD-4392-A686-D12C44DDCF95}" sibTransId="{E2CEF2E3-8170-4ACE-825F-A9DD0EC09625}"/>
    <dgm:cxn modelId="{90D19B27-7283-4907-A636-2D8E928BB6D7}" type="presOf" srcId="{B3C44CD9-E8AE-4016-8232-51FCA3FEDB89}" destId="{3104A1B4-A5A0-4552-A70E-6A63C76C0039}" srcOrd="0" destOrd="0" presId="urn:microsoft.com/office/officeart/2016/7/layout/RoundedRectangleTimeline"/>
    <dgm:cxn modelId="{37E26A33-9CC1-47B1-BD6A-D57C3556EE9A}" srcId="{4EB162E5-809B-49A1-9129-6295848EA935}" destId="{6BF45DE7-6694-464F-BE9D-BB2DD0B93D06}" srcOrd="4" destOrd="0" parTransId="{4B22FBB2-F29B-4F95-A2B0-077177714F84}" sibTransId="{74B521B0-A137-47C8-B3C5-9C1D10FFC5A0}"/>
    <dgm:cxn modelId="{9D13B0B2-E089-408A-AB7B-5CBF5B2AA935}" type="presOf" srcId="{01875662-9EBA-46F8-9C0F-0C217E9EB841}" destId="{7EA057D8-6DDD-47BF-89BC-9E6F0587B8B8}" srcOrd="0" destOrd="0" presId="urn:microsoft.com/office/officeart/2016/7/layout/RoundedRectangleTimeline"/>
    <dgm:cxn modelId="{542FC941-DB84-4691-BC3B-D2F9F426D9EE}" type="presOf" srcId="{91D9C62F-7C8F-4619-BE72-0A7252E97737}" destId="{6F079535-5741-497C-AFB0-B2A3724640CA}" srcOrd="0" destOrd="0" presId="urn:microsoft.com/office/officeart/2016/7/layout/RoundedRectangleTimeline"/>
    <dgm:cxn modelId="{28B33820-8464-4A7C-BF9A-E1D720089789}" type="presOf" srcId="{61E71DD1-9DC7-4E7C-835C-9FF78E337FAD}" destId="{024A75B4-4AE0-48B9-8D50-382D9FB3C235}" srcOrd="0" destOrd="0" presId="urn:microsoft.com/office/officeart/2016/7/layout/RoundedRectangleTimeline"/>
    <dgm:cxn modelId="{DE2AE441-0A92-4ADF-A1B9-0605F2ECF921}" srcId="{4EB162E5-809B-49A1-9129-6295848EA935}" destId="{44E5755B-2700-4DA9-B2CF-C91CC76BEE8D}" srcOrd="3" destOrd="0" parTransId="{251BB02D-293C-41AD-A682-9EC3C53FE90A}" sibTransId="{341EDAB1-B89A-4D26-87D7-8EBDB0C26352}"/>
    <dgm:cxn modelId="{F3DB8AF5-B36B-406A-B909-B0B8F7B08E4A}" srcId="{B3C44CD9-E8AE-4016-8232-51FCA3FEDB89}" destId="{91D9C62F-7C8F-4619-BE72-0A7252E97737}" srcOrd="0" destOrd="0" parTransId="{91475C98-BCA2-4E9E-BB17-C60D1939135E}" sibTransId="{03617B2A-F2F8-4002-8EC7-DC1478F6006E}"/>
    <dgm:cxn modelId="{8CFA66C3-9739-4176-8B6B-4935CAA44387}" type="presOf" srcId="{0E19BC70-D719-4914-B712-DB20F0365E16}" destId="{CE01CABC-4F8C-4391-A83A-A9D9AE787BA1}" srcOrd="0" destOrd="0" presId="urn:microsoft.com/office/officeart/2016/7/layout/RoundedRectangleTimeline"/>
    <dgm:cxn modelId="{D42699D6-C298-4A12-8A6B-0BAA6618AE5B}" srcId="{0E19BC70-D719-4914-B712-DB20F0365E16}" destId="{4FD98076-19E6-47C3-9604-B2000B211DD0}" srcOrd="0" destOrd="0" parTransId="{2920351E-0FAE-48E9-A433-3FFD1895756D}" sibTransId="{6BC326BD-D237-412C-8518-C56510B29416}"/>
    <dgm:cxn modelId="{29869563-8505-4A56-A12F-50376C273AE4}" type="presOf" srcId="{44E5755B-2700-4DA9-B2CF-C91CC76BEE8D}" destId="{108EFAF8-404B-4382-BBB4-861D05A997D6}" srcOrd="0" destOrd="0" presId="urn:microsoft.com/office/officeart/2016/7/layout/RoundedRectangleTimeline"/>
    <dgm:cxn modelId="{84E7A05F-5D22-4182-AB37-122CE9C06D3D}" type="presParOf" srcId="{B87F5CF5-D8BF-4CB4-9099-E62D8A9F8A59}" destId="{F1295FDE-9B37-42A3-8643-77EDCBD7ED48}" srcOrd="0" destOrd="0" presId="urn:microsoft.com/office/officeart/2016/7/layout/RoundedRectangleTimeline"/>
    <dgm:cxn modelId="{F17CFC3B-8B0E-4ABE-9509-30E85A33F881}" type="presParOf" srcId="{F1295FDE-9B37-42A3-8643-77EDCBD7ED48}" destId="{3104A1B4-A5A0-4552-A70E-6A63C76C0039}" srcOrd="0" destOrd="0" presId="urn:microsoft.com/office/officeart/2016/7/layout/RoundedRectangleTimeline"/>
    <dgm:cxn modelId="{473372FB-E6BE-4BCB-9734-CDD3E70C77CE}" type="presParOf" srcId="{F1295FDE-9B37-42A3-8643-77EDCBD7ED48}" destId="{6F079535-5741-497C-AFB0-B2A3724640CA}" srcOrd="1" destOrd="0" presId="urn:microsoft.com/office/officeart/2016/7/layout/RoundedRectangleTimeline"/>
    <dgm:cxn modelId="{85543C5A-CC59-4039-A8AA-3605FF5EBDE3}" type="presParOf" srcId="{F1295FDE-9B37-42A3-8643-77EDCBD7ED48}" destId="{8FCA5ECA-29DD-4367-B12F-0ED8547AE079}" srcOrd="2" destOrd="0" presId="urn:microsoft.com/office/officeart/2016/7/layout/RoundedRectangleTimeline"/>
    <dgm:cxn modelId="{5A38E089-C2B7-4A74-B7BE-8AEC7C9301E2}" type="presParOf" srcId="{F1295FDE-9B37-42A3-8643-77EDCBD7ED48}" destId="{D81C5C3A-4BB1-42B5-A467-0186E73143D1}" srcOrd="3" destOrd="0" presId="urn:microsoft.com/office/officeart/2016/7/layout/RoundedRectangleTimeline"/>
    <dgm:cxn modelId="{56341CF6-3C2B-4D54-A396-CBD0E3686889}" type="presParOf" srcId="{F1295FDE-9B37-42A3-8643-77EDCBD7ED48}" destId="{9EDCB806-6481-45C9-8B83-D2A793DF94C3}" srcOrd="4" destOrd="0" presId="urn:microsoft.com/office/officeart/2016/7/layout/RoundedRectangleTimeline"/>
    <dgm:cxn modelId="{FF36A200-447E-47AF-AAAE-BF41B0B3A223}" type="presParOf" srcId="{B87F5CF5-D8BF-4CB4-9099-E62D8A9F8A59}" destId="{C95A43DC-CDCB-4E81-8C64-2A2606732F24}" srcOrd="1" destOrd="0" presId="urn:microsoft.com/office/officeart/2016/7/layout/RoundedRectangleTimeline"/>
    <dgm:cxn modelId="{DF69B1BC-2A41-488E-B1F2-191C5D234422}" type="presParOf" srcId="{B87F5CF5-D8BF-4CB4-9099-E62D8A9F8A59}" destId="{CB881C2C-8836-4A79-8468-F5D7A3FEF4B4}" srcOrd="2" destOrd="0" presId="urn:microsoft.com/office/officeart/2016/7/layout/RoundedRectangleTimeline"/>
    <dgm:cxn modelId="{4A5C792A-F2E6-4BB4-AF66-292A91C483D6}" type="presParOf" srcId="{CB881C2C-8836-4A79-8468-F5D7A3FEF4B4}" destId="{D0F13EFC-BF7F-467D-9D66-A58098B74B1D}" srcOrd="0" destOrd="0" presId="urn:microsoft.com/office/officeart/2016/7/layout/RoundedRectangleTimeline"/>
    <dgm:cxn modelId="{BA8C7CD5-FFC7-4957-8E57-E67FCDF25081}" type="presParOf" srcId="{CB881C2C-8836-4A79-8468-F5D7A3FEF4B4}" destId="{024A75B4-4AE0-48B9-8D50-382D9FB3C235}" srcOrd="1" destOrd="0" presId="urn:microsoft.com/office/officeart/2016/7/layout/RoundedRectangleTimeline"/>
    <dgm:cxn modelId="{29E2009A-9A60-4948-9245-78646925EDF9}" type="presParOf" srcId="{CB881C2C-8836-4A79-8468-F5D7A3FEF4B4}" destId="{6849421A-98D1-40B8-A582-CA0426C28159}" srcOrd="2" destOrd="0" presId="urn:microsoft.com/office/officeart/2016/7/layout/RoundedRectangleTimeline"/>
    <dgm:cxn modelId="{C547B05B-AE65-4DA8-87FA-9240543ECC3C}" type="presParOf" srcId="{CB881C2C-8836-4A79-8468-F5D7A3FEF4B4}" destId="{1A7A698C-F0C9-4A58-844D-66D749A12759}" srcOrd="3" destOrd="0" presId="urn:microsoft.com/office/officeart/2016/7/layout/RoundedRectangleTimeline"/>
    <dgm:cxn modelId="{BB9BA000-AE6E-4974-9E33-6194AFE0DF0C}" type="presParOf" srcId="{CB881C2C-8836-4A79-8468-F5D7A3FEF4B4}" destId="{269B331E-2D54-482B-A705-B883B532F7F0}" srcOrd="4" destOrd="0" presId="urn:microsoft.com/office/officeart/2016/7/layout/RoundedRectangleTimeline"/>
    <dgm:cxn modelId="{F8BFECE4-9E0B-4178-B574-94C92E20FF83}" type="presParOf" srcId="{B87F5CF5-D8BF-4CB4-9099-E62D8A9F8A59}" destId="{F8C5C79B-9070-41F7-B73F-4673AD64441A}" srcOrd="3" destOrd="0" presId="urn:microsoft.com/office/officeart/2016/7/layout/RoundedRectangleTimeline"/>
    <dgm:cxn modelId="{11416C90-9187-4D94-90BD-4B8E3CB6DF17}" type="presParOf" srcId="{B87F5CF5-D8BF-4CB4-9099-E62D8A9F8A59}" destId="{7D8DB677-AF6E-4B02-9337-1FA722AF6F2F}" srcOrd="4" destOrd="0" presId="urn:microsoft.com/office/officeart/2016/7/layout/RoundedRectangleTimeline"/>
    <dgm:cxn modelId="{6E4CF2F6-043F-482C-A003-D5C7F7429E83}" type="presParOf" srcId="{7D8DB677-AF6E-4B02-9337-1FA722AF6F2F}" destId="{CE01CABC-4F8C-4391-A83A-A9D9AE787BA1}" srcOrd="0" destOrd="0" presId="urn:microsoft.com/office/officeart/2016/7/layout/RoundedRectangleTimeline"/>
    <dgm:cxn modelId="{DE253ACF-D8AA-4BE0-BBD5-7C380EF7FD8B}" type="presParOf" srcId="{7D8DB677-AF6E-4B02-9337-1FA722AF6F2F}" destId="{E85608FF-11B7-4387-BC80-C0A12B440280}" srcOrd="1" destOrd="0" presId="urn:microsoft.com/office/officeart/2016/7/layout/RoundedRectangleTimeline"/>
    <dgm:cxn modelId="{84A45C87-739D-413B-8284-DF8F94658B00}" type="presParOf" srcId="{7D8DB677-AF6E-4B02-9337-1FA722AF6F2F}" destId="{2B55A592-4E6A-4A13-9D30-36F19A9DDC2D}" srcOrd="2" destOrd="0" presId="urn:microsoft.com/office/officeart/2016/7/layout/RoundedRectangleTimeline"/>
    <dgm:cxn modelId="{F3F3FDB9-780C-4FDF-B071-6AFE226870BE}" type="presParOf" srcId="{7D8DB677-AF6E-4B02-9337-1FA722AF6F2F}" destId="{E16BF07D-19DA-4EC7-8684-5BEBBDFB8136}" srcOrd="3" destOrd="0" presId="urn:microsoft.com/office/officeart/2016/7/layout/RoundedRectangleTimeline"/>
    <dgm:cxn modelId="{E6476270-BC6C-4EDA-B5F8-38FABC1A5F74}" type="presParOf" srcId="{7D8DB677-AF6E-4B02-9337-1FA722AF6F2F}" destId="{FE34AC94-EBCF-4763-9576-D86BE7DFBA79}" srcOrd="4" destOrd="0" presId="urn:microsoft.com/office/officeart/2016/7/layout/RoundedRectangleTimeline"/>
    <dgm:cxn modelId="{205CBC89-9D67-4A5D-9ABC-4F4D5D5E6B1B}" type="presParOf" srcId="{B87F5CF5-D8BF-4CB4-9099-E62D8A9F8A59}" destId="{D7FCE064-AC99-4CB5-8054-03EE46582C07}" srcOrd="5" destOrd="0" presId="urn:microsoft.com/office/officeart/2016/7/layout/RoundedRectangleTimeline"/>
    <dgm:cxn modelId="{59CA6FF3-D8B2-4C99-BED3-39B151E2E69C}" type="presParOf" srcId="{B87F5CF5-D8BF-4CB4-9099-E62D8A9F8A59}" destId="{9721DB2F-F5DE-48E2-9248-5A471478F49C}" srcOrd="6" destOrd="0" presId="urn:microsoft.com/office/officeart/2016/7/layout/RoundedRectangleTimeline"/>
    <dgm:cxn modelId="{F064836B-7A52-4C3A-824A-00BDEF8AFCDE}" type="presParOf" srcId="{9721DB2F-F5DE-48E2-9248-5A471478F49C}" destId="{108EFAF8-404B-4382-BBB4-861D05A997D6}" srcOrd="0" destOrd="0" presId="urn:microsoft.com/office/officeart/2016/7/layout/RoundedRectangleTimeline"/>
    <dgm:cxn modelId="{C1794682-9716-4064-BC1E-4776CE8BBADF}" type="presParOf" srcId="{9721DB2F-F5DE-48E2-9248-5A471478F49C}" destId="{9B2D6F1E-94A9-47EF-B3A9-D4296C2052E7}" srcOrd="1" destOrd="0" presId="urn:microsoft.com/office/officeart/2016/7/layout/RoundedRectangleTimeline"/>
    <dgm:cxn modelId="{4199194F-1AEB-4EC8-9F63-F8110F780CEA}" type="presParOf" srcId="{9721DB2F-F5DE-48E2-9248-5A471478F49C}" destId="{5166D6DF-A881-4FD5-8EFC-59D6B2862BDA}" srcOrd="2" destOrd="0" presId="urn:microsoft.com/office/officeart/2016/7/layout/RoundedRectangleTimeline"/>
    <dgm:cxn modelId="{680EF1E6-3BA6-4F0C-8536-A23BFDF2EF7A}" type="presParOf" srcId="{9721DB2F-F5DE-48E2-9248-5A471478F49C}" destId="{B906D73C-06E0-4EBB-BA38-30C94BB5B996}" srcOrd="3" destOrd="0" presId="urn:microsoft.com/office/officeart/2016/7/layout/RoundedRectangleTimeline"/>
    <dgm:cxn modelId="{DC4C9CD2-4AE2-40C2-9853-610709E410DC}" type="presParOf" srcId="{9721DB2F-F5DE-48E2-9248-5A471478F49C}" destId="{1A47F938-22CC-4FBE-AFB6-60DED86457D1}" srcOrd="4" destOrd="0" presId="urn:microsoft.com/office/officeart/2016/7/layout/RoundedRectangleTimeline"/>
    <dgm:cxn modelId="{3C90BFE7-00C2-44B2-B99A-ED203638B52B}" type="presParOf" srcId="{B87F5CF5-D8BF-4CB4-9099-E62D8A9F8A59}" destId="{419495F0-CF90-4C30-8742-DCFAC435496E}" srcOrd="7" destOrd="0" presId="urn:microsoft.com/office/officeart/2016/7/layout/RoundedRectangleTimeline"/>
    <dgm:cxn modelId="{6123EDC4-32B2-4B4D-8327-EE2E99D5A24F}" type="presParOf" srcId="{B87F5CF5-D8BF-4CB4-9099-E62D8A9F8A59}" destId="{47CC8177-8F7D-4DCF-A84A-55EEC5431C1C}" srcOrd="8" destOrd="0" presId="urn:microsoft.com/office/officeart/2016/7/layout/RoundedRectangleTimeline"/>
    <dgm:cxn modelId="{EEBB5C4C-294A-4D7C-BBEE-39E273F333A1}" type="presParOf" srcId="{47CC8177-8F7D-4DCF-A84A-55EEC5431C1C}" destId="{DBE0E47F-444F-41E7-BB24-59A0C0EED98E}" srcOrd="0" destOrd="0" presId="urn:microsoft.com/office/officeart/2016/7/layout/RoundedRectangleTimeline"/>
    <dgm:cxn modelId="{B94B9C1A-63D8-4838-BE62-F62292A8915F}" type="presParOf" srcId="{47CC8177-8F7D-4DCF-A84A-55EEC5431C1C}" destId="{7EA057D8-6DDD-47BF-89BC-9E6F0587B8B8}" srcOrd="1" destOrd="0" presId="urn:microsoft.com/office/officeart/2016/7/layout/RoundedRectangleTimeline"/>
    <dgm:cxn modelId="{B3EC1EFD-FB92-405F-99E9-BC68BFA34DB4}" type="presParOf" srcId="{47CC8177-8F7D-4DCF-A84A-55EEC5431C1C}" destId="{A735D7C1-BB01-4E3F-9632-C3DCB60B0DCD}" srcOrd="2" destOrd="0" presId="urn:microsoft.com/office/officeart/2016/7/layout/RoundedRectangleTimeline"/>
    <dgm:cxn modelId="{3FE41232-7B35-4CCB-A17B-4A42426860A3}" type="presParOf" srcId="{47CC8177-8F7D-4DCF-A84A-55EEC5431C1C}" destId="{EEC948E1-8A10-47A3-9EAE-BA957166E42C}" srcOrd="3" destOrd="0" presId="urn:microsoft.com/office/officeart/2016/7/layout/RoundedRectangleTimeline"/>
    <dgm:cxn modelId="{AC61C182-546C-453A-8C6A-8AFBDBD886CA}" type="presParOf" srcId="{47CC8177-8F7D-4DCF-A84A-55EEC5431C1C}" destId="{2EE4E75D-7FDD-47B0-AD41-483F4AF3F810}" srcOrd="4" destOrd="0" presId="urn:microsoft.com/office/officeart/2016/7/layout/RoundedRectangleTimeline"/>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4A1B4-A5A0-4552-A70E-6A63C76C0039}">
      <dsp:nvSpPr>
        <dsp:cNvPr id="0" name=""/>
        <dsp:cNvSpPr/>
      </dsp:nvSpPr>
      <dsp:spPr>
        <a:xfrm rot="16200000">
          <a:off x="1503348" y="-277120"/>
          <a:ext cx="132556" cy="1879805"/>
        </a:xfrm>
        <a:prstGeom prst="round2Same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1870–1900</a:t>
          </a:r>
        </a:p>
      </dsp:txBody>
      <dsp:txXfrm rot="5400000">
        <a:off x="636195" y="602975"/>
        <a:ext cx="1873334" cy="119614"/>
      </dsp:txXfrm>
    </dsp:sp>
    <dsp:sp modelId="{6F079535-5741-497C-AFB0-B2A3724640CA}">
      <dsp:nvSpPr>
        <dsp:cNvPr id="0" name=""/>
        <dsp:cNvSpPr/>
      </dsp:nvSpPr>
      <dsp:spPr>
        <a:xfrm>
          <a:off x="3122" y="0"/>
          <a:ext cx="3133008" cy="46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This period was a time of both growth and instability for Australia's economy. The rapid growth was driven by the gold rush, agricultural expansion, and infrastructure development.</a:t>
          </a:r>
        </a:p>
      </dsp:txBody>
      <dsp:txXfrm>
        <a:off x="3122" y="0"/>
        <a:ext cx="3133008" cy="463947"/>
      </dsp:txXfrm>
    </dsp:sp>
    <dsp:sp modelId="{8FCA5ECA-29DD-4367-B12F-0ED8547AE079}">
      <dsp:nvSpPr>
        <dsp:cNvPr id="0" name=""/>
        <dsp:cNvSpPr/>
      </dsp:nvSpPr>
      <dsp:spPr>
        <a:xfrm>
          <a:off x="1569626" y="490458"/>
          <a:ext cx="0" cy="10604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81C5C3A-4BB1-42B5-A467-0186E73143D1}">
      <dsp:nvSpPr>
        <dsp:cNvPr id="0" name=""/>
        <dsp:cNvSpPr/>
      </dsp:nvSpPr>
      <dsp:spPr>
        <a:xfrm>
          <a:off x="1556371" y="463947"/>
          <a:ext cx="26511" cy="265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13EFC-BF7F-467D-9D66-A58098B74B1D}">
      <dsp:nvSpPr>
        <dsp:cNvPr id="0" name=""/>
        <dsp:cNvSpPr/>
      </dsp:nvSpPr>
      <dsp:spPr>
        <a:xfrm>
          <a:off x="2509529" y="596503"/>
          <a:ext cx="1879805" cy="1325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1901–1930</a:t>
          </a:r>
        </a:p>
      </dsp:txBody>
      <dsp:txXfrm>
        <a:off x="2509529" y="596503"/>
        <a:ext cx="1879805" cy="132556"/>
      </dsp:txXfrm>
    </dsp:sp>
    <dsp:sp modelId="{024A75B4-4AE0-48B9-8D50-382D9FB3C235}">
      <dsp:nvSpPr>
        <dsp:cNvPr id="0" name=""/>
        <dsp:cNvSpPr/>
      </dsp:nvSpPr>
      <dsp:spPr>
        <a:xfrm>
          <a:off x="1882927" y="861616"/>
          <a:ext cx="3133008" cy="46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Between 1901 and 1930, Australia’s economy transitioned significantly, driven by federation, industrial growth, and eventually the challenges of the Great Depression.</a:t>
          </a:r>
        </a:p>
      </dsp:txBody>
      <dsp:txXfrm>
        <a:off x="1882927" y="861616"/>
        <a:ext cx="3133008" cy="463947"/>
      </dsp:txXfrm>
    </dsp:sp>
    <dsp:sp modelId="{6849421A-98D1-40B8-A582-CA0426C28159}">
      <dsp:nvSpPr>
        <dsp:cNvPr id="0" name=""/>
        <dsp:cNvSpPr/>
      </dsp:nvSpPr>
      <dsp:spPr>
        <a:xfrm>
          <a:off x="3449432" y="729060"/>
          <a:ext cx="0" cy="10604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A7A698C-F0C9-4A58-844D-66D749A12759}">
      <dsp:nvSpPr>
        <dsp:cNvPr id="0" name=""/>
        <dsp:cNvSpPr/>
      </dsp:nvSpPr>
      <dsp:spPr>
        <a:xfrm>
          <a:off x="3436176" y="835105"/>
          <a:ext cx="26511" cy="265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1CABC-4F8C-4391-A83A-A9D9AE787BA1}">
      <dsp:nvSpPr>
        <dsp:cNvPr id="0" name=""/>
        <dsp:cNvSpPr/>
      </dsp:nvSpPr>
      <dsp:spPr>
        <a:xfrm>
          <a:off x="4389334" y="596503"/>
          <a:ext cx="1879805" cy="1325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1931–1960</a:t>
          </a:r>
        </a:p>
      </dsp:txBody>
      <dsp:txXfrm>
        <a:off x="4389334" y="596503"/>
        <a:ext cx="1879805" cy="132556"/>
      </dsp:txXfrm>
    </dsp:sp>
    <dsp:sp modelId="{E85608FF-11B7-4387-BC80-C0A12B440280}">
      <dsp:nvSpPr>
        <dsp:cNvPr id="0" name=""/>
        <dsp:cNvSpPr/>
      </dsp:nvSpPr>
      <dsp:spPr>
        <a:xfrm>
          <a:off x="3762733" y="0"/>
          <a:ext cx="3133008" cy="46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From 1931 to 1960, Australia’s economy underwent significant transformation marked by recovery from the Great Depression, wartime economic mobilization, and post-war growth (World War II (1939-1945)). </a:t>
          </a:r>
        </a:p>
      </dsp:txBody>
      <dsp:txXfrm>
        <a:off x="3762733" y="0"/>
        <a:ext cx="3133008" cy="463947"/>
      </dsp:txXfrm>
    </dsp:sp>
    <dsp:sp modelId="{2B55A592-4E6A-4A13-9D30-36F19A9DDC2D}">
      <dsp:nvSpPr>
        <dsp:cNvPr id="0" name=""/>
        <dsp:cNvSpPr/>
      </dsp:nvSpPr>
      <dsp:spPr>
        <a:xfrm>
          <a:off x="5329237" y="490458"/>
          <a:ext cx="0" cy="10604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16BF07D-19DA-4EC7-8684-5BEBBDFB8136}">
      <dsp:nvSpPr>
        <dsp:cNvPr id="0" name=""/>
        <dsp:cNvSpPr/>
      </dsp:nvSpPr>
      <dsp:spPr>
        <a:xfrm>
          <a:off x="5315981" y="463947"/>
          <a:ext cx="26511" cy="265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EFAF8-404B-4382-BBB4-861D05A997D6}">
      <dsp:nvSpPr>
        <dsp:cNvPr id="0" name=""/>
        <dsp:cNvSpPr/>
      </dsp:nvSpPr>
      <dsp:spPr>
        <a:xfrm>
          <a:off x="6269140" y="596503"/>
          <a:ext cx="1879805" cy="1325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1961–1990</a:t>
          </a:r>
        </a:p>
      </dsp:txBody>
      <dsp:txXfrm>
        <a:off x="6269140" y="596503"/>
        <a:ext cx="1879805" cy="132556"/>
      </dsp:txXfrm>
    </dsp:sp>
    <dsp:sp modelId="{9B2D6F1E-94A9-47EF-B3A9-D4296C2052E7}">
      <dsp:nvSpPr>
        <dsp:cNvPr id="0" name=""/>
        <dsp:cNvSpPr/>
      </dsp:nvSpPr>
      <dsp:spPr>
        <a:xfrm>
          <a:off x="5642538" y="861616"/>
          <a:ext cx="3133008" cy="46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From 1961 to 1990, Australia’s economy experienced significant changes, characterized by economic reform, globalization, and periodic challenges (economic, cultural and social).</a:t>
          </a:r>
        </a:p>
      </dsp:txBody>
      <dsp:txXfrm>
        <a:off x="5642538" y="861616"/>
        <a:ext cx="3133008" cy="463947"/>
      </dsp:txXfrm>
    </dsp:sp>
    <dsp:sp modelId="{5166D6DF-A881-4FD5-8EFC-59D6B2862BDA}">
      <dsp:nvSpPr>
        <dsp:cNvPr id="0" name=""/>
        <dsp:cNvSpPr/>
      </dsp:nvSpPr>
      <dsp:spPr>
        <a:xfrm>
          <a:off x="7209042" y="729060"/>
          <a:ext cx="0" cy="10604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906D73C-06E0-4EBB-BA38-30C94BB5B996}">
      <dsp:nvSpPr>
        <dsp:cNvPr id="0" name=""/>
        <dsp:cNvSpPr/>
      </dsp:nvSpPr>
      <dsp:spPr>
        <a:xfrm>
          <a:off x="7195787" y="835105"/>
          <a:ext cx="26511" cy="265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E0E47F-444F-41E7-BB24-59A0C0EED98E}">
      <dsp:nvSpPr>
        <dsp:cNvPr id="0" name=""/>
        <dsp:cNvSpPr/>
      </dsp:nvSpPr>
      <dsp:spPr>
        <a:xfrm rot="5400000">
          <a:off x="9022569" y="-277120"/>
          <a:ext cx="132556" cy="1879805"/>
        </a:xfrm>
        <a:prstGeom prst="round2Same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1991–2020</a:t>
          </a:r>
        </a:p>
      </dsp:txBody>
      <dsp:txXfrm rot="-5400000">
        <a:off x="8148945" y="602975"/>
        <a:ext cx="1873334" cy="119614"/>
      </dsp:txXfrm>
    </dsp:sp>
    <dsp:sp modelId="{7EA057D8-6DDD-47BF-89BC-9E6F0587B8B8}">
      <dsp:nvSpPr>
        <dsp:cNvPr id="0" name=""/>
        <dsp:cNvSpPr/>
      </dsp:nvSpPr>
      <dsp:spPr>
        <a:xfrm>
          <a:off x="7522343" y="0"/>
          <a:ext cx="3133008" cy="46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This period was marked by robust economic growth, adaptability to global shifts, and resilience in the face of challenges(COVID-19 pandemic(2020)), setting the stage for future developments.</a:t>
          </a:r>
        </a:p>
      </dsp:txBody>
      <dsp:txXfrm>
        <a:off x="7522343" y="0"/>
        <a:ext cx="3133008" cy="463947"/>
      </dsp:txXfrm>
    </dsp:sp>
    <dsp:sp modelId="{A735D7C1-BB01-4E3F-9632-C3DCB60B0DCD}">
      <dsp:nvSpPr>
        <dsp:cNvPr id="0" name=""/>
        <dsp:cNvSpPr/>
      </dsp:nvSpPr>
      <dsp:spPr>
        <a:xfrm>
          <a:off x="9088848" y="490458"/>
          <a:ext cx="0" cy="10604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EC948E1-8A10-47A3-9EAE-BA957166E42C}">
      <dsp:nvSpPr>
        <dsp:cNvPr id="0" name=""/>
        <dsp:cNvSpPr/>
      </dsp:nvSpPr>
      <dsp:spPr>
        <a:xfrm>
          <a:off x="9075592" y="463947"/>
          <a:ext cx="26511" cy="265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197AF-E045-491E-94FD-085252B58C7B}" type="datetimeFigureOut">
              <a:rPr lang="el-GR" smtClean="0"/>
              <a:pPr/>
              <a:t>10/12/2024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4EDFA-0B5F-4F56-AEBA-F0A1E3E20F0F}" type="slidenum">
              <a:rPr lang="el-GR" smtClean="0"/>
              <a:pPr/>
              <a:t>‹#›</a:t>
            </a:fld>
            <a:endParaRPr lang="el-GR"/>
          </a:p>
        </p:txBody>
      </p:sp>
    </p:spTree>
    <p:extLst>
      <p:ext uri="{BB962C8B-B14F-4D97-AF65-F5344CB8AC3E}">
        <p14:creationId xmlns="" xmlns:p14="http://schemas.microsoft.com/office/powerpoint/2010/main" val="45276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pPr/>
              <a:t>12/10/2024</a:t>
            </a:fld>
            <a:endParaRPr lang="en-US"/>
          </a:p>
        </p:txBody>
      </p:sp>
      <p:sp>
        <p:nvSpPr>
          <p:cNvPr id="5" name="Footer Placeholder 4">
            <a:extLst>
              <a:ext uri="{FF2B5EF4-FFF2-40B4-BE49-F238E27FC236}">
                <a16:creationId xmlns=""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15146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pPr/>
              <a:t>12/10/2024</a:t>
            </a:fld>
            <a:endParaRPr lang="en-US"/>
          </a:p>
        </p:txBody>
      </p:sp>
      <p:sp>
        <p:nvSpPr>
          <p:cNvPr id="5" name="Footer Placeholder 4">
            <a:extLst>
              <a:ext uri="{FF2B5EF4-FFF2-40B4-BE49-F238E27FC236}">
                <a16:creationId xmlns=""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192413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pPr/>
              <a:t>12/10/2024</a:t>
            </a:fld>
            <a:endParaRPr lang="en-US"/>
          </a:p>
        </p:txBody>
      </p:sp>
      <p:sp>
        <p:nvSpPr>
          <p:cNvPr id="5" name="Footer Placeholder 4">
            <a:extLst>
              <a:ext uri="{FF2B5EF4-FFF2-40B4-BE49-F238E27FC236}">
                <a16:creationId xmlns=""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28294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pPr/>
              <a:t>12/10/2024</a:t>
            </a:fld>
            <a:endParaRPr lang="en-US"/>
          </a:p>
        </p:txBody>
      </p:sp>
      <p:sp>
        <p:nvSpPr>
          <p:cNvPr id="5" name="Footer Placeholder 4">
            <a:extLst>
              <a:ext uri="{FF2B5EF4-FFF2-40B4-BE49-F238E27FC236}">
                <a16:creationId xmlns=""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59929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pPr/>
              <a:t>12/10/2024</a:t>
            </a:fld>
            <a:endParaRPr lang="en-US"/>
          </a:p>
        </p:txBody>
      </p:sp>
      <p:sp>
        <p:nvSpPr>
          <p:cNvPr id="5" name="Footer Placeholder 4">
            <a:extLst>
              <a:ext uri="{FF2B5EF4-FFF2-40B4-BE49-F238E27FC236}">
                <a16:creationId xmlns=""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403673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pPr/>
              <a:t>12/10/2024</a:t>
            </a:fld>
            <a:endParaRPr lang="en-US"/>
          </a:p>
        </p:txBody>
      </p:sp>
      <p:sp>
        <p:nvSpPr>
          <p:cNvPr id="6" name="Footer Placeholder 5">
            <a:extLst>
              <a:ext uri="{FF2B5EF4-FFF2-40B4-BE49-F238E27FC236}">
                <a16:creationId xmlns=""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45857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pPr/>
              <a:t>12/10/2024</a:t>
            </a:fld>
            <a:endParaRPr lang="en-US"/>
          </a:p>
        </p:txBody>
      </p:sp>
      <p:sp>
        <p:nvSpPr>
          <p:cNvPr id="8" name="Footer Placeholder 7">
            <a:extLst>
              <a:ext uri="{FF2B5EF4-FFF2-40B4-BE49-F238E27FC236}">
                <a16:creationId xmlns=""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25453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pPr/>
              <a:t>12/10/2024</a:t>
            </a:fld>
            <a:endParaRPr lang="en-US"/>
          </a:p>
        </p:txBody>
      </p:sp>
      <p:sp>
        <p:nvSpPr>
          <p:cNvPr id="4" name="Footer Placeholder 3">
            <a:extLst>
              <a:ext uri="{FF2B5EF4-FFF2-40B4-BE49-F238E27FC236}">
                <a16:creationId xmlns=""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287382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pPr/>
              <a:t>12/10/2024</a:t>
            </a:fld>
            <a:endParaRPr lang="en-US"/>
          </a:p>
        </p:txBody>
      </p:sp>
      <p:sp>
        <p:nvSpPr>
          <p:cNvPr id="3" name="Footer Placeholder 2">
            <a:extLst>
              <a:ext uri="{FF2B5EF4-FFF2-40B4-BE49-F238E27FC236}">
                <a16:creationId xmlns=""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271081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pPr/>
              <a:t>12/10/2024</a:t>
            </a:fld>
            <a:endParaRPr lang="en-US"/>
          </a:p>
        </p:txBody>
      </p:sp>
      <p:sp>
        <p:nvSpPr>
          <p:cNvPr id="6" name="Footer Placeholder 5">
            <a:extLst>
              <a:ext uri="{FF2B5EF4-FFF2-40B4-BE49-F238E27FC236}">
                <a16:creationId xmlns=""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95175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pPr/>
              <a:t>12/10/2024</a:t>
            </a:fld>
            <a:endParaRPr lang="en-US"/>
          </a:p>
        </p:txBody>
      </p:sp>
      <p:sp>
        <p:nvSpPr>
          <p:cNvPr id="6" name="Footer Placeholder 5">
            <a:extLst>
              <a:ext uri="{FF2B5EF4-FFF2-40B4-BE49-F238E27FC236}">
                <a16:creationId xmlns=""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 xmlns:p14="http://schemas.microsoft.com/office/powerpoint/2010/main" val="40471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pPr/>
              <a:t>12/10/2024</a:t>
            </a:fld>
            <a:endParaRPr lang="en-US" sz="1000"/>
          </a:p>
        </p:txBody>
      </p:sp>
      <p:sp>
        <p:nvSpPr>
          <p:cNvPr id="5" name="Footer Placeholder 4">
            <a:extLst>
              <a:ext uri="{FF2B5EF4-FFF2-40B4-BE49-F238E27FC236}">
                <a16:creationId xmlns=""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8948792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 xmlns:a16="http://schemas.microsoft.com/office/drawing/2014/main" id="{733E0473-C315-42D8-A82A-A2FE49DC67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AD23A251-68F2-43E5-812B-4BBAE1AF53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24" name="Picture 23" descr="A white background with red lines&#10;&#10;Description automatically generated">
            <a:extLst>
              <a:ext uri="{FF2B5EF4-FFF2-40B4-BE49-F238E27FC236}">
                <a16:creationId xmlns="" xmlns:a16="http://schemas.microsoft.com/office/drawing/2014/main" id="{8EC4BB7E-0917-9E3C-7D62-E8ABEA1D8B8B}"/>
              </a:ext>
            </a:extLst>
          </p:cNvPr>
          <p:cNvPicPr>
            <a:picLocks noChangeAspect="1"/>
          </p:cNvPicPr>
          <p:nvPr/>
        </p:nvPicPr>
        <p:blipFill>
          <a:blip r:embed="rId2">
            <a:alphaModFix amt="40000"/>
          </a:blip>
          <a:srcRect t="43737" r="-1" b="-1"/>
          <a:stretch/>
        </p:blipFill>
        <p:spPr>
          <a:xfrm>
            <a:off x="-7527" y="0"/>
            <a:ext cx="12188951" cy="6857990"/>
          </a:xfrm>
          <a:prstGeom prst="rect">
            <a:avLst/>
          </a:prstGeom>
        </p:spPr>
      </p:pic>
      <p:grpSp>
        <p:nvGrpSpPr>
          <p:cNvPr id="49" name="decorative circle">
            <a:extLst>
              <a:ext uri="{FF2B5EF4-FFF2-40B4-BE49-F238E27FC236}">
                <a16:creationId xmlns="" xmlns:a16="http://schemas.microsoft.com/office/drawing/2014/main" id="{0350AF23-2606-421F-AB7B-23D9B48F3E9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4102" y="236341"/>
            <a:ext cx="11340713" cy="5464029"/>
            <a:chOff x="314102" y="236341"/>
            <a:chExt cx="11340713" cy="5464029"/>
          </a:xfrm>
        </p:grpSpPr>
        <p:sp>
          <p:nvSpPr>
            <p:cNvPr id="53" name="Oval 52">
              <a:extLst>
                <a:ext uri="{FF2B5EF4-FFF2-40B4-BE49-F238E27FC236}">
                  <a16:creationId xmlns="" xmlns:a16="http://schemas.microsoft.com/office/drawing/2014/main" id="{526A544A-3C76-4502-A741-F4DB0E2CD2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 xmlns:a16="http://schemas.microsoft.com/office/drawing/2014/main" id="{017B8593-D171-47B5-8D1A-E34E7B13847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 xmlns:a16="http://schemas.microsoft.com/office/drawing/2014/main" id="{1FEF60D4-64F6-450F-B86D-383EEA1C84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 xmlns:a16="http://schemas.microsoft.com/office/drawing/2014/main" id="{A97D4A7C-B520-46CB-9A94-711F53997B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 xmlns:a16="http://schemas.microsoft.com/office/drawing/2014/main" id="{2B7B976F-E84B-4936-90D7-C8298A5E7B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 xmlns:a16="http://schemas.microsoft.com/office/drawing/2014/main" id="{DC91FFEC-59DF-4D22-A925-F515207692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58931E95-0847-47E4-8AEC-312312A0323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 xmlns:a16="http://schemas.microsoft.com/office/drawing/2014/main" id="{3C094915-EF93-49A0-9B90-C44FB9B500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072AC9D1-2CC5-8FEE-0260-90167EBD1064}"/>
              </a:ext>
            </a:extLst>
          </p:cNvPr>
          <p:cNvSpPr>
            <a:spLocks noGrp="1"/>
          </p:cNvSpPr>
          <p:nvPr>
            <p:ph type="ctrTitle"/>
          </p:nvPr>
        </p:nvSpPr>
        <p:spPr>
          <a:xfrm>
            <a:off x="2490691" y="1348966"/>
            <a:ext cx="7135654" cy="2715039"/>
          </a:xfrm>
        </p:spPr>
        <p:txBody>
          <a:bodyPr>
            <a:normAutofit/>
          </a:bodyPr>
          <a:lstStyle/>
          <a:p>
            <a:pPr>
              <a:spcAft>
                <a:spcPts val="800"/>
              </a:spcAft>
            </a:pPr>
            <a:r>
              <a:rPr lang="en-US" sz="28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Insights into Australia’s Economy</a:t>
            </a:r>
            <a:r>
              <a:rPr lang="el-GR"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
            </a:r>
            <a:br>
              <a:rPr lang="el-GR"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br>
            <a:r>
              <a:rPr lang="en-US"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
            </a:r>
            <a:br>
              <a:rPr lang="en-US"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br>
            <a:r>
              <a:rPr lang="en-US"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Dynamic Macro Group</a:t>
            </a:r>
            <a:r>
              <a:rPr lang="el-GR"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
            </a:r>
            <a:br>
              <a:rPr lang="el-GR"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br>
            <a:r>
              <a:rPr lang="en-US"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
            </a:r>
            <a:br>
              <a:rPr lang="en-US"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br>
            <a:r>
              <a:rPr lang="el-GR"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
            </a:r>
            <a:br>
              <a:rPr lang="el-GR" sz="2600"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br>
            <a:endParaRPr lang="el-GR" sz="2600" dirty="0">
              <a:solidFill>
                <a:srgbClr val="FFFFFF"/>
              </a:solidFill>
            </a:endParaRPr>
          </a:p>
        </p:txBody>
      </p:sp>
      <p:sp>
        <p:nvSpPr>
          <p:cNvPr id="3" name="Subtitle 2">
            <a:extLst>
              <a:ext uri="{FF2B5EF4-FFF2-40B4-BE49-F238E27FC236}">
                <a16:creationId xmlns="" xmlns:a16="http://schemas.microsoft.com/office/drawing/2014/main" id="{651BE14E-0340-281F-D9F2-81D3DB40EFD7}"/>
              </a:ext>
            </a:extLst>
          </p:cNvPr>
          <p:cNvSpPr>
            <a:spLocks noGrp="1"/>
          </p:cNvSpPr>
          <p:nvPr>
            <p:ph type="subTitle" idx="1"/>
          </p:nvPr>
        </p:nvSpPr>
        <p:spPr>
          <a:xfrm>
            <a:off x="2562606" y="3602038"/>
            <a:ext cx="7063739" cy="1655762"/>
          </a:xfrm>
        </p:spPr>
        <p:txBody>
          <a:bodyPr>
            <a:normAutofit/>
          </a:bodyPr>
          <a:lstStyle/>
          <a:p>
            <a:r>
              <a:rPr lang="en-US"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Team: Maria </a:t>
            </a:r>
            <a:r>
              <a:rPr lang="en-US" kern="100" dirty="0" err="1">
                <a:solidFill>
                  <a:srgbClr val="FFFFFF"/>
                </a:solidFill>
                <a:effectLst/>
                <a:latin typeface="Aptos" panose="020B0004020202020204" pitchFamily="34" charset="0"/>
                <a:ea typeface="Aptos" panose="020B0004020202020204" pitchFamily="34" charset="0"/>
                <a:cs typeface="Arial" panose="020B0604020202020204" pitchFamily="34" charset="0"/>
              </a:rPr>
              <a:t>Papangeli</a:t>
            </a:r>
            <a:r>
              <a:rPr lang="en-US" kern="100" dirty="0">
                <a:solidFill>
                  <a:srgbClr val="FFFFFF"/>
                </a:solidFill>
                <a:effectLst/>
                <a:latin typeface="Aptos" panose="020B0004020202020204" pitchFamily="34" charset="0"/>
                <a:ea typeface="Aptos" panose="020B0004020202020204" pitchFamily="34" charset="0"/>
                <a:cs typeface="Arial" panose="020B0604020202020204" pitchFamily="34" charset="0"/>
              </a:rPr>
              <a:t>, Alexandra </a:t>
            </a:r>
            <a:r>
              <a:rPr lang="en-US" kern="100" dirty="0" err="1">
                <a:solidFill>
                  <a:srgbClr val="FFFFFF"/>
                </a:solidFill>
                <a:effectLst/>
                <a:latin typeface="Aptos" panose="020B0004020202020204" pitchFamily="34" charset="0"/>
                <a:ea typeface="Aptos" panose="020B0004020202020204" pitchFamily="34" charset="0"/>
                <a:cs typeface="Arial" panose="020B0604020202020204" pitchFamily="34" charset="0"/>
              </a:rPr>
              <a:t>Chairopoulou</a:t>
            </a:r>
            <a:endParaRPr lang="en-US" kern="100" dirty="0">
              <a:solidFill>
                <a:srgbClr val="FFFFFF"/>
              </a:solidFill>
              <a:effectLst/>
              <a:latin typeface="Aptos" panose="020B0004020202020204" pitchFamily="34" charset="0"/>
              <a:ea typeface="Aptos" panose="020B0004020202020204" pitchFamily="34" charset="0"/>
              <a:cs typeface="Arial" panose="020B0604020202020204" pitchFamily="34" charset="0"/>
            </a:endParaRPr>
          </a:p>
          <a:p>
            <a:r>
              <a:rPr lang="en-US" kern="100" dirty="0">
                <a:solidFill>
                  <a:srgbClr val="FFFFFF"/>
                </a:solidFill>
                <a:latin typeface="Aptos" panose="020B0004020202020204" pitchFamily="34" charset="0"/>
                <a:cs typeface="Arial" panose="020B0604020202020204" pitchFamily="34" charset="0"/>
              </a:rPr>
              <a:t>Professor</a:t>
            </a:r>
            <a:r>
              <a:rPr lang="el-GR" kern="100" dirty="0">
                <a:solidFill>
                  <a:srgbClr val="FFFFFF"/>
                </a:solidFill>
                <a:latin typeface="Aptos" panose="020B0004020202020204" pitchFamily="34" charset="0"/>
                <a:cs typeface="Arial" panose="020B0604020202020204" pitchFamily="34" charset="0"/>
              </a:rPr>
              <a:t>: </a:t>
            </a:r>
            <a:r>
              <a:rPr lang="en-US" kern="100" dirty="0">
                <a:solidFill>
                  <a:srgbClr val="FFFFFF"/>
                </a:solidFill>
                <a:latin typeface="Aptos" panose="020B0004020202020204" pitchFamily="34" charset="0"/>
                <a:cs typeface="Arial" panose="020B0604020202020204" pitchFamily="34" charset="0"/>
              </a:rPr>
              <a:t>Petros </a:t>
            </a:r>
            <a:r>
              <a:rPr lang="en-US" kern="100" dirty="0" err="1">
                <a:solidFill>
                  <a:srgbClr val="FFFFFF"/>
                </a:solidFill>
                <a:latin typeface="Aptos" panose="020B0004020202020204" pitchFamily="34" charset="0"/>
                <a:cs typeface="Arial" panose="020B0604020202020204" pitchFamily="34" charset="0"/>
              </a:rPr>
              <a:t>Varthalitis</a:t>
            </a:r>
            <a:endParaRPr lang="el-GR" dirty="0">
              <a:solidFill>
                <a:srgbClr val="FFFFFF"/>
              </a:solidFill>
            </a:endParaRPr>
          </a:p>
        </p:txBody>
      </p:sp>
    </p:spTree>
    <p:extLst>
      <p:ext uri="{BB962C8B-B14F-4D97-AF65-F5344CB8AC3E}">
        <p14:creationId xmlns="" xmlns:p14="http://schemas.microsoft.com/office/powerpoint/2010/main" val="345468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 xmlns:a16="http://schemas.microsoft.com/office/drawing/2014/main" id="{99B5B3C5-A599-465B-B2B9-866E8B2087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 xmlns:a16="http://schemas.microsoft.com/office/drawing/2014/main" id="{25C84982-7DD0-43B1-8A2D-BFA4DF1B4E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2" name="Decorative Circles">
            <a:extLst>
              <a:ext uri="{FF2B5EF4-FFF2-40B4-BE49-F238E27FC236}">
                <a16:creationId xmlns="" xmlns:a16="http://schemas.microsoft.com/office/drawing/2014/main" id="{1D912E1C-3BBA-42F0-A3EE-FEC382E7230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 xmlns:a16="http://schemas.microsoft.com/office/drawing/2014/main" id="{2FEEAC76-E273-46A8-8F8E-CE59860FE70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76594A0E-9400-45AD-A431-1DA1C0B289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20916D6C-D32F-42B6-8512-CD5EDB8F2B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3834846D-59C6-40F4-907C-F1A4689B58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 xmlns:a16="http://schemas.microsoft.com/office/drawing/2014/main" id="{5A257CDF-2E36-4DC7-8EE4-5CD8F8ECAC8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 xmlns:a16="http://schemas.microsoft.com/office/drawing/2014/main" id="{D5B26E0E-A115-4AE2-82D8-76BB93CC49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755058DB-7E01-4E95-BF59-983AA1BBB3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 xmlns:a16="http://schemas.microsoft.com/office/drawing/2014/main" id="{A810F7E2-23F3-44D6-B09E-71E55653605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 xmlns:a16="http://schemas.microsoft.com/office/drawing/2014/main" id="{59D5C391-E1DB-410A-A78C-ED3BBDFF07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 xmlns:a16="http://schemas.microsoft.com/office/drawing/2014/main" id="{77C4944D-9373-4283-BCAA-927A031665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 xmlns:a16="http://schemas.microsoft.com/office/drawing/2014/main" id="{6804C521-2D9F-4CE4-AFD3-D4F1551FEC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6" name="Freeform: Shape 25">
              <a:extLst>
                <a:ext uri="{FF2B5EF4-FFF2-40B4-BE49-F238E27FC236}">
                  <a16:creationId xmlns="" xmlns:a16="http://schemas.microsoft.com/office/drawing/2014/main" id="{755AC65C-13EF-4182-AA3C-62BE165CC0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7" name="Freeform: Shape 26">
              <a:extLst>
                <a:ext uri="{FF2B5EF4-FFF2-40B4-BE49-F238E27FC236}">
                  <a16:creationId xmlns="" xmlns:a16="http://schemas.microsoft.com/office/drawing/2014/main" id="{E40DA8D2-FA4B-4282-9D44-48C27B63A1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28" name="Oval 27">
              <a:extLst>
                <a:ext uri="{FF2B5EF4-FFF2-40B4-BE49-F238E27FC236}">
                  <a16:creationId xmlns="" xmlns:a16="http://schemas.microsoft.com/office/drawing/2014/main" id="{99065014-CB18-414D-A527-31ECC45700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 xmlns:a16="http://schemas.microsoft.com/office/drawing/2014/main" id="{8F39E27A-56C1-4328-8DF1-2DA147C784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83" name="Rectangle 82">
            <a:extLst>
              <a:ext uri="{FF2B5EF4-FFF2-40B4-BE49-F238E27FC236}">
                <a16:creationId xmlns="" xmlns:a16="http://schemas.microsoft.com/office/drawing/2014/main" id="{9D767E3F-5FD8-43EF-92CC-71463D47E1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 xmlns:a16="http://schemas.microsoft.com/office/drawing/2014/main" id="{53326BAA-9686-4D37-B702-A459A43F9B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 xmlns:a16="http://schemas.microsoft.com/office/drawing/2014/main" id="{FDE4EBF7-FAE9-7BDD-5629-CB7085F39CA3}"/>
              </a:ext>
            </a:extLst>
          </p:cNvPr>
          <p:cNvSpPr>
            <a:spLocks noGrp="1"/>
          </p:cNvSpPr>
          <p:nvPr>
            <p:ph type="title"/>
          </p:nvPr>
        </p:nvSpPr>
        <p:spPr>
          <a:xfrm>
            <a:off x="777239" y="1122363"/>
            <a:ext cx="5047488" cy="2387600"/>
          </a:xfrm>
        </p:spPr>
        <p:txBody>
          <a:bodyPr vert="horz" lIns="91440" tIns="45720" rIns="91440" bIns="45720" rtlCol="0" anchor="b">
            <a:normAutofit fontScale="90000"/>
          </a:bodyPr>
          <a:lstStyle/>
          <a:p>
            <a:r>
              <a:rPr lang="en-US" sz="5300" dirty="0"/>
              <a:t>Thank you for your time and attention!</a:t>
            </a:r>
            <a:r>
              <a:rPr lang="en-US" sz="3400" dirty="0"/>
              <a:t/>
            </a:r>
            <a:br>
              <a:rPr lang="en-US" sz="3400" dirty="0"/>
            </a:br>
            <a:r>
              <a:rPr lang="en-US" sz="3100" dirty="0"/>
              <a:t>Feel free to share any questions. </a:t>
            </a:r>
            <a:endParaRPr lang="en-US" sz="3400" dirty="0"/>
          </a:p>
        </p:txBody>
      </p:sp>
      <p:sp>
        <p:nvSpPr>
          <p:cNvPr id="3" name="Text Placeholder 2">
            <a:extLst>
              <a:ext uri="{FF2B5EF4-FFF2-40B4-BE49-F238E27FC236}">
                <a16:creationId xmlns="" xmlns:a16="http://schemas.microsoft.com/office/drawing/2014/main" id="{4E9E9D61-485E-F8EB-7D1B-8FBB6ECBB192}"/>
              </a:ext>
            </a:extLst>
          </p:cNvPr>
          <p:cNvSpPr>
            <a:spLocks noGrp="1"/>
          </p:cNvSpPr>
          <p:nvPr>
            <p:ph type="body" idx="1"/>
          </p:nvPr>
        </p:nvSpPr>
        <p:spPr>
          <a:xfrm>
            <a:off x="95730" y="5796403"/>
            <a:ext cx="5047488" cy="1655762"/>
          </a:xfrm>
        </p:spPr>
        <p:txBody>
          <a:bodyPr vert="horz" lIns="91440" tIns="45720" rIns="91440" bIns="45720" rtlCol="0">
            <a:normAutofit/>
          </a:bodyPr>
          <a:lstStyle/>
          <a:p>
            <a:r>
              <a:rPr lang="en-US"/>
              <a:t>Maria </a:t>
            </a:r>
            <a:r>
              <a:rPr lang="en-US" err="1"/>
              <a:t>Papangeli</a:t>
            </a:r>
            <a:endParaRPr lang="en-US"/>
          </a:p>
          <a:p>
            <a:r>
              <a:rPr lang="en-US"/>
              <a:t>Alexadra </a:t>
            </a:r>
            <a:r>
              <a:rPr lang="en-US" err="1"/>
              <a:t>Chairopoulou</a:t>
            </a:r>
            <a:endParaRPr lang="en-US"/>
          </a:p>
        </p:txBody>
      </p:sp>
      <p:sp>
        <p:nvSpPr>
          <p:cNvPr id="85" name="Oval 1">
            <a:extLst>
              <a:ext uri="{FF2B5EF4-FFF2-40B4-BE49-F238E27FC236}">
                <a16:creationId xmlns="" xmlns:a16="http://schemas.microsoft.com/office/drawing/2014/main" id="{AB330529-CB1E-4112-8F01-435C2E2997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decorative circles">
            <a:extLst>
              <a:ext uri="{FF2B5EF4-FFF2-40B4-BE49-F238E27FC236}">
                <a16:creationId xmlns="" xmlns:a16="http://schemas.microsoft.com/office/drawing/2014/main" id="{A6BAEEFE-5A15-4E44-B100-CFD7F5D6D0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870062" y="289695"/>
            <a:ext cx="4971115" cy="6138399"/>
            <a:chOff x="6870062" y="289695"/>
            <a:chExt cx="4971115" cy="6138399"/>
          </a:xfrm>
        </p:grpSpPr>
        <p:sp>
          <p:nvSpPr>
            <p:cNvPr id="38" name="Oval 37">
              <a:extLst>
                <a:ext uri="{FF2B5EF4-FFF2-40B4-BE49-F238E27FC236}">
                  <a16:creationId xmlns="" xmlns:a16="http://schemas.microsoft.com/office/drawing/2014/main" id="{9F653A2A-2CD3-4B8D-B1DB-0B410110AC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 xmlns:a16="http://schemas.microsoft.com/office/drawing/2014/main" id="{7B14CA02-0561-4C97-8FF3-95C5A56793F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5D1DCF05-9A46-4ED2-9213-6762C6975A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 xmlns:a16="http://schemas.microsoft.com/office/drawing/2014/main" id="{7C2DFB0F-9C5B-42B4-A4C5-1C4308E5E4E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09002102-7C3F-4562-B6C9-B6662E8A2A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38ABC509-D5C1-4B54-88A3-76D47A1AEC2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 xmlns:a16="http://schemas.microsoft.com/office/drawing/2014/main" id="{69564177-4282-4F98-81F4-F758FF774D4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 xmlns:a16="http://schemas.microsoft.com/office/drawing/2014/main" id="{2B760430-7B8B-4E35-A89B-197E329999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7" name="Graphic 86" descr="Questions">
            <a:extLst>
              <a:ext uri="{FF2B5EF4-FFF2-40B4-BE49-F238E27FC236}">
                <a16:creationId xmlns="" xmlns:a16="http://schemas.microsoft.com/office/drawing/2014/main" id="{6C74C13F-3407-E9DA-A38F-A047A238A38D}"/>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7359476" y="1650594"/>
            <a:ext cx="3607206" cy="3607206"/>
          </a:xfrm>
          <a:prstGeom prst="rect">
            <a:avLst/>
          </a:prstGeom>
        </p:spPr>
      </p:pic>
    </p:spTree>
    <p:extLst>
      <p:ext uri="{BB962C8B-B14F-4D97-AF65-F5344CB8AC3E}">
        <p14:creationId xmlns="" xmlns:p14="http://schemas.microsoft.com/office/powerpoint/2010/main" val="398315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89A665-AD15-F731-E768-B2DABAAA152C}"/>
              </a:ext>
            </a:extLst>
          </p:cNvPr>
          <p:cNvSpPr>
            <a:spLocks noGrp="1"/>
          </p:cNvSpPr>
          <p:nvPr>
            <p:ph type="title"/>
          </p:nvPr>
        </p:nvSpPr>
        <p:spPr/>
        <p:txBody>
          <a:bodyPr>
            <a:normAutofit/>
          </a:bodyPr>
          <a:lstStyle/>
          <a:p>
            <a:pPr algn="ctr"/>
            <a:r>
              <a:rPr lang="en-US" sz="2400" b="1" dirty="0">
                <a:solidFill>
                  <a:srgbClr val="000000"/>
                </a:solidFill>
                <a:effectLst/>
                <a:latin typeface="Aptos" panose="020B0004020202020204" pitchFamily="34" charset="0"/>
                <a:ea typeface="Aptos" panose="020B0004020202020204" pitchFamily="34" charset="0"/>
                <a:cs typeface="Arial" panose="020B0604020202020204" pitchFamily="34" charset="0"/>
              </a:rPr>
              <a:t>Business cycle analysis </a:t>
            </a:r>
            <a:r>
              <a:rPr lang="en-US" sz="2400" b="1" dirty="0" smtClean="0">
                <a:solidFill>
                  <a:srgbClr val="000000"/>
                </a:solidFill>
                <a:latin typeface="Aptos" panose="020B0004020202020204" pitchFamily="34" charset="0"/>
                <a:ea typeface="Aptos" panose="020B0004020202020204" pitchFamily="34" charset="0"/>
                <a:cs typeface="Arial" panose="020B0604020202020204" pitchFamily="34" charset="0"/>
              </a:rPr>
              <a:t>of </a:t>
            </a:r>
            <a:r>
              <a:rPr lang="en-US" sz="2400" b="1" dirty="0" smtClean="0">
                <a:solidFill>
                  <a:srgbClr val="000000"/>
                </a:solidFill>
                <a:effectLst/>
                <a:latin typeface="Aptos" panose="020B0004020202020204" pitchFamily="34" charset="0"/>
                <a:ea typeface="Aptos" panose="020B0004020202020204" pitchFamily="34" charset="0"/>
                <a:cs typeface="Arial" panose="020B0604020202020204" pitchFamily="34" charset="0"/>
              </a:rPr>
              <a:t>Australia</a:t>
            </a:r>
            <a:endParaRPr lang="el-GR" sz="6600" b="1" dirty="0"/>
          </a:p>
        </p:txBody>
      </p:sp>
      <p:sp>
        <p:nvSpPr>
          <p:cNvPr id="6" name="TextBox 5">
            <a:extLst>
              <a:ext uri="{FF2B5EF4-FFF2-40B4-BE49-F238E27FC236}">
                <a16:creationId xmlns="" xmlns:a16="http://schemas.microsoft.com/office/drawing/2014/main" id="{9A517B6D-9A5C-18CA-4F52-3C9A0A90DD5B}"/>
              </a:ext>
            </a:extLst>
          </p:cNvPr>
          <p:cNvSpPr txBox="1"/>
          <p:nvPr/>
        </p:nvSpPr>
        <p:spPr>
          <a:xfrm>
            <a:off x="8158996" y="1175657"/>
            <a:ext cx="3277354" cy="5632311"/>
          </a:xfrm>
          <a:prstGeom prst="rect">
            <a:avLst/>
          </a:prstGeom>
          <a:noFill/>
        </p:spPr>
        <p:txBody>
          <a:bodyPr wrap="square" rtlCol="0">
            <a:spAutoFit/>
          </a:bodyPr>
          <a:lstStyle/>
          <a:p>
            <a:r>
              <a:rPr lang="en-US" sz="1800" dirty="0" smtClean="0">
                <a:effectLst/>
                <a:latin typeface="Aptos" panose="020B0004020202020204" pitchFamily="34" charset="0"/>
                <a:ea typeface="Aptos" panose="020B0004020202020204" pitchFamily="34" charset="0"/>
                <a:cs typeface="Arial" panose="020B0604020202020204" pitchFamily="34" charset="0"/>
              </a:rPr>
              <a:t>This plot shows </a:t>
            </a:r>
            <a:r>
              <a:rPr lang="en-US" sz="1800" dirty="0">
                <a:effectLst/>
                <a:latin typeface="Aptos" panose="020B0004020202020204" pitchFamily="34" charset="0"/>
                <a:ea typeface="Aptos" panose="020B0004020202020204" pitchFamily="34" charset="0"/>
                <a:cs typeface="Arial" panose="020B0604020202020204" pitchFamily="34" charset="0"/>
              </a:rPr>
              <a:t>the logarithm of real </a:t>
            </a:r>
            <a:r>
              <a:rPr lang="en-US" sz="1800" dirty="0" smtClean="0">
                <a:effectLst/>
                <a:latin typeface="Aptos" panose="020B0004020202020204" pitchFamily="34" charset="0"/>
                <a:ea typeface="Aptos" panose="020B0004020202020204" pitchFamily="34" charset="0"/>
                <a:cs typeface="Arial" panose="020B0604020202020204" pitchFamily="34" charset="0"/>
              </a:rPr>
              <a:t>GDP of </a:t>
            </a:r>
            <a:r>
              <a:rPr lang="en-US" sz="1800" dirty="0">
                <a:effectLst/>
                <a:latin typeface="Aptos" panose="020B0004020202020204" pitchFamily="34" charset="0"/>
                <a:ea typeface="Aptos" panose="020B0004020202020204" pitchFamily="34" charset="0"/>
                <a:cs typeface="Arial" panose="020B0604020202020204" pitchFamily="34" charset="0"/>
              </a:rPr>
              <a:t>Australia from 1870 to 2020, compared to its trend.</a:t>
            </a:r>
          </a:p>
          <a:p>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1900-1920</a:t>
            </a:r>
            <a:r>
              <a:rPr lang="el-GR" sz="1800" dirty="0">
                <a:effectLst/>
                <a:latin typeface="Aptos" panose="020B0004020202020204" pitchFamily="34" charset="0"/>
                <a:ea typeface="Aptos" panose="020B0004020202020204" pitchFamily="34" charset="0"/>
                <a:cs typeface="Arial" panose="020B0604020202020204" pitchFamily="34" charset="0"/>
              </a:rPr>
              <a:t>:</a:t>
            </a:r>
            <a:r>
              <a:rPr lang="en-US" sz="1800" dirty="0">
                <a:effectLst/>
                <a:latin typeface="Aptos" panose="020B0004020202020204" pitchFamily="34" charset="0"/>
                <a:ea typeface="Aptos" panose="020B0004020202020204" pitchFamily="34" charset="0"/>
                <a:cs typeface="Arial" panose="020B0604020202020204" pitchFamily="34" charset="0"/>
              </a:rPr>
              <a:t> notable volatility</a:t>
            </a:r>
            <a:r>
              <a:rPr lang="el-GR" sz="1800" dirty="0">
                <a:effectLst/>
                <a:latin typeface="Aptos" panose="020B0004020202020204" pitchFamily="34" charset="0"/>
                <a:ea typeface="Aptos" panose="020B0004020202020204" pitchFamily="34" charset="0"/>
                <a:cs typeface="Arial" panose="020B0604020202020204" pitchFamily="34" charset="0"/>
              </a:rPr>
              <a:t>(</a:t>
            </a:r>
            <a:r>
              <a:rPr lang="en-US" sz="1800" dirty="0">
                <a:effectLst/>
                <a:latin typeface="Aptos" panose="020B0004020202020204" pitchFamily="34" charset="0"/>
                <a:ea typeface="Aptos" panose="020B0004020202020204" pitchFamily="34" charset="0"/>
                <a:cs typeface="Arial" panose="020B0604020202020204" pitchFamily="34" charset="0"/>
              </a:rPr>
              <a:t>World War I</a:t>
            </a:r>
            <a:r>
              <a:rPr lang="el-GR" sz="1800" dirty="0">
                <a:effectLst/>
                <a:latin typeface="Aptos" panose="020B0004020202020204" pitchFamily="34" charset="0"/>
                <a:ea typeface="Aptos" panose="020B0004020202020204" pitchFamily="34" charset="0"/>
                <a:cs typeface="Arial" panose="020B0604020202020204" pitchFamily="34" charset="0"/>
              </a:rPr>
              <a:t>,1915)</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1920-1940</a:t>
            </a:r>
            <a:r>
              <a:rPr lang="el-GR" sz="1800" dirty="0">
                <a:effectLst/>
                <a:latin typeface="Aptos" panose="020B0004020202020204" pitchFamily="34" charset="0"/>
                <a:ea typeface="Aptos" panose="020B0004020202020204" pitchFamily="34" charset="0"/>
                <a:cs typeface="Arial" panose="020B0604020202020204" pitchFamily="34" charset="0"/>
              </a:rPr>
              <a:t>:</a:t>
            </a:r>
            <a:r>
              <a:rPr lang="en-US" sz="1800" dirty="0">
                <a:effectLst/>
                <a:latin typeface="Aptos" panose="020B0004020202020204" pitchFamily="34" charset="0"/>
                <a:ea typeface="Aptos" panose="020B0004020202020204" pitchFamily="34" charset="0"/>
                <a:cs typeface="Arial" panose="020B0604020202020204" pitchFamily="34" charset="0"/>
              </a:rPr>
              <a:t> significant deviations </a:t>
            </a:r>
            <a:r>
              <a:rPr lang="el-GR" sz="1800" dirty="0">
                <a:effectLst/>
                <a:latin typeface="Aptos" panose="020B0004020202020204" pitchFamily="34" charset="0"/>
                <a:ea typeface="Aptos" panose="020B0004020202020204" pitchFamily="34" charset="0"/>
                <a:cs typeface="Arial" panose="020B0604020202020204" pitchFamily="34" charset="0"/>
              </a:rPr>
              <a:t>(</a:t>
            </a:r>
            <a:r>
              <a:rPr lang="en-US" sz="1800" dirty="0">
                <a:effectLst/>
                <a:latin typeface="Aptos" panose="020B0004020202020204" pitchFamily="34" charset="0"/>
                <a:ea typeface="Aptos" panose="020B0004020202020204" pitchFamily="34" charset="0"/>
                <a:cs typeface="Arial" panose="020B0604020202020204" pitchFamily="34" charset="0"/>
              </a:rPr>
              <a:t>Great Depression</a:t>
            </a:r>
            <a:r>
              <a:rPr lang="el-GR" sz="1800" dirty="0">
                <a:effectLst/>
                <a:latin typeface="Aptos" panose="020B0004020202020204" pitchFamily="34" charset="0"/>
                <a:ea typeface="Aptos" panose="020B0004020202020204" pitchFamily="34" charset="0"/>
                <a:cs typeface="Arial" panose="020B0604020202020204" pitchFamily="34" charset="0"/>
              </a:rPr>
              <a:t>,1930)</a:t>
            </a:r>
          </a:p>
          <a:p>
            <a:pPr marL="285750" indent="-285750">
              <a:buFont typeface="Arial" panose="020B0604020202020204" pitchFamily="34" charset="0"/>
              <a:buChar char="•"/>
            </a:pPr>
            <a:r>
              <a:rPr lang="el-GR" dirty="0">
                <a:latin typeface="Aptos" panose="020B0004020202020204" pitchFamily="34" charset="0"/>
                <a:ea typeface="Aptos" panose="020B0004020202020204" pitchFamily="34" charset="0"/>
                <a:cs typeface="Arial" panose="020B0604020202020204" pitchFamily="34" charset="0"/>
              </a:rPr>
              <a:t>1940-1950:</a:t>
            </a:r>
            <a:r>
              <a:rPr lang="en-US" sz="1800" dirty="0">
                <a:effectLst/>
                <a:latin typeface="Aptos" panose="020B0004020202020204" pitchFamily="34" charset="0"/>
                <a:ea typeface="Aptos" panose="020B0004020202020204" pitchFamily="34" charset="0"/>
                <a:cs typeface="Arial" panose="020B0604020202020204" pitchFamily="34" charset="0"/>
              </a:rPr>
              <a:t> recovery in GDP </a:t>
            </a:r>
            <a:r>
              <a:rPr lang="el-GR" sz="1800" dirty="0">
                <a:effectLst/>
                <a:latin typeface="Aptos" panose="020B0004020202020204" pitchFamily="34" charset="0"/>
                <a:ea typeface="Aptos" panose="020B0004020202020204" pitchFamily="34" charset="0"/>
                <a:cs typeface="Arial" panose="020B0604020202020204" pitchFamily="34" charset="0"/>
              </a:rPr>
              <a:t>(</a:t>
            </a:r>
            <a:r>
              <a:rPr lang="en-US" sz="1800" dirty="0">
                <a:effectLst/>
                <a:latin typeface="Aptos" panose="020B0004020202020204" pitchFamily="34" charset="0"/>
                <a:ea typeface="Aptos" panose="020B0004020202020204" pitchFamily="34" charset="0"/>
                <a:cs typeface="Arial" panose="020B0604020202020204" pitchFamily="34" charset="0"/>
              </a:rPr>
              <a:t>World War II</a:t>
            </a:r>
            <a:r>
              <a:rPr lang="el-GR" sz="1800" dirty="0">
                <a:effectLst/>
                <a:latin typeface="Aptos" panose="020B0004020202020204" pitchFamily="34" charset="0"/>
                <a:ea typeface="Aptos" panose="020B00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ptos" panose="020B0004020202020204" pitchFamily="34" charset="0"/>
                <a:ea typeface="Aptos" panose="020B0004020202020204" pitchFamily="34" charset="0"/>
                <a:cs typeface="Arial" panose="020B0604020202020204" pitchFamily="34" charset="0"/>
              </a:rPr>
              <a:t>After </a:t>
            </a:r>
            <a:r>
              <a:rPr lang="el-GR" dirty="0" smtClean="0">
                <a:latin typeface="Aptos" panose="020B0004020202020204" pitchFamily="34" charset="0"/>
                <a:ea typeface="Aptos" panose="020B0004020202020204" pitchFamily="34" charset="0"/>
                <a:cs typeface="Arial" panose="020B0604020202020204" pitchFamily="34" charset="0"/>
              </a:rPr>
              <a:t>2008:</a:t>
            </a:r>
            <a:r>
              <a:rPr lang="en-US" dirty="0" smtClean="0">
                <a:latin typeface="Aptos" panose="020B0004020202020204" pitchFamily="34" charset="0"/>
                <a:ea typeface="Aptos" panose="020B0004020202020204" pitchFamily="34" charset="0"/>
                <a:cs typeface="Arial" panose="020B0604020202020204" pitchFamily="34" charset="0"/>
              </a:rPr>
              <a:t> small dip </a:t>
            </a:r>
            <a:r>
              <a:rPr lang="en-US" dirty="0">
                <a:latin typeface="Aptos" panose="020B0004020202020204" pitchFamily="34" charset="0"/>
                <a:ea typeface="Aptos" panose="020B0004020202020204" pitchFamily="34" charset="0"/>
                <a:cs typeface="Arial" panose="020B0604020202020204" pitchFamily="34" charset="0"/>
              </a:rPr>
              <a:t>(</a:t>
            </a:r>
            <a:r>
              <a:rPr lang="en-US" sz="1800" dirty="0">
                <a:effectLst/>
                <a:latin typeface="Aptos" panose="020B0004020202020204" pitchFamily="34" charset="0"/>
                <a:ea typeface="Aptos" panose="020B0004020202020204" pitchFamily="34" charset="0"/>
                <a:cs typeface="Arial" panose="020B0604020202020204" pitchFamily="34" charset="0"/>
              </a:rPr>
              <a:t>Global Financial Crisis</a:t>
            </a:r>
            <a:r>
              <a:rPr lang="en-US" sz="1800" dirty="0" smtClean="0">
                <a:effectLst/>
                <a:latin typeface="Aptos" panose="020B0004020202020204" pitchFamily="34" charset="0"/>
                <a:ea typeface="Aptos" panose="020B0004020202020204" pitchFamily="34" charset="0"/>
                <a:cs typeface="Arial" panose="020B0604020202020204" pitchFamily="34" charset="0"/>
              </a:rPr>
              <a:t>).</a:t>
            </a:r>
            <a:r>
              <a:rPr lang="en-US" dirty="0" smtClean="0"/>
              <a:t> </a:t>
            </a:r>
            <a:r>
              <a:rPr lang="en-US" dirty="0" smtClean="0">
                <a:latin typeface="Aptos" panose="020B0004020202020204" pitchFamily="34" charset="0"/>
                <a:ea typeface="Aptos" panose="020B0004020202020204" pitchFamily="34" charset="0"/>
                <a:cs typeface="Arial" panose="020B0604020202020204" pitchFamily="34" charset="0"/>
              </a:rPr>
              <a:t>Australia's economy was resilient due to its strong mining sector. </a:t>
            </a:r>
            <a:endParaRPr lang="en-US" dirty="0">
              <a:latin typeface="Aptos" panose="020B0004020202020204" pitchFamily="34" charset="0"/>
              <a:ea typeface="Aptos" panose="020B00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ptos" panose="020B0004020202020204" pitchFamily="34" charset="0"/>
                <a:ea typeface="Aptos" panose="020B0004020202020204" pitchFamily="34" charset="0"/>
                <a:cs typeface="Arial" panose="020B0604020202020204" pitchFamily="34" charset="0"/>
              </a:rPr>
              <a:t>2020</a:t>
            </a:r>
            <a:r>
              <a:rPr lang="el-GR" dirty="0" smtClean="0">
                <a:latin typeface="Aptos" panose="020B0004020202020204" pitchFamily="34" charset="0"/>
                <a:ea typeface="Aptos" panose="020B0004020202020204" pitchFamily="34" charset="0"/>
                <a:cs typeface="Arial" panose="020B0604020202020204" pitchFamily="34" charset="0"/>
              </a:rPr>
              <a:t>:</a:t>
            </a:r>
            <a:r>
              <a:rPr lang="en-US" dirty="0" smtClean="0"/>
              <a:t> </a:t>
            </a:r>
            <a:r>
              <a:rPr lang="en-US" dirty="0" smtClean="0">
                <a:latin typeface="Aptos" panose="020B0004020202020204" pitchFamily="34" charset="0"/>
                <a:ea typeface="Aptos" panose="020B0004020202020204" pitchFamily="34" charset="0"/>
                <a:cs typeface="Arial" panose="020B0604020202020204" pitchFamily="34" charset="0"/>
              </a:rPr>
              <a:t>returns to its trend growth path</a:t>
            </a:r>
            <a:r>
              <a:rPr lang="en-US" dirty="0" smtClean="0"/>
              <a:t>.</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285750" indent="-285750">
              <a:buFont typeface="Arial" panose="020B0604020202020204" pitchFamily="34" charset="0"/>
              <a:buChar char="•"/>
            </a:pPr>
            <a:endParaRPr lang="el-GR" dirty="0"/>
          </a:p>
        </p:txBody>
      </p:sp>
      <p:sp>
        <p:nvSpPr>
          <p:cNvPr id="9218" name="AutoShape 2" descr="data:image/png;base64,iVBORw0KGgoAAAANSUhEUgAAAzoAAAHUCAYAAADyYF1vAAAAOXRFWHRTb2Z0d2FyZQBNYXRwbG90bGliIHZlcnNpb24zLjguMCwgaHR0cHM6Ly9tYXRwbG90bGliLm9yZy81sbWrAAAACXBIWXMAAA9hAAAPYQGoP6dpAACMRUlEQVR4nOzdZ3QUZR+G8Wt20yshhBAgQOi9915FRKqKHQXsFexdsWEX1FcUaQIC0qWLoAgivfceCIEQWnrd3Xk/rEQjxQQSNgn375wc2JlnZv6zBNg7TxnDNE0TERERERGRIsTi6gJERERERETymoKOiIiIiIgUOQo6IiIiIiJS5CjoiIiIiIhIkaOgIyIiIiIiRY6CjoiIiIiIFDkKOiIiIiIiUuQo6IiIiIiISJGjoCMiIiIiIkWOgo6IyBXYtm0bgwYNolKlSnh7e+Pt7U2VKlV4+OGH2bBhQ7a2b731FoZhZH35+PhQtmxZunbtypdffkliYuIF57///vuzHePp6Um1atV48803SUtLu1a3eYF/1nS5r+XLl7usRvj7Pb9ac+fOxTAMgoODSU9Pz4PKLm/y5MkMHz48385foUIF7r///qzXkZGRGIbB+PHj8+2aIiKu4ubqAkRECptvv/2WJ554gmrVqvH0009Tq1YtDMNg9+7dTJkyhSZNmnDgwAEqVaqU7bjFixcTGBhIRkYGx48fZ9myZbzwwgt8/PHHzJs3j3r16mVr7+3tza+//grAuXPnmDJlCm+//TZ79uzhxx9/vGb3+0+rV6/O9vqdd97ht99+y6rzvJo1a17LsvLNmDFjADh79ixz5szh9ttvz9frTZ48mR07djB48OB8vc55YWFhrF69+oLvVRGRokBBR0QkF1atWsVjjz1G9+7dmTFjBh4eHln7OnbsyOOPP8706dPx9va+4NhGjRpRokSJrNd33HEHTzzxBO3ataNnz57s27cPT0/PrP0Wi4XmzZtnve7WrRuRkZFMmzaNzz77jDJlyuTTXV7aP+sBCAkJuaDOi0lJScHHxyc/S8tzMTExLFy4kI4dO/Lnn38yZsyYfA86uWG327HZbNm+Z3LL09PzP//sREQKKw1dExHJhffffx+r1cq3336bLeT802233Ubp0qVzdL569erx6quvcvTo0Rz10pz/UHrkyJGL7t+6dSuGYWT1RPzTokWLMAyDuXPnAnDq1CkeeughwsPD8fT0JCQkhFatWrF06dIc1X4p7du3p3bt2qxYsYKWLVvi4+PDwIEDAUhISOC5554jIiICDw8PypQpw+DBg0lOTs52DsMweOKJJ5g4cSI1atTAx8eHevXqMX/+/Auut2DBAurXr4+npycRERF88sknV1X/ed9//z02m40hQ4bQt29fli1bdsH7frmhX4Zh8NZbb2W9/q/3u3379ixYsIAjR45kGwb4z+t89NFHvPvuu0RERODp6clvv/1GWloazz77LPXr1ycwMJDixYvTokULfvrpp/+8x4vVf+DAAQYMGECVKlXw8fGhTJky9OjRg+3bt+f+TRQRcSH16IiI5JDdbue3336jcePGhIWF5dl5e/bsyQsvvMCKFSvo37//ZdseOHAAcPakXEy9evVo0KAB48aNY9CgQdn2jR8/npIlS3LTTTcBcO+997Jp0ybee+89qlatSlxcHJs2beLMmTNXfU8nTpzgnnvu4YUXXuD999/HYrGQkpJCu3btOHbsGK+88gp169Zl586dvPHGG2zfvp2lS5dmm1ezYMEC1q9fz9tvv42fnx8fffQRffr0Ye/evVSsWBGAZcuW0atXL1q0aMHUqVOx2+189NFHnDx58qrvYezYsYSFhdGtWze8vb2ZPHky48eP580337yi8/3X+/3111/z0EMPcfDgQWbPnn3Rc3zxxRdUrVqVTz75hICAAKpUqUJ6ejpnz57lueeeo0yZMmRkZLB06VL69u3LuHHj/vN76t+OHz9OcHAwH3zwASEhIZw9e5bvv/+eZs2asXnzZqpVq3ZF9y8ics2ZIiKSIzExMSZg3nHHHRfss9lsZmZmZtaXw+HI2vfmm2+agHnq1KmLnjc1NdUEzG7dumVtu++++0xfX9+s8506dcocMWKEaRiG2aRJk8vW+cUXX5iAuXfv3qxtZ8+eNT09Pc1nn302a5ufn585ePDgHN//xZyv85/atWtnAuayZcuybR82bJhpsVjM9evXZ9s+Y8YMEzAXLlyYtQ0wQ0NDzYSEhKxtMTExpsViMYcNG5a1rVmzZmbp0qXN1NTUrG0JCQlm8eLFzav5L27FihUmYL700kumaZqmw+EwIyIizPLly2f7sz18+LAJmOPGjbvgHID55ptvZr3OyfvdvXt3s3z58hdsP3+dSpUqmRkZGZc9x/nvxUGDBpkNGjTItq98+fLmfffdl6P6/3m+jIwMs0qVKuaQIUMue20RkYJEQ9dERPJAo0aNcHd3z/r69NNPc3ysaZoX3Z6cnJx1vpCQEAYPHky3bt0u+dP+8+6++248PT2zDUeaMmUK6enpDBgwIGtb06ZNGT9+PO+++y5r1qwhMzMzxzX/l6CgIDp27Jht2/z586lduzb169fHZrNlfXXt2vWiK7V16NABf3//rNehoaGULFkya/hYcnIy69evp2/fvnh5eWW18/f3p0ePHldV//mhf+eH3BmGwf3338+RI0dYtmzZFZ0zL97vnj174u7ufsH26dOn06pVK/z8/HBzc8Pd3Z0xY8awe/fuXF/DZrPx/vvvU7NmTTw8PHBzc8PDw4P9+/df0flERFxFQUdEJIdKlCiBt7f3RefHTJ48mfXr12fNf8mN8+f797web29v1q9fz/r169m2bRtxcXEsWLDgPxchKF68OD179mTChAnY7XbAOWytadOm1KpVK6vdjz/+yH333cfo0aNp0aIFxYsXp3///sTExOT6Hv7tYkP7Tp48ybZt27IFQnd3d/z9/TFNk9OnT2drHxwcfME5PD09SU1NBZwr0TkcDkqVKnVBu4tty6nExESmT59O06ZNCQkJIS4ujri4OPr06XPJ+U85kRfv98Xe11mzZtGvXz/KlCnDpEmTWL16NevXr2fgwIFXtBT5M888w+uvv07v3r2ZN28ea9euZf369dSrVy/rvRcRKQw0R0dEJIesVisdO3ZkyZIlnDhxItuHzvPLKUdGRub6vOfDUfv27bNtt1gsNG7c+IpqHTBgANOnT+eXX36hXLlyrF+/npEjR2ZrU6JECYYPH87w4cM5evQoc+fO5aWXXiI2NpbFixdf0XXPu9gzbM4HxbFjx170mH+uSJcTQUFBGIZx0aBwNWFtypQppKSksG7dOoKCgi7YP3v2bM6dO0dQUFBWT9K/n7FzsXlOefF+X+x9nTRpEhEREfz444/Z9l/pc38mTZpE//79ef/997NtP336NMWKFbuic4qIuIKCjohILrz88sssWrSIRx55hBkzZlx0GFFubN26lffff58KFSrQr1+/PKoSbrjhBsqUKcO4ceMoV64cXl5e3HnnnZdsX65cOZ544gmWLVvGqlWr8qyOf7r55pt5//33CQ4OJiIi4qrP5+vrS9OmTZk1axYff/xxVuhITExk3rx5V3zeMWPG4O/vz5w5c7BYsg982LBhA88//zw//PADTzzxBKGhoXh5ebFt27Zs7f5rxbNLvd//7LHKKcMw8PDwyBZyYmJicrTq2qXO9+8lqxcsWEB0dDSVK1e+onOKiLiCgo6ISC60atWK//3vfzz55JM0bNiQhx56iFq1amGxWDhx4gQzZ84EICAg4IJjN27cSGBgIJmZmVkPDJ04cSIlS5Zk3rx5l1yu+kpYrVb69+/PZ599RkBAAH379iUwMDBrf3x8PB06dOCuu+6ievXq+Pv7s379ehYvXkzfvn3zrI5/Gjx4MDNnzqRt27YMGTKEunXr4nA4OHr0KEuWLOHZZ5+lWbNmuTrnO++8w4033kiXLl149tlnsdvtfPjhh/j6+nL27Nlsbd966y2GDh3Kb7/9dkHv2Xk7duxg3bp1PProoxfMMQLnn/+nn37KmDFjeOKJJzAMg3vuuYexY8dSqVIl6tWrx7p165g8eXK243L6ftepU4dZs2YxcuRIGjVqlKNevZtvvplZs2bx2GOPceuttxIVFcU777xDWFgY+/fvz+E7mf1848ePp3r16tStW5eNGzfy8ccfU7Zs2VyfS0TElRR0RERy6ZFHHqFFixaMGDGCzz//nOPHj2MYBmXLlqVly5YsW7bsoh+Sb7zxRsD5U/vixYtTp04dPvzwQwYMGJBt0n1eGTBgAMOGDePUqVPZFiEA8PLyolmzZkycOJHIyEgyMzMpV64cL774Ii+88EKe1wLOHpiVK1fywQcfMGrUKA4fPoy3tzflypWjc+fOVKhQIdfn7NKlC3PmzOG1117j9ttvp1SpUjz22GOkpqYydOjQbG2TkpIwDOOy83fOz795+OGHL7rf3d2d+++/nw8++IBNmzbRsGHDrIUnPvroI5KSkujYsSPz58/Pdj85fb+ffvppdu7cySuvvEJ8fDymaV5ysYrzBgwYQGxsLN988w1jx46lYsWKvPTSSxw7duyC9yAnRowYgbu7O8OGDSMpKYmGDRsya9YsXnvttVyfS0TElQzzv/4FFRERKQKaNm1K+fLlmT59uqtLERGRa0BBR0REiryEhARCQkLYsmULNWrUcHU5IiJyDSjoiIiIiIhIkaPn6IiIiIiISJGjoCMiIiIiIkWOgo6IiIiIiBQ5CjoiIiIiIlLkFIrn6DgcDo4fP46/v3+2Jz+LiIiIiMj1xTRNEhMTKV26NBbLpfttCkXQOX78OOHh4a4uQ0RERERECoioqCjKli17yf2FIuicf2J4VFQUAQEBLq5GRERERERcJSEhgfDw8KyMcCmFIuicH64WEBCgoCMiIiIiIv85pUWLEYiIiIiISJGjoCMiIiIiIkWOgo6IiIiIiBQ5hWKOTk6YponNZsNut7u6FClErFYrbm5uWrZcREREpIgpEkEnIyODEydOkJKS4upSpBDy8fEhLCwMDw8PV5ciIiIiInmk0Acdh8PB4cOHsVqtlC5dGg8PD/10XnLENE0yMjI4deoUhw8fpkqVKpd96JSIiIiIFB6FPuhkZGTgcDgIDw/Hx8fH1eVIIePt7Y27uztHjhwhIyMDLy8vV5ckIiIiInmgyPz4Wj+Jlyul7x0RERGRokef8EREREREpMhR0BERERERkSJHQcdF2rdvz+DBg11dRq5cSc2GYTBnzpx8qUdERERE5FIUdEREREREpMhR0LnOZGZmurqEq3apeygK9yYiIiJSYJmmqyvIlSIXdEzTJCXD5pIv8yr+8M+dO0f//v0JCgrCx8eHbt26sX///mxtvvvuu6xltPv06cNnn31GsWLFLnnOyMhIDMNg2rRptG/fHi8vLyZNmoTNZuOpp56iWLFiBAcH8+KLL3LffffRu3fvrGOTk5Pp378/fn5+hIWF8emnn15w/goVKvDOO+9w11134efnR+nSpfnyyy8vaHfixAm6deuGt7c3ERERTJ8+Pdv+F198kapVq+Lj40PFihV5/fXXs4WWt956i/r16zN27FgqVqyIp6cnpmliGAbffPMNvXr1wtfXl3fffReAkSNHUqlSJTw8PKhWrRoTJ07MyR+BiIiIyHUt0+5gR3Q8U9YdZcW+U5jJp2HXT7Dwefi6Bfz2vqtLzJVC/xydf0vNtFPzjZ9dcu1db3fFx+PK3tL777+f/fv3M3fuXAICAnjxxRe56aab2LVrF+7u7qxatYpHHnmEDz/8kJ49e7J06VJef/31HJ37xRdf5NNPP2XcuHF4enry4Ycf8sMPPzBu3Dhq1KjBiBEjmDNnDh06dMg65vnnn+e3335j9uzZlCpVildeeYWNGzdSv379bOf++OOPeeWVV3jrrbf4+eefGTJkCNWrV6dLly5ZbV5//XU++OADRowYwcSJE7nzzjupXbs2NWrUAMDf35/x48dTunRptm/fzoMPPoi/vz8vvPBC1jkOHDjAtGnTmDlzJlarNWv7m2++ybBhw/j888+xWq3Mnj2bp59+muHDh9O5c2fmz5/PgAEDKFu2bLb7ExERERHYeOQsi3fEsCUqjqjoY9Sz76S5ZTchll0Ylqjsjb0CXVPkFTLMq+mGuEYSEhIIDAwkPj6egICAbPvS0tI4fPgwEREReHl5kZJhKxRBp3379tSvX5/hw4ezf/9+qlatyqpVq2jZsiUAZ86cITw8nO+//57bbruNO+64g6SkJObPn591jnvuuYf58+cTFxd30WtERkYSERHB8OHDefrpp7O2lypViueee47nnnsOALvdTsWKFWnQoAFz5swhKSmJ4OBgJkyYwO233w7A2bNnKVu2LA899BDDhw8HnD06NWrUYNGiRVnnvuOOO0hISGDhwoWAczGCRx55hJEjR2a1ad68OQ0bNuTrr7++aN0ff/wxP/74Ixs2bACcPTrvv/8+0dHRhISEZLUzDIPBgwfz+eefZ21r1aoVtWrVYtSoUVnb+vXrR3JyMgsWLLjo9f79PSQiIiJSlJmmycr9pxmzbCvuUX/S0rKTFpZd1LAcvaDtXkdZoos1okbzmwir1xl8S7ig4uwulw3+qcj16Hi7W9n1dleXXftK7N69Gzc3N5o1a5a1LTg4mGrVqrF7924A9u7dS58+fbId17Rp02zB51IaN26c9fv4+HhOnjxJ06ZNs7ZZrVYaNWqEw+EA4ODBg2RkZNCiRYusNsWLF6datWoXnPufbc6/Ph+ELtdmy5YtWa9nzJjB8OHDOXDgAElJSdhstgu+acuXL58t5Fzs3sD5Xj700EPZtrVq1YoRI0ZccKyIiIjI9SQlLY2ta37j0Np5VEnewGjjAO4e9mxtzJDqGBVac65kc/53uCRjNyfhiAXLPLjj5Ane6x2MYRguuoPcKXJBxzCMKx4+5iqX6lQ7Pw/l37//r+P+zdfX94JtlzvX1Xby5eSb/3ybNWvWcMcddzB06FC6du1KYGAgU6dOvWBO0MXu4VLbL3ZvheUvpIiIiEhe2X0igT27tuE48CslT/1JvcyttDBSaAFZM/VtxSJwq9wBKrSBCq0x/EoCEAS81gTuaJ/EJz/vZfHOGCxGzj7nFRSFKxEUUTVr1sRms7F27dpsQ9f27duXNY+levXqrFu3Lttx54d25UZgYCChoaGsW7eONm3aAM6ha5s3b86af1O5cmXc3d1Zs2YN5cqVA5yLJezbt4927dplO9+aNWsueF29evULtvXv3z/b6wYNGgCwatUqypcvz6uvvpq1/8iRI7m+r/Nq1KjBH3/8ke16f/75Z9b7KCIiIlKUpaSmsnb5fBK2zqNuyhr6WE7+vdOABHyJKd6MMo2741ujM25BFS57vsol/fjm3kZsOnqOskHe+Vt8HlPQKQCqVKlCr169ePDBB/n222/x9/fnpZdeokyZMvTq1QuAJ598krZt2/LZZ5/Ro0cPfv31VxYtWnRFqfrJJ59k2LBhVK5cmerVq/Pll19y7ty5rHP5+fkxaNAgnn/+eYKDgwkNDeXVV1/FYrlwkb5Vq1bx0Ucf0bt3b3755RemT59+wVyY6dOn07hxY1q3bs0PP/zAunXrGDNmDOAMVUePHmXq1Kk0adKEBQsWMHv27Fzf03nPP/88/fr1o2HDhnTq1Il58+Yxa9Ysli5desXnFBERESnIbElniF7/E4lb51M+7k86kOrcYQEbVmIC6pBerj1BdW6geJXmBFhyP92iYbmgPK46/ynoFBDjxo3j6aef5uabbyYjI4O2bduycOFC3N3dAec8k2+++YahQ4fy2muv0bVrV4YMGcJXX32V62u9+OKLxMTE0L9/f6xWKw899BBdu3bNtprZxx9/TFJSEj179sTf359nn32W+Pj4C8717LPPsnHjRoYOHYq/vz+ffvopXbtmnyM1dOhQpk6dymOPPUapUqX44YcfqFmzJgC9evViyJAhPPHEE6Snp9O9e3def/113nrrrVzfF0Dv3r0ZMWIEH3/8MU899RQRERGMGzeO9u3bX9H5RERERAoa0zTZv2szZzfPJShqGZXSdlDecGTtP0cgsaXaUrpZX/xrdqGsp78Lq3WdIrfq2vXkwQcfZM+ePaxcufKqzuNwOKhRowb9+vXjnXfeyfFxFSpUYPDgwQwePPiqru9q1/P3kIiIiBQeh/Zs4fgfkygdvZiKZvaln/cTzqGgNoQ26U3dpp2wuBXd/ozrdtW1ouyTTz6hS5cu+Pr6smjRIr7//vtLLtF8OUeOHGHJkiW0a9eO9PR0vvrqKw4fPsxdd92VD1WLiIiIyJUwTZPD+7YTu3oqJY8uoKIjkop/7cs0rez1rk9CeCeCG/akcrXaVLEUnoUCrgUFnUJk3bp1fPTRRyQmJlKxYkW++OILHnjggVyfx2KxMH78eJ577jlM06R27dosXbpUE/ZFREREXCw1w87GLZtI2jyDiJifqWYezhZu9vg0wlGzN9Xa30lt/+IurbWgU9ApRKZNm5Yn5wkPD2fVqlVXfZ7IyMirL0ZEREREIC2eA79NIHXd97Q292dttpkW9ng3ILlKT2q0v4s6wSVdWGThoqAjIiIiIuIKDgcc+QPHponYd/5EZUc6AHYsRPo1JLNGLyq0up3axUJdXGjhpKAjIiIiInItxUXBlsmw5QeIO4IF5/M79znKsL9Mbzre9gSVipd2dZWFnoKOiIiIiEh+s2XA7rmweRIcWg44Fz5OxJu5tpYscOvI3bf0pXs9BZy8oqAjIiIiIpJf4qNh4zjY+D0kx2Zt/tNRk2m29ix2NKFGuVC+uKMB4cV9XFho0aOgIyIiIiJyFQ7EJrHu8Fm83C34errh52Gl5LlNBG4fS4moX7BgB+CkGcRUe3tm2NsSZYbSpEIQbzUsyy2NyuJutbj4LooeBR0RERERkSsQm5jG57/s58f1R3GYYMHBjZZ1POQ2nyqWQ1nt1jhq8L3tBn5xNKJscAC3NihLnwZlKBesHpz8pKBznRs/fjyDBw8mLi7O1aWIiIiIFAopGTa+W3GYb1ccJCXDjhfpPFdyAz2SZxFqPwFAOu4s8+jI1tK3E1C+Hn1D/Xkp1I9yxX0wDD3Y81pQ0HGB//rmvu+++xg/fvy1KUZEREREcmzjkXM89sNGTiak40U6rwf/SX/7bNwTTjsbeAdBkwfxbPoQN/mFcJNry72uKei4wIkTJ7J+/+OPP/LGG2+wd+/erG3e3t7Z2mdmZuLu7n7N6hMRERGRC+2JSWDAuHVkpCXzjP8KHrLMwyv5r4BTrBy0eBIa3A0evq4tVADnkt1Fi2lCRrJrvkwzRyWWKlUq6yswMBDDMLJep6WlUaxYMaZNm0b79u3x8vJi0qRJAIwbN44aNWrg5eVF9erV+frrr7POGRkZiWEYzJo1iw4dOuDj40O9evVYvXp1tmuPHz+ecuXK4ePjQ58+fThz5kzevfciIiIiRdSxcykMHPMnPTMXsdrnGZ7KHIdX+mlnwOn5JTy5CZo9pJBTgBS9Hp3MFHjfReuPv3I8z765X3zxRT799FPGjRuHp6cn3333HW+++SZfffUVDRo0YPPmzTz44IP4+vpy3333ZR336quv8sknn1ClShVeffVV7rzzTg4cOICbmxtr165l4MCBvP/++/Tt25fFixfz5ptv5km9IiIiIkXVmcQ0vvt2BJPSx1PRPQYcOANOm+eg3p3g5uHqEuUiil7QKSIGDx5M3759s16/8847fPrpp1nbIiIi2LVrF99++222oPPcc8/RvXt3AIYOHUqtWrU4cOAA1atXZ8SIEXTt2pWXXnoJgKpVq/Lnn3+yePHia3hnIiIiIoVHysHVxE4ZwlDbbrCA3TsYa4eXoeF9CjgFXNELOu4+zp4VV107jzRu3Djr96dOnSIqKopBgwbx4IMPZm232WwEBgZmO65u3bpZvw8LCwMgNjaW6tWrs3v3bvr06ZOtfYsWLRR0RERERP4t4QQJ814mYP9sagCpeJLa+FGKd34WvAJcXZ3kQNELOoZRJMZG+vr+fQ8OhwOA7777jmbNmmVrZ7Vas73+56IF51d3O3+8mcM5RCIiIiLXK9OWTuSCzyi1ZQQBZioO02AW7alx54fUql7N1eVJLhS9oFMEhYaGUqZMGQ4dOsTdd999xeepWbMma9asybbt369FRERErkemabLu19mErXqdCMcxADY7KrMo/Fl6de9OrdKB/3EGKWgUdAqJt956i6eeeoqAgAC6detGeno6GzZs4Ny5czzzzDM5OsdTTz1Fy5Yt+eijj+jduzdLlizRsDURERG57sXERHNw4mBaJS8B4LQZyB8VnqBBj0d5pYS/i6uTK1X0lpcuoh544AFGjx7N+PHjqVOnDu3atWP8+PFERETk+BzNmzdn9OjRfPnll9SvX58lS5bw2muv5WPVIiIiIgWXw+5g5cyvcR/ZnFbJS3CYBptL3Yb705voPeAFyivkFGqGWQgmbiQkJBAYGEh8fDwBAdknf6WlpXH48GEiIiLw8vJyUYVSmOl7SERE5Ppimibbdu3E/tPTNMzYAMBRa3mMnl8QXq+9a4uT/3S5bPBPGromIiIiIteFtEw7c7dEc2z5WB5I+oYAI5UM040dlR+m3h1vYnX3dHWJkocUdERERESkSEu32fly2QEWrtnGS7aR9LNuBAOOeNfC89aRNKxUz9UlSj5Q0BERERGRIist084jkzbiuX8h091HE2xNxG64kd7mJcq3fwYs1v8+iRRKCjoiIiIiUiQlp9t4bNwf3HhsOHd6/AaAGVoLa59R+JSq7eLqJL8VmaBTCNZUkAJK3zsiIiJFT0JaJkNHTeO10+9RxS0aEwOj9RCM9i+Dm4ery5NroNAHHXd3dwBSUlLw9vZ2cTVSGKWkpAB/fy+JiIhI4RaXnM7Ur9/k/aTReFoyyfQuiftto6FiO1eXJtdQoQ86VquVYsWKERsbC4CPjw+GYbi4KikMTNMkJSWF2NhYihUrhtWqMboiIiKF3d7IKE5NeoBHbGvAgMRynfC//TvwDXZ1aXKNFfqgA1CqVCmArLAjkhvFihXL+h4SERGRwsnhMPnp58U0XPM0rY2TZOBGfKvXCOk8GPRD8OtSkQg6hmEQFhZGyZIlyczMdHU5Uoi4u7urJ0dERKSQi01MY864j+l/ZgReRianraG43TmRkMrNXF2auFCRCDrnWa1WfWgVERERuY6s3H2M09Oe4iFzGRgQXaI1pQdOxPAp7urSxMWKVNARERERkeuDaZr8uGwtNVc8ShvLIRwYnG36HGVufAUsFleXJwXAVX0XDBs2DMMwGDx48CXbLF++HMMwLvjas2fP1VxaRERERK5TGTYH30yaTKeV/ahrOUSyNRDbnTMocdNrCjmS5Yp7dNavX8+oUaOoW7dujtrv3buXgICArNchISFXemkRERERuU6dS85g2qh3GRT3FR6GnTN+VSg+cDpG8QhXlyYFzBUFnaSkJO6++26+++473n333RwdU7JkSYoVK3YllxMRERGR61i6zc7mo3Gs2X+S8HVv87B9ERgQG34jJe8dCx6+ri5RCqArCjqPP/443bt3p3PnzjkOOg0aNCAtLY2aNWvy2muv0aFDh0u2TU9PJz09Pet1QkLClZQpIiIiIoWUaZpM33CMn7ZGsyHyHG62ZL52H0E767a/5uM8T8lur2jpaLmkXAedqVOnsmnTJtavX5+j9mFhYYwaNYpGjRqRnp7OxIkT6dSpE8uXL6dt27YXPWbYsGEMHTo0t6WJiIiISBFgmiYfLN7Dt78fAiCEc0z0+oTqHMZm9Saj9yhK1Onp4iqloDNM0zRz2jgqKorGjRuzZMkS6tWrB0D79u2pX78+w4cPz/FFe/TogWEYzJ0796L7L9ajEx4eTnx8fLZ5PiIiIiJStJimydvzdzFuVSQAbzazcM/BZ3FPigbfELjrRyjTyLVFikslJCQQGBj4n9kgVz06GzduJDY2lkaN/v7mstvtrFixgq+++or09PQcPcemefPmTJo06ZL7PT098fT0zE1pIiIiIlLIORwmr/+0gx/WHgXgu7ZpdNk2BNLiIbgy3D0DtOiA5FCugk6nTp3Yvn17tm0DBgygevXqvPjiizl+WOfmzZsJCwvLzaVFREREpAizO0xenrWNaRuOYRgwufkxWmx8DewZEN4M7pwKegio5EKugo6/vz+1a9fOts3X15fg4OCs7S+//DLR0dFMmDABgOHDh1OhQgVq1apFRkYGkyZNYubMmcycOTOPbkFERERECru35u5k2oZjWAyTuQ02UXvzp84dNXpC31Hg7u3aAqXQueLn6FzKiRMnOHr0aNbrjIwMnnvuOaKjo/H29qZWrVosWLCAm266Ka8vLSIiIiKF0OIdMUxccwSr4WBZjYVU2DXZuaP5Y3DDu2DJ2aghkX/K1WIErpLTCUciIiIiUricTEij6/AVpKUkMTdsHFXPrQAM6PoetHjc1eVJAZQvixGIiIiIiOQVh8Pk2WlbsaScYY7f51Q9txesns6harV6u7o8KeQUdERERETEJcauOkzUwR3M8vyICrYY8A6CO6ZA+RauLk2KAAUdEREREbnmdh1PYPHP85nl8RHBRiIUKwf3zIISVVxdmhQRCjoiIiIick2lZdqZOnEkE62f4G1kYIbVx7hrGviHuro0KUIUdERERETkmnE4TOaNHsqbKV9gNUwyIjrjccf34Onn6tKkiLG4ugARERERuU44HKwf/SS3nRyB1TCJqXwHHvf8qJAj+UJBR0RERETyny2dI9/dRbPjEwHYXu0pSt39DVg1wEjyh76zRERERCR/pZ4jblw/yseuI9O0srTqG3S7c7Crq5IiTj06IiIiIpJ/4o6SNuoGisWuI9H0ZnT5j7jxrqddXZVcB9SjIyIiIiL548Q2bBNvxSvlJCfM4gwv+R7v9L8DwzBcXZlcBxR0RERERCTvHViKfWp/3GzJ7HGEMzRgKN8M7ImHmwYUybWhoCMiIiIieWvzJBxzn8Jq2lllr8X/Sr7F/wa2J9Db3dWVyXVEQUdERERE8oZpwvIP4PcPsACz7K1ZGPEKo+9pho+HPnbKtaXvOBERERG5eplpMPcJ2D4dgK9svThS9xlG3lIXd6uGq8m1p6AjIiIiIlcn+TRMvQui1pJpWnnNNpCQtg/y0Q1VtfCAuIyCjoiIiIhcudg9MLkfxB0h3vThkcwhtOt6C4+0q+TqyuQ6p35EEREREbkyB5bCmBsg7giRjlD6ZgylvUKOFBAKOiIiIiKSO6YJfwyHH26D9HjWOarRJ2Mot3frxMMKOVJAaOiaiIiIiORcRjL89ATsnAXAVFt73rAN4Pmb6vJg24ouLk7kbwo6IiIiIpIz547A1Lvh5HYchhtvZNzLJHtnXrmphkKOFDgKOiIiIiLy3/b/ArMegtSzZHqV4L6kx/nTXo0BrSrwUFsNV5OCR0FHRERERC7Nngm/vgurhgOQUbIevU8/yi5bAJ1rlOS17jVdW5/IJSjoiIiIiMjFxR+DGQMhai0A6Q0foPf+buxOSadW6QBG3NEAq0XPyZGCSUFHRERERC60dzHMeQRSz4FnAJk3f8HAtWHsPnWGUgFejLmvCb6e+igpBZe+O0VERETkb+lJsORV2Dje+TqsPo5bxvHML/GsOnAcHw8rY+5vTKlAL5eWKfJfFHRERERExOnoWpj9MJw77Hzd/DHMTm/y1sIDzNt6HDeLwdd3N6RW6UDX1imSAwo6IiIiItc7WwYsH+ZccMB0QEBZ6P01VGzH8F/2MWH1EQwDPu1Xj/bVSrq6WpEcUdARERERKaLSMu0MX7ofu8PB4M5VLz6nJmodzH0KTu12vq57B3T7ELyLMX7VYUYs2w/A2z1r0at+mWtYvcjVUdARERERKYIiTyfz6A+b2H0iAYClu2P58s4G1C7z17Cz9ERY9g6sGwWY4BMMN38ONXsBMGdzNG/N2wXAkM5VubdFBRfchciVU9ARERERKWJ+3hnDc9O2kphuo7ivB55uFg6fTqbP16t4qVsNBpbch7HgWYiPch5Q707o+j74FAdg3KrDvD3fGXLub1mBpzpVdtWtiFwxBR0RERGRIiLT7uDjn/cyasUhABqVD+Kruxrg5WblhZnb2L5rF6V+fgjDus55QLFycPNwqNwJAIfD5L2Fuxnzh3MxgrubleONm2tiGHpWjhQ+CjoiIiIiRcDZ5Awe+2Ejaw6dBeCB1hG82K067lYL2DMZVelPbEfex92eis208L3jRnaUeIJ+RnWamybpNgeDp25h8c4YAF7qVp2H21ZUyJFCS0FHREREpJDbE5PAA99v4Ni5VHw9rHx8Wz1uqhPm3Bm5ChY8i3FqN+5ASmhjXsscyKzjxWBHHLN3rKFyST+83C3siE7Aw2rh49vqauEBKfQUdEREREQKsZ93xjDkxy2kZNgpV9yH0fc1pmqoPyTFwpLXYdtUZ0OfYOjyNj717uIzi4VBx+OZtOYoP22J5kBsEgABXm58178xzSoGu/CORPKGYZqm6eoi/ktCQgKBgYHEx8cTEBDg6nJEREREXM40Tb769QCf/rIPgJaVgvnfXQ0J8rbChrHOFdXS4wEDGt0Pnd7IWmzgnxLTMpmzOZrNUXE81r4SlUv6X9sbEcmlnGYDBR0RERGRQuh/vx3g45/3As6V0V7tXgP3E5thwRA4sdXZKKwedP8cyjZyYaUieSun2UBD10REREQKmXWHz/LpEmfIef3mmgxqGAgLh8DG7wETPAOh0+vQeCBYrK4tVsRFFHRERERECpFzyRk8PXUzDhNuqR/GQJ8/4Ks3IeWMs0G9O6HL2+BX0rWFiriYgo6IiIhIIWGaJs9N38qJ+DQ6B8XyUeJwjLl/PRMnpAZ0/xQqtHJtkSIFhIKOiIiISCEx5o/DrN0TyZseM7k/bQlGtB3cfaH9S9D8UbC6u7pEkQJDQUdERESkENh69Bw7fh7LMs+JhBpxYAI1e0HXYRCoZ96I/JuCjoiIiEgBlG6zs/N4AluOxnH8wFa6RH7McLcdAJjFK2Lc9DFU7uziKkUKLgUdERERkQLE4TB5d8FuJq05gsWeypNus3nBugAPw046Hpitn8Gr3RBw93J1qSIFmoKOiIiISAFhmiZvzdvJhNVH6GzZyNteEyjNKQDOlm6Pb+/P8CpZycVVihQOCjoiIiIiBYBpmnyweA+/r1nLGPeJdLJudu4IDIcbP6B49e5gGK4tUqQQUdARERERKQC++WUbgas+YYnHQjwNG1jcoeUT0PZ58PB1dXkihY6CjoiIiIgrmSa/zfiaPjs+ppTbOee2Sp2g24dQoopraxMpxBR0RERERFwlZjunpz9NhzMbwYB4rzIE9v4EqnXTMDWRq6SgIyIiInKtpZyFX9/F3DiOEqaDVNODdeEDaHvfUHD3dnV1IkWCgo6IiIjItWK3wabx8Ou7kHoOA5hvb87c0McYObAnhkW9OCJ5RUFHREREJL+ZJuxdBEvfhNP7ADjrW5nHzt3Bdrc6LLqzLVaFHJE8paAjIiIikp+ObYAlr8PRP52vvYsT03AwHZZXItVh8GGPmpQL9nFtjSJFkMXVBYiIiIgUBQdiE5mwOpKkdJtzQ+wemNYfRndyhhw3L2g9hPTHN3H/zgak2g061wilX+Nw1xYuUkSpR0dERETkKpxMSOPzX/YxbUMUDhP27trKu0HzMbZNB0zAgPp3QYdXILAsny3czZ6YRIJ9PfjgljoYWl1NJF8o6IiIiIhcgcS0TL79/RCj/zhEWqaDssYpnnCfw61Hf8eIcjgbVb/ZGXBCawHwy66TjFp5CIAPbqlLCT9PV5UvUuQp6IiIiIjk0i+7TvLSzG2cSc4gwjjB68UW0yH9VwzTDsAKswFV7xxGqeotso7ZER3PU1M2Y5pwb/PydKkZ6qryRa4LCjoiIiIiOZRuszNs4R7G/xlJNeMoH/stoINtFUaaswfHrNiB187dzA8nwmi6HKZUNbFaDGLi0xj0/XpSM+20qVKCN3rUdO2NiFwHFHREREREcuDQqSSenLIZ48QWvnWfQ1frBvhr3QGqdoO2z2OUbcTDZ1KYM2IF6yLPMnrlIe5pXp5B36/nZEI6VUr68dVdDXG3aj0okfxmmKZpurqI/5KQkEBgYCDx8fEEBAS4uhwRERG5zszadIwZc2byoDmTDtatf201oGYvaPMshNXN1n7a+ihemLkNd6tBg/Ag1kWeJdjXgzmPtyK8uJaSFrkaOc0G6tERERERuYTktEwmTJlIvUPfMdm6CwDTsGLUuQ3aPAMh1S563G2Ny7Jk10mW7j7JusizeLhZGNW/sUKOyDWkoCMiIiLyb6bJkbU/kbhkGI869oAV7IYbRv27sLQZAsUrXvZwwzD44JY63Dg8jtNJ6Xx6Wz0alQ+6RsWLCCjoiIiIiPzN4cDcM5+zi96nfOJuANJxJ676nYTe+AIUy/nDPUv4ebJkSFvOJKVTJdQ/vyoWkUtQ0BERERFx2GHnbMwVn2Cc2k0wkGx6srJYL5rf9TqhoeWu6LTFfT0o7uuRt7WKSI4o6IiIiMj1y54J26bByk/h7EEMIMH0ZqKjK0Edn+bO9g0wDMPVVYrIFVDQERERkeuPLR22/AB/fA5xRwFIsQbwdVpXJjpu4L07W3Nz3dIuLlJEroaCjoiIiFw/MlNh0wRYNQISogEwfUNYWqwfTx9sRKrhxef96ivkiBQBCjoiIiJS9GUkw4ZxZKwcjkfqKQDSvEpytOZDTDc78d3qEwB81LcuvRuUcWWlIpJHFHRERESk6EpPhHXfYa7+CiPlDB7AMbME39h6MD2tHel/egDOkPNen9r0a5LzVdVEpGBT0BEREZGiJz0J1n4Dq7+C1HMYwBFHSf5n78WZSn2wG+7Uy7CTmmHHYZrc17IC/Ror5IgUJQo6IiIiUnTY0mHDOFj5CSQ7h6gds5Ths7QeLLK04cN+DelZT/NvRK4HCjoiIiJS6OyJScDP042yQT7ODXYbbJ0Cv38I8VEApPqV472U3kxOaUpxP28m929Eg3JBLqxaRK4ly9UcPGzYMAzDYPDgwZdt9/vvv9OoUSO8vLyoWLEi33zzzdVcVkRERK5jE1ZHcuPwlbT7eDnP/LiF6I0L4du2MPcJiI8i07cU44oPps7pd5mU0pxqYcWY+0QrhRyR68wV9+isX7+eUaNGUbdu3cu2O3z4MDfddBMPPvggkyZNYtWqVTz22GOEhIRwyy23XOnlRURE5Do0cvlBPly8B4By5nG67fiYMrs3AZDpEci8gLt4+Vgz0vHAzWJwb9NyvNStOr6eGsQicr25or/1SUlJ3H333Xz33Xe8++67l237zTffUK5cOYYPHw5AjRo12LBhA5988omCjoiIiOSIaZp89ss+vvz1AL6kMiFiKQ1jpmOYNjJNKxPtXRiR1pf4BD8MA3rXK82QLlUpH+zr6tJFxEWuaOja448/Tvfu3encufN/tl29ejU33HBDtm1du3Zlw4YNZGZmXvSY9PR0EhISsn2JiIjI9ck0Td6ev4svfz1AR8sm1gS+SqMTUzBMG1TpypHbl7KhxgskGn50qBbCgifbMPyOBgo5Ite5XPfoTJ06lU2bNrF+/foctY+JiSE0NDTbttDQUGw2G6dPnyYsLOyCY4YNG8bQoUNzW5qIiIgUIek2O8v3nmLy2qPs2refr9wncLN1DaQDxcpD98+gSmcqA1/XhEy7A3frVU0/FpEiJFdBJyoqiqeffpolS5bg5eWV4+MMw8j22jTNi24/7+WXX+aZZ57Jep2QkEB4uNa2FxERKerSbXa2RsUzZ0s0C7adID41g1ssK1nqOYFAIwUMK7R4HNq/DB4+2Y5VyBGRf8pV0Nm4cSOxsbE0atQoa5vdbmfFihV89dVXpKenY7Vasx1TqlQpYmJism2LjY3Fzc2N4ODgi17H09MTT0/P3JQmIiIihYxpmqzcf5qNR86xPzaRvTGJRJ5Jwe5w/kA0gGS+8xlHF8efzgPC6kHPL52/ioj8h1wFnU6dOrF9+/Zs2wYMGED16tV58cUXLwg5AC1atGDevHnZti1ZsoTGjRvj7u5+BSWLiIhIYedwmLw1bycTVh+5YF+gtzsPVojlgdj38Eo+DhY3Zw9Oq8Fg1eppIpIzufrXwt/fn9q1a2fb5uvrS3BwcNb2l19+mejoaCZMmADAI488wldffcUzzzzDgw8+yOrVqxkzZgxTpkzJo1sQERGRwiTdZufZaVuZv+0EAL3rl6Z2mUCqhPpTLcSb0C1fYqz4CEwHBFWAW8ZC2UaXP6mIyL/k+Y9FTpw4wdGjR7NeR0REsHDhQoYMGcL//vc/SpcuzRdffKGlpUVERK5DSek2Hpm4kT8OnMbdavBpv/r0rFfauTPlLMy4Gw4td76udyd0+wi8AlxWr4gUXoZ5fmWAAiwhIYHAwEDi4+MJCNA/diIiIoXRmaR0Boxfz7Zj8fh4WPn23ka0qRLi3Bm7B6bcAecOg7sv9BgOdfu5tF4RKZhymg000FVERETy3bnkDG4ftYYDsUkU9/Vg3P1NqBdezLlz7yKY+SBkJEJgObhzCpSqfdnziYj8FwUdERERyVdpmXYemLCBA7FJhAV68cMDzagY4gemCX98DsveBkwo3xr6fQ++JVxdsogUAQo6IiIikm/sDpOnpmxm45FzBHi5MWFgU2fIcdhh4XOwYayzYeOBzvk4Vq3IKiJ5Q0FHRERE8oVpmgydt5Mlu07iYbXwXf/GVAn1B1sGzH4Yds4CDGfAafaQq8sVkSJGQUdERETyxTe/H2LC6iMYBnx+e32aVQyGjGT48R44+CtY3KHvt1BbK7GKSN5T0BEREZE8t2DbCT5cvAeA17rXpHvdMOfy0ZP7wbH14O4Dt0+Eyp1dXKmIFFUKOiIiIpKnHA6Tj352hpyBrSIY1DoCks/A9z0gdid4FYO7Z0B4E9cWKiJFmoKOiIiI5Knl+2I5ciaFAC83nuta1dmTM7GXM+T4hcK9cyC0pqvLFJEiTkFHRERE8tS4VZEA9Gscjo8jGSb1hZjt4BsC982HkKquLVBErgsWVxcgIiIiRcfBU0ms3H8aw4D7GpWASbfA8c3gEwz95yrkiMg1o6AjIiIieWbCn5EAdKvqT/ii/s6FB7yKQf+fNFxNRK4pDV0TERGRPJGYlsmMjcdwx8Z76R9CzGrwDIT+c6BUHVeXJyLXGQUdERERyRMzNh4jJSOTMX6jCYr5A9x94d5ZULqBq0sTkeuQhq6JiIjIVXM4TCb8Gclrbj/Q0bYCLG7O5+SUbezq0kTkOqWgIyIiIldtxf5T3BD3I4PcFjk39B4JlTu5tigRua4p6IiIiMhV27fkO152n+J8ccO7ULefawsSkeuego6IiIhclci18xh4+hMA4hs8Ai2fdHFFIiIKOiIiInIVtmxYRfCiB3EzHKzx60Rgj2GuLklEBFDQERERkSu0cPUWSszrjz+p7HKvQ/WHvgeLPlqISMGgf41EREQkV0zTZOQv2wlbNIiyxmli3ctQ8YnZFAvwd3VpIiJZFHREREQkx0zT5I052whf8SwNLAdItQZQ4qGf8AoMcXVpIiLZ6IGhIiIikmMzNh4jdOOn3Oy2Frvhhve9UyCkiqvLEhG5gHp0REREJEei41LZOu9rnnD7CQBrry+hQmsXVyUicnEKOiIiIvKfHA6TsZMm8AbfOl+3fg7q3+XiqkRELk1BR0RERP7T7KXLefLUUDwMO0mVe2Dp+KqrSxIRuSwFHREREbmsw0eP0njVwxQzkjkVWAe/27/TMtIiUuDpXykRERG5JFt6KikT76C8cZJT1lBKPDAT3L1dXZaIyH9S0BEREZGLM00OjB1ErcydJOINd/2I4R/q6qpERHJEQUdEREQuKmXpB1Q/uQCbaWFLsxGEVGrg6pJERHJMQUdEREQutH0GPqs+AOAbv0dpfWM/FxckIpI7CjoiIiKS3dG1mHMeA+A7203U6jEYwzBcXJSISO4o6IiIiMjfzh6GqXdh2NP5xd6IxWGP0r5aiKurEhHJNTdXFyAiIiIFRGocTL4dUk6z06zAU5mPM7prTfXmiEihpB4dERERAVs6/HgPnN5LvHsIA9Ofo25EaVpWCnZ1ZSIiV0Q9OiIiItc704SfnoDIlTjcfbkn5RlOUpwvb6im3hwRKbTUoyMiInK9W/Y2bJ8GFjdGlx7Kdnt52lQpQdOI4q6uTETkiinoiIiIXM82jIU/PgMgtv1HfLCvNADP3lDNlVWJiFw1BR0REZHr1d7FsOBZAOxtX+LhHdVxmNCpeknqhxdzbW0iIldJQUdEROR6FLUOZgwA0wEN7uHzjD5sPhqHv6cbb/Ws5erqRESumoKOiIjI9SZmB/xwK2SmQOXOrKn5Ov/7/SAA7/etQ3hxHxcXKCJy9RR0REREridnD8GkvpAWD+HNONt9NE9P34Fpwu2Nw+lRr7SrKxQRyRMKOiIiIteLhBMwoTcknYTQ2ph3/sgLcw9yMiGdiiG+vNmzpqsrFBHJMwo6IiIi14OUszCxD8QdgaAIuGcWE7fGs3T3STysFr68swE+Hnq8nogUHQo6IiIiRV1qHEy6BU7tBv8w6D+HyHQ/3l2wG4CXb6pOrdKBrq1RRCSPKeiIiIgUZalxzjk5xzeBd3G4dzYEVeDdBbvJsDloU6UE97es4OoqRUTynIKOiIhIUXU+5ERvdIac++ZCyRqs2HeKpbtP4mYxeLNHTQzDcHWlIiJ5TkFHRESkKLpYyClVh0y7g3fm7wKgf4sKVC7p79o6RUTyiYKOiIhIEWOmniNjfO8LQg7ApDVH2B+bRHFfD57uXMW1hYqI5CMtryIiIlKEJJ45ztlve1A+4wCJlgCSe0+j1F8h52xyBp//sg+A526oRqC3uytLFRHJV+rRERERKSIOHdjDua86UT7jAKfMAPqlvkzHH84wcXUkDofJZ7/sJSHNRo2wAG5vEu7qckVE8pV6dERERIqA31atovqSewkzzhBDCfbdOBH/rQYpkWd5/aedzN4czZaoOADe7FETq0ULEIhI0aagIyIiUohl2BxMnPUTvXc+SbCRSLRbOD6D5tE2LILWzUwmrjnCB4v2sOloHADd64TRvGKwa4sWEbkGFHREREQKqR3R8fww+XteTnqfACOVE77VCX14Hm4BJQGwWAzua1mBDtVK8vpPOzh2LoVXutdwcdUiIteGgo6IiEghk26z89WvBzi5YgzvWUfjbtg5W6IpYQ/MBK+AC9qXC/bh+4FNXVCpiIjrKOiIiIgUIjui43n2xy3cdHYcH7nNBiC9el+K3/oNuHm6uDoRkYJDQUdERKSQiDqbQv/vVvKafSR93f5wbmzzHJ4dXgWLFlIVEfknBR0REZFCIMPm4JUfljPS8Q7NrHswDStGj+HQsL+rSxMRKZAUdERERAqBibN/Ytjp5yhrOY3Dww9LvwlQuZOryxIRKbAUdERERAq4nT+P5u4dL+FlZJLsVwHf+6ZBSDVXlyUiUqAp6IiIiBRUDjvJC16j1savwYB9AS2o+uhU8C7m6spERAo8zVwUEREpiBJPYk7ohe/GrwGY6tWPco/PVcgREckhBR0REZGC5uBvmN+0wohcSbLpyTOOwTQZ9Dlenh6urkxEpNBQ0BERESkoHHb49T3MiX0wkk+x2xFOj4z3aNPnQSqF+Lm6OhGRQkVzdERERAqC+GiY/TBErsQAJts68o69P2/1bUSfBmVdXZ2ISKGjoCMiIuJKpgnbZ8DCZyEtnlTDmxfTB7LIaM2IuxpwU50wV1coIlIoKeiIiIhcQwdPJfHT5mjmbj1ORuIZ3nEfSyf7KgD2WKvyaMrDnHArw+h7G9OuaoiLqxURKbwUdERERPJZYlom0zYc46ct0Ww7Fg9AW8tWPnIfRSn7OWymhS9sfflfWi98vDyZdH8TGlco7uKqRUQKNwUdERGRfBSXksHt365h78lEAIpbkvkiaDqtk5cAkBZYkW1NPqKsZ3VeTbfRqUZJygf7urJkEZEiQUFHREQknySn27h/3Hr2nkwkxM+Dj2sepu2BD7EknwYMaPYIXp3eoKmHD01dXayISBGjoCMiIpIP0jLtPDRxA1ui4qjqncDMsrPx3/azc2eJatDrKwhXvBERyS+5eo7OyJEjqVu3LgEBAQQEBNCiRQsWLVp0yfbLly/HMIwLvvbs2XPVhYuIiBRUNruDJ6dsZu2BkzzmsZBFbs/iH/kzWNyh3YvwyEqFHBGRfJarHp2yZcvywQcfULlyZQC+//57evXqxebNm6lVq9Ylj9u7dy8BAQFZr0NCtIqMiIgUTQ6HyQsztpG45zcWeY6ninEMMoGyTaDHCAi99P+XIiKSd3IVdHr06JHt9XvvvcfIkSNZs2bNZYNOyZIlKVas2BUVKCIiUpiMXfQnbXa8Rx8P55LR+ARD56FQ/26w5GoghYiIXIUrnqNjt9uZPn06ycnJtGjR4rJtGzRoQFpaGjVr1uS1116jQ4cOl22fnp5Oenp61uuEhIQrLVNERAoJ0zQxDMPVZVy59CSi5g/j7m2j8LZmYGJgNB4IHV8DHy0VLSJyreU66Gzfvp0WLVqQlpaGn58fs2fPpmbNmhdtGxYWxqhRo2jUqBHp6elMnDiRTp06sXz5ctq2bXvJawwbNoyhQ4fmtjQRESmEDsQm8tgPmwjy8WDCoKZ4ulldXVLuOOyweRL2X98lPDkWDDjsU4eIu7+AMg1dXZ2IyHXLME3TzM0BGRkZHD16lLi4OGbOnMno0aP5/fffLxl2/q1Hjx4YhsHcuXMv2eZiPTrh4eHEx8dnm+sjIiKF26aj5xg4fj1xKZkADO5chcGdq7q4qhwyTdgzH357H2J3ARDpCGWi3wCeH/w8Xh5a2FREJD8kJCQQGBj4n9kg1/8Ke3h4ZC1G0LhxY9avX8+IESP49ttvc3R88+bNmTRp0mXbeHp64unpmdvSRESkEFm+N5ZHJ20iNdNO2SBvjp1L5evfDtKjXmkqhfi5urxLM03YvwR+ew9ObAUgzerPx2m9mGG9kZn3d1DIEREpAK56VqRpmtl6X/7L5s2bCQsLu9rLiohIITZnczQPfL+B1Ew7bauG8PPgtrSvFkKG3cGrs7eTy8EG+SZbHaYJ+5fC6M4wuZ8z5Hj4cbTWYzRP+ZQx9psY2qchlUsW4JAmInIdydWPnF555RW6detGeHg4iYmJTJ06leXLl7N48WIAXn75ZaKjo5kwYQIAw4cPp0KFCtSqVYuMjAwmTZrEzJkzmTlzZt7fiYiIFArTNkTxwoxtAPSqX5qPb62Hh5uFd3rVpsvnv7Pm0FlmbDzGbY3DXVKfaZqsOnCGb1ccZOX+0zQpF8BL5fbQMGo8xskdzkZu3iTUHcBYsydjNiWQaNq4s2k4vRuUcUnNIiJyoVwFnZMnT3Lvvfdy4sQJAgMDqVu3LosXL6ZLly4AnDhxgqNHj2a1z8jI4LnnniM6Ohpvb29q1arFggULuOmmm/L2LkREpFAwTZPPf9kHwH0tyvNmj1pYLM6V1sKL+zCkc1WGLdrDewt307F6SYL9rt0wZpvdwcIdMXz7+0F2Hk/AmzTusa7koZj5lIs9BUCGxZvjlW7n89RuzF1txzTPAlA/vBhv9tDzcURECpJcL0bgCjmdcCQiIgXb3phEug5fgZe7hS1v3ICXe/YV1jLtDnp+tYrdJxLo26AMn91e/5rUtScmgUcnbeLw6WTKGqcY4L6Uu9yX421PBOAcAYzJ7MpEexfi+XtoWpsqJejfogIdq5fEainES2OLiBQi+bYYgYiIyJVavjcWgOYVgy8IOQDuVgvD+tahz9ermLU5mlsalaVV5RL5WtMf+0/z6KQN1M7cxutev9CeDVhwgB0IqgDNH8e37l1U2RtPpT8jOR6XRve6YdzTvDwRJXzztTYREblyCjoiInLN/L7POQSsfdWQS7apH16M/s3L8/3qIwxbtJt5T7TOtweJ/vTHVnYt/pY5ll+p5HHi7x0V20OzR6DKDWCx4gH0qu9Hr/qagyMiUlgo6IiIyDWRlG5jfaRzTku7aiUv2/bpzlX5cUMUO6ITWH3oDC0r5WGvjsOOeXgFexf+j26nf6WXmx0A08MPo24/aPowlKyed9cTERGXUNAREZFrYvXBM2TaTcoH+/znkK/ivh7c1iiciWuOMGrFobwJOrF7YOsUzG3TMBKPUx3AgBjfGoR2eASjzi3g6X/11xERkQJBQUdERK6J8/Nz2l1m2No/PdAmgklrj7B87yn2xiRSrdQVhJD4Y7BzDmyfDie2AGAA8aYP8x0tCWn3IDd0vjH35xURkQJPQUdERPKdaZp/z8+plrOgUz7YlxtrlWLRjhi+W3mIT26rl7OLJRyHXT/BjllwbN3f2y1uJJXryCsHa7E4sz5DbqzD3e0r5fZWRESkkFDQERGRfHfwVDLHzqXiYbXQvGJwjo97qG1FFu2I4act0TzftRqhAV4Xb3g+3OycA1Fr/rHDgPItoVYfUqv0pM+4PezPTKJt1RAeblvxqu5JREQKNgUdERHJd+d7c5pVLI6PR87/62lQLogmFYJYH3mOcasieanbPxYJiI92hptdcyBqbfYDw5tBrb5QsxcEhAEwdOY29scmEeLvyWf96mU9qFRERIomBR0REcl3uZ2f808PtqnI+siN/LD2CE829sb3wHxnz80/h6UBhDeHWr2hRk8IzL4M9Nytx5m6PgrDgOG316eEn+cV3omIiBQWCjoiIpKvUjPsrD3sXFY6p/Nz/qlztRLcU2wHNyb/hO//dv5jjwHlmkPN3lCzJwSUvujxR84k88qs7QA80aFyvj+AVERECgYFHRERyVdrDp0hw+agTDFvKoX45fzAlLOw6Xss68fybtpRsIIDA8q1wFKrD9TokTUs7VIcDpPnp28jKd1GkwpBPN2pylXejYiIFBYKOiIikq+yhq1VC8EwcjAvJj0J/vgcVn8FtjQATO/ijE9rx+jU9jxdpxP9moTn6No/bohiXeRZfDysfNavPm5WyxXfh4iIFC4KOiIikq+ylpX+r/k5DgdsnQzL3oakk85tYfWg6cMYtfuSufo40Qv38NHPe+hauxSB3u6XPV1sQhrvL9wNwLM3VCO8uM9V34uIiBQe+tGWiIjkm8jTyUSeScHdatDycnNjjvwJo9rBT487Q05QBNz+Azz0OzS4G9y9ub9lBJVCfDmdlMHwpfv+89pD5+8iMc1G3bKB3N+yQt7dlIiIFAoKOiIikm/O9+Y0Ll8cP8+LDCJw2OHX92DcTRCzDTwD4IZ34fG1UONm+MdQNw83C2/1rAXAhNVH2BOTcMnrLtt9kgXbTmC1GAzrWwerlpIWEbnuKOiIiEi++XWPc37ORVdbSzwJE3rBio8AE+rfA09thpZPgtvFl39uUyWEbrVLYXeYvPHTTkzTvKBNUrqN1+fsAOCBNhHUKh2YZ/cjIiKFh4KOiIjki+R0G6sPngGgU42S2XceXgHftoHIleDuC31HQ+//ge9/L/38avcaeLlbWHf4LHO3Hr9g/6dL9nI8Po3w4t4M7lQ1T+5FREQKHwUdERHJF6sOnCbD7qBccZ/sy0r/+aWzJyfpJJSsCQ8th7q35fi8ZYN8eLx9ZQDeX7ibpHQbGTYHi3fE8OCEDYz/M9K5r08dvD2seXhHIiJSmGjVNRERyRfnh611rF7Suay0acKyoc6lo8E5VO2mj8Ej96uhPdi2IjM2HePImRTuGb2WyDPJxKVkZu2/v2UF2lTJ/cNJRUSk6FDQERGRPGeaZragg8MBi56H9aOdDbq8Da2evuLze7lbebNHTQaO38CWqDgAQgM86d2gDLc0LEvVUP+rvQURESnkFHRERCTP7TyeQGxiOj4eVppVCIA5j8K2qYABN38GjQde9TU6Vg/luRuqEnkmhR71StO6cgmtriYiIlkUdEREJM8t2+3szelQOQDPWQNhz3wwrNB3FNS5Nc+u80THKnl2LhERKVoUdEREJM/9ujcWK3ZeTv4YDv0KVk/o9z1U6+bq0kRE5DqhoCMiInnqVGI6W6PO8aHbGMqeXO4MOXf9CJU6uLo0ERG5jmh5aRERyVO/7Y3lJbcp3O62HAwL3DpWIUdERK45BR0REclTbn+O4BG3+c4XPb+EGje7tiAREbkuKeiIiEiesa0bR9+z3wFwvOmr0OAeF1ckIiLXKwUdERHJG/t+xrroGQDGW/pQ6sbnXVyQiIhczxR0RETk6sVsh+kDMEwHP9ras7vGECx6po2IiLiQgo6IiFydhBMw+XbITGajpQ6v2gbSsWaoq6sSEZHrnIKOiIhcuYxkmHIHJESTFliJASlPYrF60LpyCVdXJiIi1zkFHRERuTIOB8x6CE5sAZ9gXvV5nQT86F43DF9PPaZNRERcS0FHRESuzNI3Yc98sHqwvfXXzDzsgbvVYEjnqq6uTEREREFHRESuwMbx8OcXAJi9/sdrm/0BuKtpOcoF+7iwMBEREScFHRERyZ2Dv8GCZ52/b/8yP1vasDUqDh8PK090rOLa2kRERP6ioCMiIjl3ai9Muw8cNqhzG7bWz/Pxz3sBGNQ6ghB/TxcXKCIi4qSgIyIiOZN8Gn64DdLjIbw59PyKWZuPc/BUMkE+7jzYtqKrKxQREcmiZXFEROQ/7Tt2Cq8pfSiXfITMgPK43T6JdNz5fOk+AB7vUJkAL3cXVykiIvI3BR0REbms33afJGXqALob20kwfehz6gnih2+hTJAPJ+LTCAv04p7m5V1dpoiISDYKOiIicknjVx0mftHbPO22ChtWvijxOsdOhpOelMHppAwAhnSuipe71cWVioiIZKegIyIiF7DZHbwzfxdxa39ghMcs58bun/Fak/t53mZn27F41h46g5vVwi2Nyrq2WBERkYtQ0BERkWzSMu08OmkjiftW8oPHKADMlk/j1uR+ADzdrDSpUJwmFYq7sEoREZHLU9AREZFsPv55Lwf37eAnj8/xNGxQowdG57dcXZaIiEiuKOiIiEiWVQdOM+OP7czy+IggIxFKN4A+o8CipxGIiEjhov+5REQEgPiUTF75cR1jPD6hkuUEBJSBO6eCh4+rSxMREck1BR0REQHgzTlbeC3tExpb9mF6BcLdM8C/lKvLEhERuSIauiYikkumabLrRAJHz6QQHZfKsXOpHDuXgsOEaqX8qREWQM2wACJK+GK1GK4uN0d+2nyMprvep4vbRhxWDyx3ToXQmq4uS0RE5Iop6IiI5EJyuo3HJ29i+d5TF93/657YrN97uVu4sVYpXuxWnbBA72tVYq4dj0sl+qe3eMztVxxYsNw6Fsq3dHVZIiIiV0VBR0Qkh2IT0xg4fj07ohPwcLNQq3QAZYN8KBvkTdkgbxwm7D6RwO4TCeyNSSQlw86cLcdZsuskT3aswqDWEXi4FawRw3aHycLxw3iM6QCYN30MNXq4uCoREZGrp6AjIpIDB2ITuW/seqLjUgn29WD0fY1pUC7oku0dDpOtx+J4b8FuNhw5x4eL9zB9QxRv9qxFu6oh17Dyy/t58ucMPPcFGHCu8WCCmj7g6pJERETyRMH60aKISAG07vBZbhm5mui4VCoE+zDrsZaXDTkAFotBg3JBTH+kBZ/1q0cJP08OnU7mvrHr+N9vB65R5Ze3fdEobtz/NhbD5HDEnQR1f8vVJYmIiOQZBR0RkcvYdPQc94xZS3xqJg3KFWPmoy0pH+yb4+MNw6Bvw7L8+lw77m9ZAYBPluxl2e6T+VRxzpxaNZGaa1/AYpisL9GHiHu/BqNwLJwgIiKSEwo6IiKXkJZp57npW8mwOehQLYTJDzQn2M/zis4V4OXOWz1rcU/zcpgmDJ66hYOnkvK44pzJ2DyN4r88hRWTJV7dqPfwaD0QVEREihz9zyYicgmfL93HoVPJlPT3ZPjtDfD2sF71Od+4uRZNKgSRmG7joQkbSEzLzINKc87cMgW3nx7GioPZRifqPjIWD3dN1xQRkaJHQUdE5CK2RMXx3YpDALzXpw6BPu55cl4PNwtf392IUgFeHDyVzJAft+JwmHly7ssyTfhtGMacR7Dg4Ed7e0Lv/oZSxXzy/9oiIiIuoKAjIvIv6TY7z0/fisOEXvVL06VmaJ6eP8Tfk2/vbYSHm4Wlu0/yxa/78/T8F7Clw+yH4fcPAPjG1oOzHT+hZeWS+XtdERERF1LQERH5ly+W7Wd/bBIl/Dx4q0etfLlGvfBivNe7NgDDl+5n38nEfLkOKWdhQm/Y9iN2rLyU+QBzSjzEQ+0q58/1RERECggFHRG5pKNnUjgel+rqMq6p7cfi+eZ355C1d3vXJsjXI9+udVvjcNpUKQHA8r2xeX+B45thdCc4+id2D3/uz3yRqfaOvNGjJlaLVlgTEZGiTUFHRC7qQGwiXT7/nfYfL2fcqsOY5jWYR+JipxLTGTJtC3aHSfe6YdxYOyzfr3n+4aGrD57Ju5NmpsHSofBdJzh7CDMwnFeLf8pKe21uqBlKy0ol8u5aIiIiBZSW2hGRCzgcJq/M2kG6zQHA0Hm7WHXgDB/fWvc/ezjOJKUze3M07lYL9zYvj6WQ9BwcPp1M/7FriTqbSgk/T97u+deQtcSTcGILxB2FhGhIOO78Sj4NhsW5LLPFzfnlGQBBFf7+Kh4BwVXA3euS121eMRhwPpQ00+7A3XqVP3+KWg8/PQ6n9zpf1+rLyiovMHXqITysFl7tXuPqzi8iIlJIKOiIyAVmbDzGusizeLtbebhdRb7+7SBLd5/kpi9W8sWdDWhSoXi29qZpsj7yHJPWHGHxjhgy7M6AtDUqjg9vrXv1H97z2ZaoOAaOX098cirdAqN5r1ESxRdOgOhNEB91dSe3uENYXSjbFMKbOH8tFp61u2ZYAIHe7sSnZrI9Op6G5YKu7DrnIuHPr2D9aMAE35Jw82dkVOnOm8NXADCgdYVcPexURESkMFPQEZFsTiel897C3QA806UqD7atSOcaoTw5ZTOHTydz+7erqVLSHy8PK15uFrw9rESfS2V/7N8Pv6wRFsC+k4nM2hxNXGom/7urYZ48gyY//LF5OwtnT+JtcwvtvHfgn54Ef/6zhQEh1SC4MgSUgYDSzl99/xr+ZdrBYQeHzTnx/1zkX1+H4cxBSIuD6I3Or7UjnccUKwcV2kCF1ljKt6JZRHGW7DrJ6oNnchd0TBMOLYd1o2DvIuCv4YX17oSu74NPcSasPMTh08mU8PPkiQ5agEBERK4fhlkIBt4nJCQQGBhIfHw8AQEBri5HpEh75sctzNocTY2wAOY90Qq3v3pjktJtvD5nB7M3R1/0OC93C73qleGe5uWpUzaQX/ec5LEfNpGW6aBR+SDG3tckz55Fc1XsmRC1Fvb/Qtz2RRRL2Jt9v1cxqNAayjaGMo2hdH3w9L+ya5mmM/QcWw9R6+DYOojZ4QxH/5DkVYpVyWVJDKrJrTffDGH1wL/URWq3wZn9cHInnNzhDDen9vy9v1JHaPkUVOoAOIcRtv9kOYlpNj68pQ63Nyl3ZfchIiJSgOQ0GyjoiEiWPw+c5q7RazEMmP1YK+qHF8u23zRN9scmcSoxndQMO2k2O6kZdtytFjpUL0mgd/YgsyHyLAPHrychzUa1UH8mDGpKaMCl56vkC9OE0/vh8O/O3o9Dv0PG30s5O0yDKO/qlG3SA2vVLlC6IVjzsbM7PdEZtCL/cH5Fb7og+ADOOT/uvuDhA+4+ztfnIsGenr2dhx/UvwuaPgQlqmTbNeTHLczeHE2t0gHMfaK1VloTEZEiQUFHRHIlLdNOtxErnZPyW5Tn7V618+S8e2IS6D9mHbGJ6ZQp5s2kB5oRUSIf54nYM529HMe3wJFVzmCTeDxbkwzP4ixMrcWvtrqUqNuV129vi2G4KASkJ+GI3sznE6cTYTvIjcGx+MQfANNx8fYefhBay/lVugHU7A1eF/67+NueWAaMX4/FgFkXCa0iIiKFVU6zgeboiAgAI5cf5PDpZEr6e/Jc12q5P4EtAxKOOVcnizsKqXHgyKS6w84vDVKYt/kopxJhzv9m069VDcqUDAEP37++/P7x+79eu11mdTeHHZJOQny085rx0XDmAJzY6hzW9e9eD6snlGsGEe3Y49eUW+YkkZxh0q12KV7t19B1IQfA0w9LxTYcquzLl9tPcKxOVZ5qW9Y53yczBTKSnb/a0p0ruRUr71zp7TIS0zJ5dfZ2AAa1jlDIERGR65KCjogQn5LJ6JXOh2S+0aMmAV7/MZfmn8PBDv/uHH6VcJysyfD/EgjcA+D+V5M/clCUxf3v0APO8GLLAHsG2NIueS3AucxzWD3nPJuK7SG8Gbh7s+9kInd8u5rkDJPWlUsw/I76BWY4V/NKwSzYfoLVB8/wVKcqEFjmis/10eK9HI9Po1xxH57pcgWhVUREpAhQ0BERvl8dSXKGneql/Ole5xIPyTRN51CwzT/Aod8g8cSFbdy8nCuKFSsHPiWcc10sbs7QYnEjIyOVtXuiSEmKx89Ip1YJC8WsGc5ei4wk56/ne2Mcmc4Vy9LiLl6PYQX/MGcgCCjjvGZYPedXUMQFvR5RZ1O4d8xa4lIyqR9ejG/vbYSnW8FZCa7FX8/T2Xj0HGmZdrzcr6y2dYfPMnHNEQA+uKVOgV3tTkREJL8p6Ihc51IybIxbdRiAxzpUvnAYV1oCbPvR+XyWf67w9Y/hYJRv5Vx+2bcEXGYYmAfQ5CY7g6duYfHOGIwTUDbIm/AgH8KDfCgX7EPdMB9al/fGyEj5K/wkAQZYPcDN869fvcAnOMeLBpxKTOfeMWs5mZBOlZJ+jLu/Cb6eBeufv0ohvoT4e3IqMZ1NR8/RslKJXJ8jLdPOizO3AXBn0/ArOoeIiEhRUbD+pxeRa27KuijOpWRSPtiHm2r/Y0nj5DOw4mPYPPGvsIFzFbC6t0GtvhDeFNy9c309L3cr/7u7IW/O3cGkNUeJOptK1NlU4ExWm3ZVQ3i3d23CQ658+NZ58amZ9B+7jsgzKZQN8mbioGYE+V5m/o+LGIZBi4rBzN16nDUHz1xRSBmxbD+HTycTGuDJS91q5EOVIiIihYeCjsh1LMPmyJqb80i7Ss5n5tgzYf0YWP4+pMU7G5aoCk0egHp3gFfgVV/XajF4t3cdnupYhcgzKUSdTSHqXAqRp5NZuD2G3/edosvnvzO4c1UGtY7A3Xr5yfeXkpphZ9D49ew+kUAJP08mDWpGqcBrvLx1LrSs5Aw6qw+d+e/G/3L0TAqjVjj/LN/tXeeCpb5FRESuN7n69DBy5Ejq1q1LQEAAAQEBtGjRgkWLFl32mN9//51GjRrh5eVFxYoV+eabb66qYBHJO3M2R3MiPo3QAE/6NiwDB5bCyFaw+EVnyAmtA/fMgsfXQbOH8yTk/FPJAC+aRhTnlkZlGdy5KsPvaMDiwW1oUTGYtEwHHyzaQ48v/2BHdHyuz51hc/DoDxvZcOQc/l5uTBjYlAr5uax1HmhRyTlPZ0tUHKkZF3m2zmWM/P0gdodJmyol6FIzND/KExERKVRyFXTKli3LBx98wIYNG9iwYQMdO3akV69e7Ny586LtDx8+zE033USbNm3YvHkzr7zyCk899RQzZ87Mk+KlaErJsLHzeO4/2Eru2B0m3/x+EIDHmpXAc9ZAmHQLnN7rnP/SYwQ8/DtU7nTZeTd5rWKIH5MfbMYnt9UjyMedPTGJ3D16LScT0nJ8jn0nE3l88iaW7z2Fl7uFcfc3oWbpgv8MrnLFfSgd6EWm3WTDkbM5Pi4mPo2ZG48B8GTHKv/RWkRE5PqQq6FrPXr0yPb6vffeY+TIkaxZs4ZatWpd0P6bb76hXLlyDB8+HIAaNWqwYcMGPvnkE2655ZYrr1qKtMd+cH5AHXl3Q7pdagUwuWqLd8Rw6HQy7b0OcO/W5yEh2rlCWrNHoO3z4F3MZbUZhsGtjcrSsXpJ+o9dy47oBJ6bvpXvBzTFconloONTM5m79TgzNkSx9ZgzKLtZDEbe04jGFYpfy/KvmGEYNK8UzKxN0fx58AxtqoTk6LhRKw6RYXfQtEJxmkYUjnsVERHJb1c28B2w2+1MnTqV5ORkWrRocdE2q1ev5oYbbsi2rWvXrmzYsIHMzMxLnjs9PZ2EhIRsX3J9+GP/aZbvPQU4h+KY5mWelSJXzDRNvvltL0PcpjOWt7AkREPxSjDoF+j6nktDzj8V9/Vg+O318XSzsHL/aSasjrygjcNh8uHiPTR5bymvz9nB1mPxuFkMutQMZfKDzelQreS1L/wqnF9mevXBnM3TOZOUzpR1RwF4vGPlfKtLRESksMn1YgTbt2+nRYsWpKWl4efnx+zZs6lZs+ZF28bExBAamn2seGhoKDabjdOnTxMWdvGf1g8bNoyhQ4fmtjQp5EzT5KOf/16+eNuxeDYcOUeTi/w03jRNft93ipphAZQMKLiTywsim93B5F/+5K0zz9HIbb9zY/17oNuH4Onn2uIuonJJf165qQZvzt3JsEV7aFW5BFVC/QHncspDftzCoh0xAFQL9ee2xmXp3aAMJfw8XVn2FWtV2bna2tZjcZyITyUs8PIr241bFUlqpp06ZQJpW0XLSYuIiJyX6x6datWqsWXLFtasWcOjjz7Kfffdx65duy7Z/t/P5Dj/E/oLntXxDy+//DLx8fFZX1FRUbktUwqo+NRMUjJsF923eEcM247F4+NhpWstZ0A+vyLYv41bFcn949bz8qzt+VZrUfTngdM8+9louq2+i0aW/aRbfeGWMdD7fwUy5JzXv0V52lYNId3mYPCPW8iwOTiXnMHdo9eyaEcMHlYLw2+vz+LBbXigTcVCG3IAShfzpkmFIEwT5m45ftm2CWmZfP9XL9fjHSpd9t9VERGR602ue3Q8PDyoXNk5PKJx48asX7+eESNG8O23317QtlSpUsTExGTbFhsbi5ubG8HBwZe8hqenJ56ehfeDilzcmaR0On32O97uVqY82DzbClg2u4OPl+wF4IE2FelRN4yfd55kya6THDmTTPngv9ueTEjjs1/2AbDp6DlM09QHvP8QdTaF9xfuxnPXDD5y/w5PI5Nz/lUJuH8aBEe4urz/ZBgGH99al67DV7DzeAKvz9nB+sizHDqdTICXG6P6N6Z5xUv/m1LY9GlQlvWR55i9OZqH21W6ZLuJq4+QmGajSkk/bqhZ6pLtRERErkdXPEfnPNM0SU9Pv+i+Fi1a8Msvv2TbtmTJEho3boy7u57xcL35cUMUcSmZnIhP487v1nDkTHLWvlmbojl0KpkgH3cebBNBlVB/2lUNwTSdvTf/9O6C3SSlO3uFzqVkEpt48e8/cfp5Zww3Dl9OnT3DGe7xNZ5GJhlVbiLoid+wFoKQc15ogBfD+tQBnN9Lh04nUzrQixmPtixSIQege50wPKwW9sQksuv4xecopmTYGPPHYQAe61Dpkos0iIiIXK9yFXReeeUVVq5cSWRkJNu3b+fVV19l+fLl3H333YBzyFn//v2z2j/yyCMcOXKEZ555ht27dzN27FjGjBnDc889l7d3IQWe3WEyea1zwrS/p5sz7Ixaw9EzKaRl2vl8qbOH5vEOlfH3cobgB9o4P4RP3xBFfKpz8Yo/9p9m3tbjWAwI8nG2231Ci1VcjGmafPv7QQZP+pPPzE95zG2uc0frZ/C484cCPVTtUrrVCePWRmUBqBkWwOzHW1H1r/k6RUmgjzudajgXUZi9+dhF20xZF8XZ5AzKFfehR93S17I8ERGRQiFXQefkyZPce++9VKtWjU6dOrF27VoWL15Mly5dADhx4gRHjx7Nah8REcHChQtZvnw59evX55133uGLL77Q0tLXod/3xXLsXCqB3u4sfLoNlUJ8Of5Xz87HP+/lRHwapQO9uKd5+axjWlcuQbVQf5Iz7Py4/ijpNjtv/LQDgP4tKtD6r6V3d59IdMk9FWQZNgcvztzG14s2MNF9GF2tGzCtntD3O+j8JliuujPXZT68pS6TH2jGzEdbElqEF6Lo06AMAD9tOY7dkX31wXPJGXz1q3MhiUfaVcLNWnj/PEVERPJLrubojBkz5rL7x48ff8G2du3asWnTplwVJUXPpDXOAHxbo7KEF/dhyoPNuWPUGg6dTs4afjO4c1W83K1ZxxiGwaDWEbwwcxvjV0WSkmHn0OlkSvh58swNVZm4+gjztsKeGPXo/FNcSgaPTNpI5KH9TPf4gKqWaPAKxLhrGpRr7uryrprVYtCyctFfXax9tZIE+bgTm5jOqgOnaVv172fqfPTzXs6lZGatMiciIiIX0o8B5T/tO5nIyv2nrvj4qLMp/LY3FoC7/+qxKRngxeQHm1Mh2AeASiG+9G1Y5oJje9YvTQk/D47HpzF8qfMn2K/fXIMAL3dqhDmHLO1Rj04Wh8PkvnHrOXV4O7M933KGHP/SMPDnIhFyricebhZu/mtI2uzN0Vnbt0TFMXW98wcHb/eqhbt6c0RERC5K/0Nex9Iy7Xz16342Hz13yTYOh0n/Meu4d8w65m+7/FK3lzJ53VFME9pUKUHEP1ZaKxXoxdSHWjCwVQQj7mhw0eE3Xu7WbMPZWlYKpmc954e/6qUCADh4Kol0m/2KaitqZm+OxnJsPTM9hhJmnIHgKjBoCZSs4erS5Ar0/mv42uIdMSSn27A7TF6fswPThL4NytCsiC3CICIikpdyvby0FB3vzN/FD2uPMmtzNL8+2/6ibbZHxxOTkOZsP2sjzbyiCEmNhFN7IDEGUk5D8mnMlDPYUs7hZnXDsHqA1QOs7jg8/Ghw0pdn3ErSvlQLiLI4P3T/NRG+VKAXb/S4+ANnz7uneXlGrTiEzW7ydq/aWUtJhwV6EeDlRkKajYOxydQsHZBn701hlJZpZ/ni6UzyGIavkQ5lGsNd08BXH4YLq4blilEh2IfIMyn8vDOG5Aw726Pj8fd04+WbFF5FREQuR0HnOvXzzhh++GsVtEOnkjl0KomKIf9Yhcs04dQezi6fzVfuv1PbOEw5MxbLZPOi5zOAiy0YbgFuAG5wA9bPgfU4Q1CF1lD1RqjaFYIqXLbWEn6e/PR4KxwmVC75d42GYVA9LIB1h8+yJybhug86y376nk8y3sPTyMQe0R7rnZPBw/c/j5OCyzAMejcow/Cl+5mw+giHTiUB8OwNVQnx17PGRERELkdB5zoUE5/GizO3AeBhtZBhd7BsdywVvVNh3yLYvwSO/AkpZ+gA8Pf6AJw1/UgPqkpY5foQGE66Z3FGrD7LmhiDeJwfqv3dHAzuUI72lYL4cPZqMk8doFd4KnW8TsHp/ZAUAwd/dX4tegFCakCDu6HhfeB18bBS5RJLCNco5f9X0Lm+5+kkbviRG7Y/h7th53hYZ0rfPRnc9EG4KOjzV9DZEhUHOJfV/udwThEREbk4BZ3rjMNh8uz0LcSlZFK7TAB3V7FzaOWPtFn5Lvy6G/i7x8Z082ZVRkXW2mtw/x23s/xcCZ5deByPU1bm3tGKskE+DBi3jvUnzuHv6cbnt9fn+9WRrNx/mvuXmHSr7cGimGpYLdV58K6OEODl7Ck6vR/2Lf47UJ3aDUteg98/gsYDoNmjEBCWo/upEeYMRtf1s3Q2TcBv/lMYhslvHu1pN2gquOmBvEVF+WBfGpUPYuMR51y6d3rX1nLSIiIiOaCgc535buUhNh44zu0eG3jLYwPea9Y6x5xl/tUgrD5U7w4R7Zh3uiRPTdtFtVB/nq3Tlr6mycJDdpbtiWXw1C34eFjZdDQOfy83Jg5qRv3wYnSoXpIvlu3ni1/3s2hHDABda4X+/bwTw4CQqs6vVk9B6jnYPQ/+/ApO74VVI2D111D3duj4KgRc/kGI1bOCznXao7NmJCx+CQP4wdaJiLu/waKQU+T0b1GejUfOcU/zcjQqH+TqckRERAoFBZ3ryL5ta/FZ+gnrPP8gwEiBE4BhYZOlDnPS6tOqe3+6tmyc1X756i0AtK/mfH6HYRh8cEtdbhy+ImuoWKC3O5MGNaNO2UDA+YyTIV2q0rB8EIOnbiY+NZMBrSIuXZR3EDTsD/XvcfbwrBoBR/+ELZNg10/Q8TVo+iBYrBc9vGqoH4YBp5PSOZWYXuTnLSSkZWI6IMDLivHHp/DruwCMsnVndcWnGVelpIsrlPzQq34ZGoQHUTbI29WliIiIFBoKOkXA6aR0Ply0h0blg+jXOByLxcjeIGod534eRtVjv1L1r7xgFiuH0aA/NLibJasSmPD7Qc4dsdK1pXO/w2Hy+z7ns3PaVfv7QYUh/p58eEtdHpy4gWLe7kx6oBm1SgdeUFO7qiEsf64Dp5LSqFzy4vNrsrFYoNqNzq+o9fDzy3BsPSx+EbZOhpuHQ5mGFxzm4+FGhWBfDp9OZm9MYpEOOjui47ll5J+k2+y84vEjD1nmAvBZ5q185ejD4u6XX71OCrdyfz1zSkRERHJGA72LgE+X7GX6xmO8NGs7fUf+yc7j8c65MAd/xT6uO4zpQtCxX3GYBsutLUjqNx3jqa3Q7nkIKE3nGs5egOV7Y8m0OwDYcTyeM8kZ+HpYaVy+eLbrda4ZyuKn27L0mXYXDTnnBfq45yzk/Ft4Exi4BG7+HLwC4cRW+K4jLHoRMtMuaF691F8PDo0puvN0TNPk/YW7ybDZeNttfFbIeSfzHr6w9+X2JuWoeokFG0RERESuR+rRKeROxKcyY+MxALzdrWyJiuPlrybwZfEZlE/aghXIMK3MsrfhSPUHefTWrvh5ZZ/D0aBcEMV9PTibnMH6yLO0rFSC5XudvTmtKpfAw+3CPFytVD5/qLZYoPFAqH4z/PwqbJ8Ga7+ByFVw23goUTmrafVSASzaEVOk5+n8vu8Uaw/G8pnHd/SxrMDE4HDz96hbqjcfZNjpVb+Mq0sUERERKVAUdAq571YcJtNu0jSiOF/dXIpDU1+geeISSII0050p9o7M8OzLkNs7cEfN0Iuew2oxaF8thFmbolm2O/avoBMLQPtqLp7z4VcSbvkO6vaD2Q/Dye0wqh30GAF1bgWgeljR7tGxO0w+W7iVb9yH08WyEQwrRp9vqVj3Niq6ujgRERGRAkpD1wqxM0npTF53BE8y+KjEIkqOb+kMOcASazs6pH/GhpovMemZvnS+RMg5r3MN5/5lu08Sl5KR9cyO9v+Yn+NSVbrAI39A+VaQkQQzB8G8pyEzlRqlnCuv7T+ZhO2voXdFyYJ1u3n13Gt0sW7EdPOC2ydB3dtcXZaIiIhIgaYenQImKd2Gn2fO/ljGrYqkhm0vX/h+R/h25/A1wptD1/dpV6o+P5xLpWKIX47O1aZKCdytBpFnUhj/ZyQO07miWeliBWiVp4DS0H8u/P4BrPgENo6H6E2UvX0yvh5WkjPsHDqdXKTmqqSdjabGz3dSxRJJutUPz3umQYVWri5LREREpMBTj04BsmDbCWq/+TNvz9uFaZqXbZuQmEDw6neY4fEW4fZj4BcKt46FgYuhbCM83aw5DjkA/l7uNK8YDMDI5QcB6ODqYWsXY3VzLjl972zwKQEx27CM7kCv4keBIvbg0DMHyRjVmSpmJKcpBgMWKuSIiIiI5JCCTgEydtXhrF/H/HH40g2PrsX+dWsGMA+rYWLWvQMeWwO1b3E+kPMKdaruDDbpNufwr3YFZdjaxVTqAA/9BqF1IPkUb8e/TD/rb1nP9yn0jqzGMboLAWnHiXSEsrbDFDzL1nN1VSIiIiKFhoJOARF5OpmNR85lvX5v4W4WbT+RvZHDASs/xRx3I0GpR4gxg1jd7H8Yfb8Fn+JcrU41/p7Hc7FlpQucYuVg0M9Qsxdupo2P3L+j4c5hYLe5urKrs2UyTOiJJfUM2x0VeDHwY25s08LVVYmIiIgUKgo6BcTszdGAc65M/xblMU0Y/OMWNh39K/yknIUpt8OytzFMB7PtrRjg8wVNbrgrz2oIL+5Dtb/mt1xqWekCx8MXbvue6AZDAOiSOAd+uMX5fhU2Dgf88ibMeRTsGSwxm9Iv4w0e7t4c678fAisiIiIil1UIPskWfaZpMmuzczGBWxuV5Y2ba9KpeknSbQ4e/H4DJ3auxP5NG9i/hEzDgzd5hCGZj3FP+3q4WfP2j/CeFuUBuLNpuTw9b74yDPy7vsrDGUNINj3h0HLnA0Zjd7u6spxLT4Jp98Kq4QCsDx/Iw+lPUalMyYI5V0pERESkgFPQKQA2HDlH1NlUfD2s3FCzFG5WC1/c2YBapQPolraAEtN6YU04xmFHKD3ThvJ9WluqlPTnloZl87yWe5qVY/973ehQvXB9uA7wcmdnYFv6Zgwlza8snDsMo7vA3kUurSst087949bxwPcbyLzU0tcntsF3HWDPfLB6Yuv1LY/HdMfEwqDWERhXMe9KRERE5HqloFMAzNrk7M25qU4Y3h5WAHzdDaaV/4l33cfhbthZYG/KkGIjaNaiHd/e24g5j7fCy92a57UYhoF7HvcSXSvVSwWw1yzH1HrfQ/nWkJEIU+50LkXtcM3zdb7+7QDL955i6e6TjF75rwUmTBNWfw2jO8HpfeAfBvfPZ67ZmtjEdEr6e9K9TmmX1C0iIiJS2Ok5Oi6Wlmln/jbnogN9z/fQpCfBzAfw3efsjdhX51madnmB7gFeriqzUGhXLYSlu08ydWcK9z0xG+Pnl2H9aPj1HYj8A3qPhICwa1bP3phERv5+MOv18KX76Fa7FBVK+ELSKfjpMdjvfMAr1W6Cnl9h+hRnzOw/ALivZYXCMU9KREREpADSpygXW7r7JIlpNsoU86ZZRHFIOAHjusG+RWD1hNvGU/WWNwhRyPlPPeuWxsPNwp6YRHaeTIXun0KPL8DNGw79BiNbwp6F16QWu8PkxZnbyLSbdK4RSuvKJUi3OXh19jbM7TPgm1bOkGP1hJs+gTsmg28waw+fZefxBLzcLdxVmOZJiYiIiBQwCjouNmuTc7W1Pg3KYDm12zmMKWab82GY98+HWn1cXGHhEejjzg01nUtkz9joHA5Io/vg4RVQqi6knoWpd8L8IZCRkq+1TFwdyZaoOPw83Xi3d23e61Obum5RPBk1BGPmIEg6CSE1nM8Cavpg1vOPzj8/qW/DsgT5euRrjSIiIiJFmYKOC51OSuf3facAuD38LIzvDgnRUKIqPLAUwpu6uMLC59ZGzuF/c7ZEk26zOzeG/PV+tnzS+XrDWPi6GeyY6Zwnc4Wi41IZNH49w5fuIy4lI9v2j37eC8CL3apTyiOV8mvfYo7byzS37CYVD5JbvfjXA09rZR0XeTqZpbtPAjCwVcQV1yUiIiIiCjouNXfLcewOk36lYgj/6XZnj0PphjDwZyiuD7pXok2VEEIDPIlLyeTX3bF/73DzhBvehXvnQEAZiDsKMwbC6M5wdM0VXWvCn5Es2xPL8KX7afnBr7w7fxcx8Wm8Nns7KRl2bihr456EMTC8HqwbhQUHK91b0TntY1450w3cvbOdb9yqw5gmtK8WQuWSflfxLoiIiIiIgs415nCYnE5KZ0d0PNM2RNHM2M17ia9BejyUawH9fwKf4q4us9CyWoysRR2mnx++9k+VOsATG6DDq+DuC9EbYGxX+PFeZ+DJxepsm4/GAVDc14OUDDuj/zhMqw9/JXbfOkZ4fM23Zwdi/DnC+WcbUgP6/0RA/8mcMEL4actxPv9lH7/tjeXImWTOJmdk1TuotUKuiIiIyNUyTPMqxu5cIwkJCQQGBhIfH09AQICry7ki//vtAJPXHiU2MY1Mu/Mtb2PZxij3z/A2MiCiHdw5BTx8XVxp4XfwVBKdPv0dq8Vg9UsdKXmphRwSY+C392HzRDD/CjiB5aDOLVDntmzDyv4t0+6gzls/k5bpYOlTzUjcv4qj6+ZSNXEtNSxRfzes0AZaPA5VuoLF+XOFt+ftYuyq7EtNG4ZzFF21UH8WD26jZ+eIiIiIXEJOs4GCzjVwOimd5u8vw+ZwvtWGATd572G4433csTk/BPebAO5aWS2v9P16FZuOxvFyt+o83K7S5Ruf3Al/fgW75zmfvXNeUAUIruL8NagCBJUHDEg6yckTUSxZt50Kbmdo7b4PIzM56zCH4Qa1+mBp+TiUbnDB5dJtdsavci5WcPh0ModPJ5NucwatEXfUp1f9Mld9/yIiIiJFlYJOATJ65SHeXbCbWqUDGNW/MaHnNuL2w61gS4XqN8Ot48BNK2zlpSnrjvLyrO1UKenHkiFts3pIMmwOlu+NpXqpAMoF+2Q/KDMV9v0M26c7l362Z1zkzJfgWxIqd4bKnaBSx1wNP3Q4TI7Hp5KSYadqqH/OrykiIiJyHcppNtADQ/OZaZpZSx3f0SScMsm7YModzpBTuYtCTj7pXjeMofN2sj82ia3H4qlXNpCF22P46Oc9HDmTQoVgH359tj0Wyz+GiLl7Q63ezq/UODi+GeKOwLlIOPfXr4YF/Eqy+qSFdafdqV21Cp269IDQ2llD03LLYjEoG+Tz3w1FREREJMcUdPLZjugE9sQk4uFmoXdYHEzs6xweVaEN3D5RISefBHi5c2OtUszZcvyv5Z8z2RIVl7U/8kwK6yPP0qxi8MVP4F3MuXDBJbzyyXIO25IZ36wJhJXM2+JFRERE5Kpp1bV8NmOjc2L6PZUz8J9+K6TFQdkmzoUH/rW8sOStWxuFA7B87ym2RMXh7W7l6U5V6FGvNACzN0df0XnPJmdw+LRzTk798GJ5UquIiIiI5C0FnXyUbrPz09bjhHKWF2JfhORTUKoO3D0DPDUXI7+1qBRM9VL+WC0GdzUrx+/Pt2dIl6rc3awcAAu2nSAt037RYyesjuTJKZtJybBdsG9L1DkAKob4UsxHPXIiIiIiBZGGruWjpbticaTE8YP3R3ilnHCu4HXvHOewKMl3VovBjEdbkmlzEOT7dyBpWqE4ZYp5Ex2Xyi+7Tmb18Jx39EwKb8/bhc1h0jSiOPc2L59t//nn5zQID8r3exARERGRK6MenXw0Z8NBRnl8RmXzKPiVgntngW8JV5d1XfHzdMsWcsA5+b9PA+cSzrM2XfhQ0RHL9mctBT5jQ9QF+7OCTrlieVusiIiIiOQZBZ18EnMumT6Hh9LcshuHhz/cMwOKlXN1WfKXPg2dQWfF/tOcSkzP2n7wVBKzNzvDj8WArcfi2Xfy72fr2B1m1qIGCjoiIiIiBZeCTn4wTWJnDOEm6zoyccNy52Tn3BwpMCqF+FE/vBh2h8ncrcezto9Yuh+HCZ1rhNKpRihA1vLg4AxCSek2vN2tVNMzb0REREQKLAWdfGCuGkHd6B8BWN9gGES0dXFFcjG3NMw+fG1vTCLztjlDz5AuVbi1Udm/9kdjszsA2HzUuRBB3bKBuFn110dERESkoNIntby2YxbG0jcBGOboT90bB7q4ILmUm+uWxt1qsPN4AntiEhi+dB+mCd1ql6JW6UA6Vi9JsK8Hp5PS+X3fKeCf83O0EIGIiIhIQaagk5eOroXZjwAw1nYjp2oPws9TC9sVVEG+HnSo5nzY5weL9vD/9u49KsrrXuP4MyP3EUaxAlJQSdIoglqRlmiN2miUNJBYjSfVlDRtmphGvGB7TtocVsmpOSuuRqOmxqa1q3blpCdqjETOSUsaD2hMi3iDJUbrBVBjBE0AAZVw3ecPwrTjDQaQgcn3s9YsYd49m/0+vmv2+s27533/fLhcFouUdu+dkiTvflbN+vyiBW3L19oKnTi+nwMAANCrUeh0l4pi6Y3vSM31+j8Tr+ebvqu5n9+wEr3X7LjW5Wk7j7WesUkeE647/+m7N23L13YcPa+PKq/o+IXWCxN8lUIHAACgV6PQ6Q5XKqU/zpXqKlU1IEap9U/ry8E2JUQFu3tkaMc3Rw7WgABvSa1XWVsy/StO26OHBCn2y0FqbDb6j/85ImOkiIH+Cgn0c8dwAQAA0EEUOl3V+Jm0ab5UWSzZh+pZv3TVyU8PxUXKarW4e3Roh69XP836auvytNlxEbp9cP9r2rSdmdtx9Lwkvp8DAADQF1DodEVLi7R9oXQmT/K1qyzpNf35VOuNJmd/fkUv9H7/ljhCK+eO1fIHY6+7/YGx4fL5pyusjYsc0EMjAwAAQGdR6HRF7n9Kh7dKVi/p4de0+bRNkjTx9kGKDA5w8+DQUQE+XnpofIT8ffpdd/tAm4+mjwpx/M6NQgEAAHo/Cp3OOvhf0u6VrT8nr1XL8CmOK3PNjY9w48BwK7QtX/PxsmpUeJCbRwMAAID2cO3jzijOlf53aevPk/9VGvdd5RdX6GxVnQJ9vZQYM8Stw0P3m3LnYC2e9hUNCw6Qr9f1z/wAAACg96DQcdX5I9KWR6WWJmn0XOmb/y5JevPAR5KkpLFDbrgECn2X1WrRss/vrwMAAIDej6Vrrqgtl/77X6T6GmnoROnBVySLRZfqm/TnonJJ0kPcOwcAAABwO87ouMLLVxo4vPXf7/yx9V9J7xw6p7rGZt022KY4vqgOAAAAuB2Fjiv8B0rf3SZd+VQK+MfNQN/c//lFCMZHymLh3jkAAACAu1HouMrLR022MBWdqVJeSYX2lFRq/+kqWS3cOwcAAADoLSh0XFB1uUFpWwq1r7RSlxuanbbN+uqXFRrk56aRAQAAAPhnFDousPt7q/Cji7rc0Cy7v7cSooI14fZBuuu2QRoZFuju4QEAAAD4HIWOC6xWi158aKzCB/gpOixIVivfxwEAAAB6IwodF907KtTdQwAAAADQDu6jAwAAAMDjUOgAAAAA8DgUOgAAAAA8DoUOAAAAAI9DoQMAAADA41DoAAAAAPA4FDoAAAAAPA6FDgAAAACPQ6EDAAAAwONQ6AAAAADwOBQ6AAAAADwOhQ4AAAAAj0OhAwAAAMDjUOgAAAAA8Dhe7h5ARxhjJEk1NTVuHgkAAAAAd2qrCdpqhBvpE4VObW2tJCkyMtLNIwEAAADQG9TW1sput99wu8W0Vwr1Ai0tLTp37pwCAwNlsVjcPZw+q6amRpGRkfroo48UFBTk7uF8YZC7e5C7e5C7e5C7e5C7e5C7e/Sm3I0xqq2tVXh4uKzWG38Tp0+c0bFarYqIiHD3MDxGUFCQ2w/QLyJydw9ydw9ydw9ydw9ydw9yd4/ekvvNzuS04WIEAAAAADwOhQ4AAAAAj0Oh8wXi6+urjIwM+fr6unsoXyjk7h7k7h7k7h7k7h7k7h7k7h59Mfc+cTECAAAAAHAFZ3QAAAAAeBwKHQAAAAAeh0IHAAAAgMeh0AEAAADgcSh0+pj3339fycnJCg8Pl8Vi0dtvv+20/dKlS0pNTVVERIT8/f0VHR2tX//6105tysvLlZKSorCwMNlsNsXFxWnr1q1ObaqqqpSSkiK73S673a6UlBRdvHjxFu9d79Ve7ufPn9djjz2m8PBwBQQEKDExUSdOnHBqU19fr0WLFulLX/qSbDabHnjgAZ09e9apDbk762rulZWVWrRokUaMGKGAgAANHTpUixcvVnV1tVM/5O6sO473NsYY3Xfffdfth9yddVfueXl5uueee2Sz2TRgwABNnTpVdXV1ju3k7qw7cmdedc0LL7ygr33tawoMDFRISIhmzZqlY8eOObUxxui5555TeHi4/P39NXXqVH344YdObZhXXdMdufe1eZVCp4+5fPmyxo4dq3Xr1l13e1pamrKzs/X666/r6NGjSktL06JFi7R9+3ZHm5SUFB07dkxZWVkqKirS7Nmz9fDDD6ugoMDRZv78+SosLFR2drays7NVWFiolJSUW75/vdXNcjfGaNasWSopKdH27dtVUFCgYcOGafr06bp8+bKj3dKlS5WZmalNmzbpgw8+0KVLl5SUlKTm5mZHG3J31tXcz507p3PnzmnlypUqKirSH/7wB2VnZ+vxxx936ovcnXXH8d5mzZo1slgs1/075O6sO3LPy8tTYmKiZsyYob1792rfvn1KTU2V1fqP6Z7cnXVH7syrrtm1a5cWLlyoPXv26L333lNTU5NmzJjhlOkvf/lLvfTSS1q3bp327dunsLAw3XvvvaqtrXW0YV51TXfk3ufmVYM+S5LJzMx0ei4mJsb84he/cHouLi7OpKenO3632Wzmtddec2oTHBxsfve73xljjDly5IiRZPbs2ePYnpeXZySZv//97928F33P1bkfO3bMSDKHDx92PNfU1GSCg4PNhg0bjDHGXLx40Xh7e5tNmzY52nz88cfGarWa7OxsYwy5t6czuV/Pli1bjI+Pj2lsbDTGkHt7upJ7YWGhiYiIMGVlZdf0Q+4319ncExISnN7vr0buN9fZ3JlXu+bChQtGktm1a5cxxpiWlhYTFhZmVqxY4Wjz2WefGbvdbl599VVjDPNqd+hM7tfTm+dVzuh4mEmTJikrK0sff/yxjDHKzc3V8ePHNXPmTKc2mzdvVmVlpVpaWrRp0ybV19dr6tSpklo/EbTb7UpISHC85q677pLdbtff/va3nt6lXq++vl6S5Ofn53iuX79+8vHx0QcffCBJOnDggBobGzVjxgxHm/DwcMXGxjoyJXfXdCT366murlZQUJC8vLwkkburOpr7lStXNG/ePK1bt05hYWHX9EPurulI7hcuXFB+fr5CQkI0ceJEhYaGasqUKU7/L+Tumo4e78yrXdO27Ck4OFiSVFpaqvLycqc509fXV1OmTHHkxbzadZ3J/Ub99NZ5lULHw7z88ssaNWqUIiIi5OPjo8TERK1fv16TJk1ytNm8ebOampo0aNAg+fr6asGCBcrMzNTtt98uqXWtcUhIyDV9h4SEqLy8vMf2pa8YOXKkhg0bpp/97GeqqqpSQ0ODVqxYofLycpWVlUlqzdTHx0cDBw50em1oaKgjU3J3TUdyv1pFRYWWL1+uBQsWOJ4jd9d0NPe0tDRNnDhRDz744HX7IXfXdCT3kpISSdJzzz2nJ554QtnZ2YqLi9O0adMc3ykhd9d09HhnXu08Y4yWLVumSZMmKTY2VpIcmYSGhjq1vXrOZF7tvM7mfrXePq9S6HiYl19+WXv27FFWVpYOHDigVatW6emnn9aOHTscbdLT01VVVaUdO3Zo//79WrZsmebOnauioiJHm+utqTfG3HCt/ReZt7e33nrrLR0/flzBwcEKCAjQzp07dd9996lfv343fe3VmZJ7x7mae01Nje6//36NGjVKGRkZTtvIveM6kntWVpZycnK0Zs2am/ZF7h3XkdxbWlokSQsWLND3v/99jRs3TqtXr9aIESP0+9//3tEXuXdcR99nmFc7LzU1VYcOHdIbb7xxzbars+lIXsyrHdMdufeFedWrR/8abqm6ujo9++yzyszM1P333y9JGjNmjAoLC7Vy5UpNnz5dxcXFWrdunQ4fPqyYmBhJ0tixY7V792698sorevXVVxUWFqbz589f0/8nn3xyTZWPVuPHj1dhYaGqq6vV0NCgwYMHKyEhQfHx8ZKksLAwNTQ0qKqqyunTpwsXLmjixImONuTumvZyb1NbW6vExET1799fmZmZ8vb2dmwjd9e1l3tOTo6Ki4s1YMAAp9fNmTNHd999t3bu3EnundBe7kOGDJEkjRo1yul10dHROnPmjCSO985oL3fm1c5btGiRsrKy9P777ysiIsLxfNty1/LycsdxLbXOmW15Ma92Xldyb9NX5lXO6HiQxsZGNTY2Ol1dR2pdT9z2Sd+VK1ck6aZtJkyYoOrqau3du9exPT8/X9XV1Y43D1yf3W7X4MGDdeLECe3fv9+xbGf8+PHy9vbWe++952hbVlamw4cPOzIl9867Ue5S6ydOM2bMkI+Pj7KyspzW2kvk3hU3yv2nP/2pDh06pMLCQsdDklavXq2NGzdKIveuuFHuw4cPV3h4+DWXiz1+/LiGDRsmidy74ka5M6+6zhij1NRUbdu2TTk5OYqKinLaHhUVpbCwMKc5s6GhQbt27XLkxbzquu7IXepj82qPXvoAXVZbW2sKCgpMQUGBkWReeuklU1BQYE6fPm2MMWbKlCkmJibG5ObmmpKSErNx40bj5+dn1q9fb4wxpqGhwdxxxx3m7rvvNvn5+ebkyZNm5cqVxmKxmHfeecfxdxITE82YMWNMXl6eycvLM6NHjzZJSUlu2efeoL3ct2zZYnJzc01xcbF5++23zbBhw8zs2bOd+njqqadMRESE2bFjhzl48KC55557zNixY01TU5OjDbk762ruNTU1JiEhwYwePdqcPHnSlJWVOR7kfmPdcbxfTde5SiS5O+uO3FevXm2CgoLMm2++aU6cOGHS09ONn5+fOXnypKMNuTvrau7Mq6770Y9+ZOx2u9m5c6fT+/KVK1ccbVasWGHsdrvZtm2bKSoqMvPmzTNDhgwxNTU1jjbMq67pjtz72rxKodPH5ObmGknXPL73ve8ZY4wpKyszjz32mAkPDzd+fn5mxIgRZtWqVaalpcXRx/Hjx83s2bNNSEiICQgIMGPGjLnmspgVFRXmkUceMYGBgSYwMNA88sgjpqqqqgf3tHdpL/e1a9eaiIgI4+3tbYYOHWrS09NNfX29Ux91dXUmNTXVBAcHG39/f5OUlGTOnDnj1IbcnXU19xu9XpIpLS11tCN3Z91xvF/teoUOuTvrrtxfeOEFExERYQICAsyECRPM7t27nbaTu7PuyJ151TU3el/euHGjo01LS4vJyMgwYWFhxtfX10yePNkUFRU59cO86pruyL2vzasWY4zpjjNDAAAAANBb8B0dAAAAAB6HQgcAAACAx6HQAQAAAOBxKHQAAAAAeBwKHQAAAAAeh0IHAAAAgMeh0AEAAADgcSh0AAAAAHgcCh0AAAAAHodCBwBwyxljNH36dM2cOfOabevXr5fdbteZM2fcMDIAgKei0AEA3HIWi0UbN25Ufn6+fvOb3zieLy0t1TPPPKO1a9dq6NCh3fo3Gxsbu7U/AEDfQqEDAOgRkZGRWrt2rX7yk5+otLRUxhg9/vjjmjZtmr7+9a/rW9/6lvr376/Q0FClpKTo008/dbw2OztbkyZN0oABAzRo0CAlJSWpuLjYsf3UqVOyWCzasmWLpk6dKj8/P73++us6ffq0kpOTNXDgQNlsNsXExOhPf/qTO3YfANDDLMYY4+5BAAC+OGbNmqWLFy9qzpw5Wr58ufbt26f4+Hg98cQTevTRR1VXV6dnnnlGTU1NysnJkSS99dZbslgsGj16tC5fvqyf//znOnXqlAoLC2W1WnXq1ClFRUVp+PDhWrVqlcaNGydfX189+eSTamho0KpVq2Sz2XTkyBEFBQVp8uTJbk4BAHCrUegAAHrUhQsXFBsbq4qKCm3dulUFBQXKz8/Xu+++62hz9uxZRUZG6tixY7rzzjuv6eOTTz5RSEiIioqKFBsb6yh01qxZoyVLljjajRkzRnPmzFFGRkaP7BsAoPdg6RoAoEeFhIToySefVHR0tL797W/rwIEDys3NVf/+/R2PkSNHSpJjeVpxcbHmz5+v2267TUFBQYqKipKkay5gEB8f7/T74sWL9fzzz+sb3/iGMjIydOjQoR7YQwBAb0ChAwDocV5eXvLy8pIktbS0KDk5WYWFhU6PEydOOJaYJScnq6KiQhs2bFB+fr7y8/MlSQ0NDU792mw2p99/+MMfqqSkRCkpKSoqKlJ8fLx+9atf9cAeAgDcjUIHAOBWcXFx+vDDDzV8+HDdcccdTg+bzaaKigodPXpU6enpmjZtmqKjo1VVVdXh/iMjI/XUU09p27Zt+vGPf6wNGzbcwr0BAPQWFDoAALdauHChKisrNW/ePO3du1clJSX6y1/+oh/84Adqbm7WwIEDNWjQIP32t7/VyZMnlZOTo2XLlnWo76VLl+rdd99VaWmpDh48qJycHEVHR9/iPQIA9AYUOgAAtwoPD9df//pXNTc3a+bMmYqNjdWSJUtkt9tltVpltVq1adMmHThwQLGxsUpLS9OLL77Yob6bm5u1cOFCRUdHKzExUSNGjND69etv8R4BAHoDrroGAAAAwONwRgcAAACAx6HQAQAAAOBxKHQAAAAAeBwKHQAAAAAeh0IHAAAAgMeh0AEAAADgcSh0AAAAAHgcCh0AAAAAHodCBwAAAIDHodABAAAA4HEodAAAAAB4nP8HzuDPq6pOjpcAAAAASUVORK5CYII="/>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9220" name="AutoShape 4" descr="data:image/png;base64,iVBORw0KGgoAAAANSUhEUgAAAzoAAAHUCAYAAADyYF1vAAAAOXRFWHRTb2Z0d2FyZQBNYXRwbG90bGliIHZlcnNpb24zLjguMCwgaHR0cHM6Ly9tYXRwbG90bGliLm9yZy81sbWrAAAACXBIWXMAAA9hAAAPYQGoP6dpAACMRUlEQVR4nOzdZ3QUZR+G8Wt20yshhBAgQOi9915FRKqKHQXsFexdsWEX1FcUaQIC0qWLoAgivfceCIEQWnrd3Xk/rEQjxQQSNgn375wc2JlnZv6zBNg7TxnDNE0TERERERGRIsTi6gJERERERETymoKOiIiIiIgUOQo6IiIiIiJS5CjoiIiIiIhIkaOgIyIiIiIiRY6CjoiIiIiIFDkKOiIiIiIiUuQo6IiIiIiISJGjoCMiIiIiIkWOgo6IyBXYtm0bgwYNolKlSnh7e+Pt7U2VKlV4+OGH2bBhQ7a2b731FoZhZH35+PhQtmxZunbtypdffkliYuIF57///vuzHePp6Um1atV48803SUtLu1a3eYF/1nS5r+XLl7usRvj7Pb9ac+fOxTAMgoODSU9Pz4PKLm/y5MkMHz48385foUIF7r///qzXkZGRGIbB+PHj8+2aIiKu4ubqAkRECptvv/2WJ554gmrVqvH0009Tq1YtDMNg9+7dTJkyhSZNmnDgwAEqVaqU7bjFixcTGBhIRkYGx48fZ9myZbzwwgt8/PHHzJs3j3r16mVr7+3tza+//grAuXPnmDJlCm+//TZ79uzhxx9/vGb3+0+rV6/O9vqdd97ht99+y6rzvJo1a17LsvLNmDFjADh79ixz5szh9ttvz9frTZ48mR07djB48OB8vc55YWFhrF69+oLvVRGRokBBR0QkF1atWsVjjz1G9+7dmTFjBh4eHln7OnbsyOOPP8706dPx9va+4NhGjRpRokSJrNd33HEHTzzxBO3ataNnz57s27cPT0/PrP0Wi4XmzZtnve7WrRuRkZFMmzaNzz77jDJlyuTTXV7aP+sBCAkJuaDOi0lJScHHxyc/S8tzMTExLFy4kI4dO/Lnn38yZsyYfA86uWG327HZbNm+Z3LL09PzP//sREQKKw1dExHJhffffx+r1cq3336bLeT802233Ubp0qVzdL569erx6quvcvTo0Rz10pz/UHrkyJGL7t+6dSuGYWT1RPzTokWLMAyDuXPnAnDq1CkeeughwsPD8fT0JCQkhFatWrF06dIc1X4p7du3p3bt2qxYsYKWLVvi4+PDwIEDAUhISOC5554jIiICDw8PypQpw+DBg0lOTs52DsMweOKJJ5g4cSI1atTAx8eHevXqMX/+/Auut2DBAurXr4+npycRERF88sknV1X/ed9//z02m40hQ4bQt29fli1bdsH7frmhX4Zh8NZbb2W9/q/3u3379ixYsIAjR45kGwb4z+t89NFHvPvuu0RERODp6clvv/1GWloazz77LPXr1ycwMJDixYvTokULfvrpp/+8x4vVf+DAAQYMGECVKlXw8fGhTJky9OjRg+3bt+f+TRQRcSH16IiI5JDdbue3336jcePGhIWF5dl5e/bsyQsvvMCKFSvo37//ZdseOHAAcPakXEy9evVo0KAB48aNY9CgQdn2jR8/npIlS3LTTTcBcO+997Jp0ybee+89qlatSlxcHJs2beLMmTNXfU8nTpzgnnvu4YUXXuD999/HYrGQkpJCu3btOHbsGK+88gp169Zl586dvPHGG2zfvp2lS5dmm1ezYMEC1q9fz9tvv42fnx8fffQRffr0Ye/evVSsWBGAZcuW0atXL1q0aMHUqVOx2+189NFHnDx58qrvYezYsYSFhdGtWze8vb2ZPHky48eP580337yi8/3X+/3111/z0EMPcfDgQWbPnn3Rc3zxxRdUrVqVTz75hICAAKpUqUJ6ejpnz57lueeeo0yZMmRkZLB06VL69u3LuHHj/vN76t+OHz9OcHAwH3zwASEhIZw9e5bvv/+eZs2asXnzZqpVq3ZF9y8ics2ZIiKSIzExMSZg3nHHHRfss9lsZmZmZtaXw+HI2vfmm2+agHnq1KmLnjc1NdUEzG7dumVtu++++0xfX9+s8506dcocMWKEaRiG2aRJk8vW+cUXX5iAuXfv3qxtZ8+eNT09Pc1nn302a5ufn585ePDgHN//xZyv85/atWtnAuayZcuybR82bJhpsVjM9evXZ9s+Y8YMEzAXLlyYtQ0wQ0NDzYSEhKxtMTExpsViMYcNG5a1rVmzZmbp0qXN1NTUrG0JCQlm8eLFzav5L27FihUmYL700kumaZqmw+EwIyIizPLly2f7sz18+LAJmOPGjbvgHID55ptvZr3OyfvdvXt3s3z58hdsP3+dSpUqmRkZGZc9x/nvxUGDBpkNGjTItq98+fLmfffdl6P6/3m+jIwMs0qVKuaQIUMue20RkYJEQ9dERPJAo0aNcHd3z/r69NNPc3ysaZoX3Z6cnJx1vpCQEAYPHky3bt0u+dP+8+6++248PT2zDUeaMmUK6enpDBgwIGtb06ZNGT9+PO+++y5r1qwhMzMzxzX/l6CgIDp27Jht2/z586lduzb169fHZrNlfXXt2vWiK7V16NABf3//rNehoaGULFkya/hYcnIy69evp2/fvnh5eWW18/f3p0ePHldV//mhf+eH3BmGwf3338+RI0dYtmzZFZ0zL97vnj174u7ufsH26dOn06pVK/z8/HBzc8Pd3Z0xY8awe/fuXF/DZrPx/vvvU7NmTTw8PHBzc8PDw4P9+/df0flERFxFQUdEJIdKlCiBt7f3RefHTJ48mfXr12fNf8mN8+f797web29v1q9fz/r169m2bRtxcXEsWLDgPxchKF68OD179mTChAnY7XbAOWytadOm1KpVK6vdjz/+yH333cfo0aNp0aIFxYsXp3///sTExOT6Hv7tYkP7Tp48ybZt27IFQnd3d/z9/TFNk9OnT2drHxwcfME5PD09SU1NBZwr0TkcDkqVKnVBu4tty6nExESmT59O06ZNCQkJIS4ujri4OPr06XPJ+U85kRfv98Xe11mzZtGvXz/KlCnDpEmTWL16NevXr2fgwIFXtBT5M888w+uvv07v3r2ZN28ea9euZf369dSrVy/rvRcRKQw0R0dEJIesVisdO3ZkyZIlnDhxItuHzvPLKUdGRub6vOfDUfv27bNtt1gsNG7c+IpqHTBgANOnT+eXX36hXLlyrF+/npEjR2ZrU6JECYYPH87w4cM5evQoc+fO5aWXXiI2NpbFixdf0XXPu9gzbM4HxbFjx170mH+uSJcTQUFBGIZx0aBwNWFtypQppKSksG7dOoKCgi7YP3v2bM6dO0dQUFBWT9K/n7FzsXlOefF+X+x9nTRpEhEREfz444/Z9l/pc38mTZpE//79ef/997NtP336NMWKFbuic4qIuIKCjohILrz88sssWrSIRx55hBkzZlx0GFFubN26lffff58KFSrQr1+/PKoSbrjhBsqUKcO4ceMoV64cXl5e3HnnnZdsX65cOZ544gmWLVvGqlWr8qyOf7r55pt5//33CQ4OJiIi4qrP5+vrS9OmTZk1axYff/xxVuhITExk3rx5V3zeMWPG4O/vz5w5c7BYsg982LBhA88//zw//PADTzzxBKGhoXh5ebFt27Zs7f5rxbNLvd//7LHKKcMw8PDwyBZyYmJicrTq2qXO9+8lqxcsWEB0dDSVK1e+onOKiLiCgo6ISC60atWK//3vfzz55JM0bNiQhx56iFq1amGxWDhx4gQzZ84EICAg4IJjN27cSGBgIJmZmVkPDJ04cSIlS5Zk3rx5l1yu+kpYrVb69+/PZ599RkBAAH379iUwMDBrf3x8PB06dOCuu+6ievXq+Pv7s379ehYvXkzfvn3zrI5/Gjx4MDNnzqRt27YMGTKEunXr4nA4OHr0KEuWLOHZZ5+lWbNmuTrnO++8w4033kiXLl149tlnsdvtfPjhh/j6+nL27Nlsbd966y2GDh3Kb7/9dkHv2Xk7duxg3bp1PProoxfMMQLnn/+nn37KmDFjeOKJJzAMg3vuuYexY8dSqVIl6tWrx7p165g8eXK243L6ftepU4dZs2YxcuRIGjVqlKNevZtvvplZs2bx2GOPceuttxIVFcU777xDWFgY+/fvz+E7mf1848ePp3r16tStW5eNGzfy8ccfU7Zs2VyfS0TElRR0RERy6ZFHHqFFixaMGDGCzz//nOPHj2MYBmXLlqVly5YsW7bsoh+Sb7zxRsD5U/vixYtTp04dPvzwQwYMGJBt0n1eGTBgAMOGDePUqVPZFiEA8PLyolmzZkycOJHIyEgyMzMpV64cL774Ii+88EKe1wLOHpiVK1fywQcfMGrUKA4fPoy3tzflypWjc+fOVKhQIdfn7NKlC3PmzOG1117j9ttvp1SpUjz22GOkpqYydOjQbG2TkpIwDOOy83fOz795+OGHL7rf3d2d+++/nw8++IBNmzbRsGHDrIUnPvroI5KSkujYsSPz58/Pdj85fb+ffvppdu7cySuvvEJ8fDymaV5ysYrzBgwYQGxsLN988w1jx46lYsWKvPTSSxw7duyC9yAnRowYgbu7O8OGDSMpKYmGDRsya9YsXnvttVyfS0TElQzzv/4FFRERKQKaNm1K+fLlmT59uqtLERGRa0BBR0REiryEhARCQkLYsmULNWrUcHU5IiJyDSjoiIiIiIhIkaPn6IiIiIiISJGjoCMiIiIiIkWOgo6IiIiIiBQ5CjoiIiIiIlLkFIrn6DgcDo4fP46/v3+2Jz+LiIiIiMj1xTRNEhMTKV26NBbLpfttCkXQOX78OOHh4a4uQ0RERERECoioqCjKli17yf2FIuicf2J4VFQUAQEBLq5GRERERERcJSEhgfDw8KyMcCmFIuicH64WEBCgoCMiIiIiIv85pUWLEYiIiIiISJGjoCMiIiIiIkWOgo6IiIiIiBQ5hWKOTk6YponNZsNut7u6FClErFYrbm5uWrZcREREpIgpEkEnIyODEydOkJKS4upSpBDy8fEhLCwMDw8PV5ciIiIiInmk0Acdh8PB4cOHsVqtlC5dGg8PD/10XnLENE0yMjI4deoUhw8fpkqVKpd96JSIiIiIFB6FPuhkZGTgcDgIDw/Hx8fH1eVIIePt7Y27uztHjhwhIyMDLy8vV5ckIiIiInmgyPz4Wj+Jlyul7x0RERGRokef8EREREREpMhR0BERERERkSJHQcdF2rdvz+DBg11dRq5cSc2GYTBnzpx8qUdERERE5FIUdEREREREpMhR0LnOZGZmurqEq3apeygK9yYiIiJSYJmmqyvIlSIXdEzTJCXD5pIv8yr+8M+dO0f//v0JCgrCx8eHbt26sX///mxtvvvuu6xltPv06cNnn31GsWLFLnnOyMhIDMNg2rRptG/fHi8vLyZNmoTNZuOpp56iWLFiBAcH8+KLL3LffffRu3fvrGOTk5Pp378/fn5+hIWF8emnn15w/goVKvDOO+9w11134efnR+nSpfnyyy8vaHfixAm6deuGt7c3ERERTJ8+Pdv+F198kapVq+Lj40PFihV5/fXXs4WWt956i/r16zN27FgqVqyIp6cnpmliGAbffPMNvXr1wtfXl3fffReAkSNHUqlSJTw8PKhWrRoTJ07MyR+BiIiIyHUt0+5gR3Q8U9YdZcW+U5jJp2HXT7Dwefi6Bfz2vqtLzJVC/xydf0vNtFPzjZ9dcu1db3fFx+PK3tL777+f/fv3M3fuXAICAnjxxRe56aab2LVrF+7u7qxatYpHHnmEDz/8kJ49e7J06VJef/31HJ37xRdf5NNPP2XcuHF4enry4Ycf8sMPPzBu3Dhq1KjBiBEjmDNnDh06dMg65vnnn+e3335j9uzZlCpVildeeYWNGzdSv379bOf++OOPeeWVV3jrrbf4+eefGTJkCNWrV6dLly5ZbV5//XU++OADRowYwcSJE7nzzjupXbs2NWrUAMDf35/x48dTunRptm/fzoMPPoi/vz8vvPBC1jkOHDjAtGnTmDlzJlarNWv7m2++ybBhw/j888+xWq3Mnj2bp59+muHDh9O5c2fmz5/PgAEDKFu2bLb7ExERERHYeOQsi3fEsCUqjqjoY9Sz76S5ZTchll0Ylqjsjb0CXVPkFTLMq+mGuEYSEhIIDAwkPj6egICAbPvS0tI4fPgwEREReHl5kZJhKxRBp3379tSvX5/hw4ezf/9+qlatyqpVq2jZsiUAZ86cITw8nO+//57bbruNO+64g6SkJObPn591jnvuuYf58+cTFxd30WtERkYSERHB8OHDefrpp7O2lypViueee47nnnsOALvdTsWKFWnQoAFz5swhKSmJ4OBgJkyYwO233w7A2bNnKVu2LA899BDDhw8HnD06NWrUYNGiRVnnvuOOO0hISGDhwoWAczGCRx55hJEjR2a1ad68OQ0bNuTrr7++aN0ff/wxP/74Ixs2bACcPTrvv/8+0dHRhISEZLUzDIPBgwfz+eefZ21r1aoVtWrVYtSoUVnb+vXrR3JyMgsWLLjo9f79PSQiIiJSlJmmycr9pxmzbCvuUX/S0rKTFpZd1LAcvaDtXkdZoos1okbzmwir1xl8S7ig4uwulw3+qcj16Hi7W9n1dleXXftK7N69Gzc3N5o1a5a1LTg4mGrVqrF7924A9u7dS58+fbId17Rp02zB51IaN26c9fv4+HhOnjxJ06ZNs7ZZrVYaNWqEw+EA4ODBg2RkZNCiRYusNsWLF6datWoXnPufbc6/Ph+ELtdmy5YtWa9nzJjB8OHDOXDgAElJSdhstgu+acuXL58t5Fzs3sD5Xj700EPZtrVq1YoRI0ZccKyIiIjI9SQlLY2ta37j0Np5VEnewGjjAO4e9mxtzJDqGBVac65kc/53uCRjNyfhiAXLPLjj5Ane6x2MYRguuoPcKXJBxzCMKx4+5iqX6lQ7Pw/l37//r+P+zdfX94JtlzvX1Xby5eSb/3ybNWvWcMcddzB06FC6du1KYGAgU6dOvWBO0MXu4VLbL3ZvheUvpIiIiEhe2X0igT27tuE48CslT/1JvcyttDBSaAFZM/VtxSJwq9wBKrSBCq0x/EoCEAS81gTuaJ/EJz/vZfHOGCxGzj7nFRSFKxEUUTVr1sRms7F27dpsQ9f27duXNY+levXqrFu3Lttx54d25UZgYCChoaGsW7eONm3aAM6ha5s3b86af1O5cmXc3d1Zs2YN5cqVA5yLJezbt4927dplO9+aNWsueF29evULtvXv3z/b6wYNGgCwatUqypcvz6uvvpq1/8iRI7m+r/Nq1KjBH3/8ke16f/75Z9b7KCIiIlKUpaSmsnb5fBK2zqNuyhr6WE7+vdOABHyJKd6MMo2741ujM25BFS57vsol/fjm3kZsOnqOskHe+Vt8HlPQKQCqVKlCr169ePDBB/n222/x9/fnpZdeokyZMvTq1QuAJ598krZt2/LZZ5/Ro0cPfv31VxYtWnRFqfrJJ59k2LBhVK5cmerVq/Pll19y7ty5rHP5+fkxaNAgnn/+eYKDgwkNDeXVV1/FYrlwkb5Vq1bx0Ucf0bt3b3755RemT59+wVyY6dOn07hxY1q3bs0PP/zAunXrGDNmDOAMVUePHmXq1Kk0adKEBQsWMHv27Fzf03nPP/88/fr1o2HDhnTq1Il58+Yxa9Ysli5desXnFBERESnIbElniF7/E4lb51M+7k86kOrcYQEbVmIC6pBerj1BdW6geJXmBFhyP92iYbmgPK46/ynoFBDjxo3j6aef5uabbyYjI4O2bduycOFC3N3dAec8k2+++YahQ4fy2muv0bVrV4YMGcJXX32V62u9+OKLxMTE0L9/f6xWKw899BBdu3bNtprZxx9/TFJSEj179sTf359nn32W+Pj4C8717LPPsnHjRoYOHYq/vz+ffvopXbtmnyM1dOhQpk6dymOPPUapUqX44YcfqFmzJgC9evViyJAhPPHEE6Snp9O9e3def/113nrrrVzfF0Dv3r0ZMWIEH3/8MU899RQRERGMGzeO9u3bX9H5RERERAoa0zTZv2szZzfPJShqGZXSdlDecGTtP0cgsaXaUrpZX/xrdqGsp78Lq3WdIrfq2vXkwQcfZM+ePaxcufKqzuNwOKhRowb9+vXjnXfeyfFxFSpUYPDgwQwePPiqru9q1/P3kIiIiBQeh/Zs4fgfkygdvZiKZvaln/cTzqGgNoQ26U3dpp2wuBXd/ozrdtW1ouyTTz6hS5cu+Pr6smjRIr7//vtLLtF8OUeOHGHJkiW0a9eO9PR0vvrqKw4fPsxdd92VD1WLiIiIyJUwTZPD+7YTu3oqJY8uoKIjkop/7cs0rez1rk9CeCeCG/akcrXaVLEUnoUCrgUFnUJk3bp1fPTRRyQmJlKxYkW++OILHnjggVyfx2KxMH78eJ577jlM06R27dosXbpUE/ZFREREXCw1w87GLZtI2jyDiJifqWYezhZu9vg0wlGzN9Xa30lt/+IurbWgU9ApRKZNm5Yn5wkPD2fVqlVXfZ7IyMirL0ZEREREIC2eA79NIHXd97Q292dttpkW9ng3ILlKT2q0v4s6wSVdWGThoqAjIiIiIuIKDgcc+QPHponYd/5EZUc6AHYsRPo1JLNGLyq0up3axUJdXGjhpKAjIiIiInItxUXBlsmw5QeIO4IF5/M79znKsL9Mbzre9gSVipd2dZWFnoKOiIiIiEh+s2XA7rmweRIcWg44Fz5OxJu5tpYscOvI3bf0pXs9BZy8oqAjIiIiIpJf4qNh4zjY+D0kx2Zt/tNRk2m29ix2NKFGuVC+uKMB4cV9XFho0aOgIyIiIiJyFQ7EJrHu8Fm83C34errh52Gl5LlNBG4fS4moX7BgB+CkGcRUe3tm2NsSZYbSpEIQbzUsyy2NyuJutbj4LooeBR0RERERkSsQm5jG57/s58f1R3GYYMHBjZZ1POQ2nyqWQ1nt1jhq8L3tBn5xNKJscAC3NihLnwZlKBesHpz8pKBznRs/fjyDBw8mLi7O1aWIiIiIFAopGTa+W3GYb1ccJCXDjhfpPFdyAz2SZxFqPwFAOu4s8+jI1tK3E1C+Hn1D/Xkp1I9yxX0wDD3Y81pQ0HGB//rmvu+++xg/fvy1KUZEREREcmzjkXM89sNGTiak40U6rwf/SX/7bNwTTjsbeAdBkwfxbPoQN/mFcJNry72uKei4wIkTJ7J+/+OPP/LGG2+wd+/erG3e3t7Z2mdmZuLu7n7N6hMRERGRC+2JSWDAuHVkpCXzjP8KHrLMwyv5r4BTrBy0eBIa3A0evq4tVADnkt1Fi2lCRrJrvkwzRyWWKlUq6yswMBDDMLJep6WlUaxYMaZNm0b79u3x8vJi0qRJAIwbN44aNWrg5eVF9erV+frrr7POGRkZiWEYzJo1iw4dOuDj40O9evVYvXp1tmuPHz+ecuXK4ePjQ58+fThz5kzevfciIiIiRdSxcykMHPMnPTMXsdrnGZ7KHIdX+mlnwOn5JTy5CZo9pJBTgBS9Hp3MFHjfReuPv3I8z765X3zxRT799FPGjRuHp6cn3333HW+++SZfffUVDRo0YPPmzTz44IP4+vpy3333ZR336quv8sknn1ClShVeffVV7rzzTg4cOICbmxtr165l4MCBvP/++/Tt25fFixfz5ptv5km9IiIiIkXVmcQ0vvt2BJPSx1PRPQYcOANOm+eg3p3g5uHqEuUiil7QKSIGDx5M3759s16/8847fPrpp1nbIiIi2LVrF99++222oPPcc8/RvXt3AIYOHUqtWrU4cOAA1atXZ8SIEXTt2pWXXnoJgKpVq/Lnn3+yePHia3hnIiIiIoVHysHVxE4ZwlDbbrCA3TsYa4eXoeF9CjgFXNELOu4+zp4VV107jzRu3Djr96dOnSIqKopBgwbx4IMPZm232WwEBgZmO65u3bpZvw8LCwMgNjaW6tWrs3v3bvr06ZOtfYsWLRR0RERERP4t4QQJ814mYP9sagCpeJLa+FGKd34WvAJcXZ3kQNELOoZRJMZG+vr+fQ8OhwOA7777jmbNmmVrZ7Vas73+56IF51d3O3+8mcM5RCIiIiLXK9OWTuSCzyi1ZQQBZioO02AW7alx54fUql7N1eVJLhS9oFMEhYaGUqZMGQ4dOsTdd999xeepWbMma9asybbt369FRERErkemabLu19mErXqdCMcxADY7KrMo/Fl6de9OrdKB/3EGKWgUdAqJt956i6eeeoqAgAC6detGeno6GzZs4Ny5czzzzDM5OsdTTz1Fy5Yt+eijj+jduzdLlizRsDURERG57sXERHNw4mBaJS8B4LQZyB8VnqBBj0d5pYS/i6uTK1X0lpcuoh544AFGjx7N+PHjqVOnDu3atWP8+PFERETk+BzNmzdn9OjRfPnll9SvX58lS5bw2muv5WPVIiIiIgWXw+5g5cyvcR/ZnFbJS3CYBptL3Yb705voPeAFyivkFGqGWQgmbiQkJBAYGEh8fDwBAdknf6WlpXH48GEiIiLw8vJyUYVSmOl7SERE5Ppimibbdu3E/tPTNMzYAMBRa3mMnl8QXq+9a4uT/3S5bPBPGromIiIiIteFtEw7c7dEc2z5WB5I+oYAI5UM040dlR+m3h1vYnX3dHWJkocUdERERESkSEu32fly2QEWrtnGS7aR9LNuBAOOeNfC89aRNKxUz9UlSj5Q0BERERGRIist084jkzbiuX8h091HE2xNxG64kd7mJcq3fwYs1v8+iRRKCjoiIiIiUiQlp9t4bNwf3HhsOHd6/AaAGVoLa59R+JSq7eLqJL8VmaBTCNZUkAJK3zsiIiJFT0JaJkNHTeO10+9RxS0aEwOj9RCM9i+Dm4ery5NroNAHHXd3dwBSUlLw9vZ2cTVSGKWkpAB/fy+JiIhI4RaXnM7Ur9/k/aTReFoyyfQuiftto6FiO1eXJtdQoQ86VquVYsWKERsbC4CPjw+GYbi4KikMTNMkJSWF2NhYihUrhtWqMboiIiKF3d7IKE5NeoBHbGvAgMRynfC//TvwDXZ1aXKNFfqgA1CqVCmArLAjkhvFihXL+h4SERGRwsnhMPnp58U0XPM0rY2TZOBGfKvXCOk8GPRD8OtSkQg6hmEQFhZGyZIlyczMdHU5Uoi4u7urJ0dERKSQi01MY864j+l/ZgReRianraG43TmRkMrNXF2auFCRCDrnWa1WfWgVERERuY6s3H2M09Oe4iFzGRgQXaI1pQdOxPAp7urSxMWKVNARERERkeuDaZr8uGwtNVc8ShvLIRwYnG36HGVufAUsFleXJwXAVX0XDBs2DMMwGDx48CXbLF++HMMwLvjas2fP1VxaRERERK5TGTYH30yaTKeV/ahrOUSyNRDbnTMocdNrCjmS5Yp7dNavX8+oUaOoW7dujtrv3buXgICArNchISFXemkRERERuU6dS85g2qh3GRT3FR6GnTN+VSg+cDpG8QhXlyYFzBUFnaSkJO6++26+++473n333RwdU7JkSYoVK3YllxMRERGR61i6zc7mo3Gs2X+S8HVv87B9ERgQG34jJe8dCx6+ri5RCqArCjqPP/443bt3p3PnzjkOOg0aNCAtLY2aNWvy2muv0aFDh0u2TU9PJz09Pet1QkLClZQpIiIiIoWUaZpM33CMn7ZGsyHyHG62ZL52H0E767a/5uM8T8lur2jpaLmkXAedqVOnsmnTJtavX5+j9mFhYYwaNYpGjRqRnp7OxIkT6dSpE8uXL6dt27YXPWbYsGEMHTo0t6WJiIiISBFgmiYfLN7Dt78fAiCEc0z0+oTqHMZm9Saj9yhK1Onp4iqloDNM0zRz2jgqKorGjRuzZMkS6tWrB0D79u2pX78+w4cPz/FFe/TogWEYzJ0796L7L9ajEx4eTnx8fLZ5PiIiIiJStJimydvzdzFuVSQAbzazcM/BZ3FPigbfELjrRyjTyLVFikslJCQQGBj4n9kgVz06GzduJDY2lkaN/v7mstvtrFixgq+++or09PQcPcemefPmTJo06ZL7PT098fT0zE1pIiIiIlLIORwmr/+0gx/WHgXgu7ZpdNk2BNLiIbgy3D0DtOiA5FCugk6nTp3Yvn17tm0DBgygevXqvPjiizl+WOfmzZsJCwvLzaVFREREpAizO0xenrWNaRuOYRgwufkxWmx8DewZEN4M7pwKegio5EKugo6/vz+1a9fOts3X15fg4OCs7S+//DLR0dFMmDABgOHDh1OhQgVq1apFRkYGkyZNYubMmcycOTOPbkFERERECru35u5k2oZjWAyTuQ02UXvzp84dNXpC31Hg7u3aAqXQueLn6FzKiRMnOHr0aNbrjIwMnnvuOaKjo/H29qZWrVosWLCAm266Ka8vLSIiIiKF0OIdMUxccwSr4WBZjYVU2DXZuaP5Y3DDu2DJ2aghkX/K1WIErpLTCUciIiIiUricTEij6/AVpKUkMTdsHFXPrQAM6PoetHjc1eVJAZQvixGIiIiIiOQVh8Pk2WlbsaScYY7f51Q9txesns6harV6u7o8KeQUdERERETEJcauOkzUwR3M8vyICrYY8A6CO6ZA+RauLk2KAAUdEREREbnmdh1PYPHP85nl8RHBRiIUKwf3zIISVVxdmhQRCjoiIiIick2lZdqZOnEkE62f4G1kYIbVx7hrGviHuro0KUIUdERERETkmnE4TOaNHsqbKV9gNUwyIjrjccf34Onn6tKkiLG4ugARERERuU44HKwf/SS3nRyB1TCJqXwHHvf8qJAj+UJBR0RERETyny2dI9/dRbPjEwHYXu0pSt39DVg1wEjyh76zRERERCR/pZ4jblw/yseuI9O0srTqG3S7c7Crq5IiTj06IiIiIpJ/4o6SNuoGisWuI9H0ZnT5j7jxrqddXZVcB9SjIyIiIiL548Q2bBNvxSvlJCfM4gwv+R7v9L8DwzBcXZlcBxR0RERERCTvHViKfWp/3GzJ7HGEMzRgKN8M7ImHmwYUybWhoCMiIiIieWvzJBxzn8Jq2lllr8X/Sr7F/wa2J9Db3dWVyXVEQUdERERE8oZpwvIP4PcPsACz7K1ZGPEKo+9pho+HPnbKtaXvOBERERG5eplpMPcJ2D4dgK9svThS9xlG3lIXd6uGq8m1p6AjIiIiIlcn+TRMvQui1pJpWnnNNpCQtg/y0Q1VtfCAuIyCjoiIiIhcudg9MLkfxB0h3vThkcwhtOt6C4+0q+TqyuQ6p35EEREREbkyB5bCmBsg7giRjlD6ZgylvUKOFBAKOiIiIiKSO6YJfwyHH26D9HjWOarRJ2Mot3frxMMKOVJAaOiaiIiIiORcRjL89ATsnAXAVFt73rAN4Pmb6vJg24ouLk7kbwo6IiIiIpIz547A1Lvh5HYchhtvZNzLJHtnXrmphkKOFDgKOiIiIiLy3/b/ArMegtSzZHqV4L6kx/nTXo0BrSrwUFsNV5OCR0FHRERERC7Nngm/vgurhgOQUbIevU8/yi5bAJ1rlOS17jVdW5/IJSjoiIiIiMjFxR+DGQMhai0A6Q0foPf+buxOSadW6QBG3NEAq0XPyZGCSUFHRERERC60dzHMeQRSz4FnAJk3f8HAtWHsPnWGUgFejLmvCb6e+igpBZe+O0VERETkb+lJsORV2Dje+TqsPo5bxvHML/GsOnAcHw8rY+5vTKlAL5eWKfJfFHRERERExOnoWpj9MJw77Hzd/DHMTm/y1sIDzNt6HDeLwdd3N6RW6UDX1imSAwo6IiIiItc7WwYsH+ZccMB0QEBZ6P01VGzH8F/2MWH1EQwDPu1Xj/bVSrq6WpEcUdARERERKaLSMu0MX7ofu8PB4M5VLz6nJmodzH0KTu12vq57B3T7ELyLMX7VYUYs2w/A2z1r0at+mWtYvcjVUdARERERKYIiTyfz6A+b2H0iAYClu2P58s4G1C7z17Cz9ERY9g6sGwWY4BMMN38ONXsBMGdzNG/N2wXAkM5VubdFBRfchciVU9ARERERKWJ+3hnDc9O2kphuo7ivB55uFg6fTqbP16t4qVsNBpbch7HgWYiPch5Q707o+j74FAdg3KrDvD3fGXLub1mBpzpVdtWtiFwxBR0RERGRIiLT7uDjn/cyasUhABqVD+Kruxrg5WblhZnb2L5rF6V+fgjDus55QLFycPNwqNwJAIfD5L2Fuxnzh3MxgrubleONm2tiGHpWjhQ+CjoiIiIiRcDZ5Awe+2Ejaw6dBeCB1hG82K067lYL2DMZVelPbEfex92eis208L3jRnaUeIJ+RnWamybpNgeDp25h8c4YAF7qVp2H21ZUyJFCS0FHREREpJDbE5PAA99v4Ni5VHw9rHx8Wz1uqhPm3Bm5ChY8i3FqN+5ASmhjXsscyKzjxWBHHLN3rKFyST+83C3siE7Aw2rh49vqauEBKfQUdEREREQKsZ93xjDkxy2kZNgpV9yH0fc1pmqoPyTFwpLXYdtUZ0OfYOjyNj717uIzi4VBx+OZtOYoP22J5kBsEgABXm58178xzSoGu/CORPKGYZqm6eoi/ktCQgKBgYHEx8cTEBDg6nJEREREXM40Tb769QCf/rIPgJaVgvnfXQ0J8rbChrHOFdXS4wEDGt0Pnd7IWmzgnxLTMpmzOZrNUXE81r4SlUv6X9sbEcmlnGYDBR0RERGRQuh/vx3g45/3As6V0V7tXgP3E5thwRA4sdXZKKwedP8cyjZyYaUieSun2UBD10REREQKmXWHz/LpEmfIef3mmgxqGAgLh8DG7wETPAOh0+vQeCBYrK4tVsRFFHRERERECpFzyRk8PXUzDhNuqR/GQJ8/4Ks3IeWMs0G9O6HL2+BX0rWFiriYgo6IiIhIIWGaJs9N38qJ+DQ6B8XyUeJwjLl/PRMnpAZ0/xQqtHJtkSIFhIKOiIiISCEx5o/DrN0TyZseM7k/bQlGtB3cfaH9S9D8UbC6u7pEkQJDQUdERESkENh69Bw7fh7LMs+JhBpxYAI1e0HXYRCoZ96I/JuCjoiIiEgBlG6zs/N4AluOxnH8wFa6RH7McLcdAJjFK2Lc9DFU7uziKkUKLgUdERERkQLE4TB5d8FuJq05gsWeypNus3nBugAPw046Hpitn8Gr3RBw93J1qSIFmoKOiIiISAFhmiZvzdvJhNVH6GzZyNteEyjNKQDOlm6Pb+/P8CpZycVVihQOCjoiIiIiBYBpmnyweA+/r1nLGPeJdLJudu4IDIcbP6B49e5gGK4tUqQQUdARERERKQC++WUbgas+YYnHQjwNG1jcoeUT0PZ58PB1dXkihY6CjoiIiIgrmSa/zfiaPjs+ppTbOee2Sp2g24dQoopraxMpxBR0RERERFwlZjunpz9NhzMbwYB4rzIE9v4EqnXTMDWRq6SgIyIiInKtpZyFX9/F3DiOEqaDVNODdeEDaHvfUHD3dnV1IkWCgo6IiIjItWK3wabx8Ou7kHoOA5hvb87c0McYObAnhkW9OCJ5RUFHREREJL+ZJuxdBEvfhNP7ADjrW5nHzt3Bdrc6LLqzLVaFHJE8paAjIiIikp+ObYAlr8PRP52vvYsT03AwHZZXItVh8GGPmpQL9nFtjSJFkMXVBYiIiIgUBQdiE5mwOpKkdJtzQ+wemNYfRndyhhw3L2g9hPTHN3H/zgak2g061wilX+Nw1xYuUkSpR0dERETkKpxMSOPzX/YxbUMUDhP27trKu0HzMbZNB0zAgPp3QYdXILAsny3czZ6YRIJ9PfjgljoYWl1NJF8o6IiIiIhcgcS0TL79/RCj/zhEWqaDssYpnnCfw61Hf8eIcjgbVb/ZGXBCawHwy66TjFp5CIAPbqlLCT9PV5UvUuQp6IiIiIjk0i+7TvLSzG2cSc4gwjjB68UW0yH9VwzTDsAKswFV7xxGqeotso7ZER3PU1M2Y5pwb/PydKkZ6qryRa4LCjoiIiIiOZRuszNs4R7G/xlJNeMoH/stoINtFUaaswfHrNiB187dzA8nwmi6HKZUNbFaDGLi0xj0/XpSM+20qVKCN3rUdO2NiFwHFHREREREcuDQqSSenLIZ48QWvnWfQ1frBvhr3QGqdoO2z2OUbcTDZ1KYM2IF6yLPMnrlIe5pXp5B36/nZEI6VUr68dVdDXG3aj0okfxmmKZpurqI/5KQkEBgYCDx8fEEBAS4uhwRERG5zszadIwZc2byoDmTDtatf201oGYvaPMshNXN1n7a+ihemLkNd6tBg/Ag1kWeJdjXgzmPtyK8uJaSFrkaOc0G6tERERERuYTktEwmTJlIvUPfMdm6CwDTsGLUuQ3aPAMh1S563G2Ny7Jk10mW7j7JusizeLhZGNW/sUKOyDWkoCMiIiLyb6bJkbU/kbhkGI869oAV7IYbRv27sLQZAsUrXvZwwzD44JY63Dg8jtNJ6Xx6Wz0alQ+6RsWLCCjoiIiIiPzN4cDcM5+zi96nfOJuANJxJ676nYTe+AIUy/nDPUv4ebJkSFvOJKVTJdQ/vyoWkUtQ0BERERFx2GHnbMwVn2Cc2k0wkGx6srJYL5rf9TqhoeWu6LTFfT0o7uuRt7WKSI4o6IiIiMj1y54J26bByk/h7EEMIMH0ZqKjK0Edn+bO9g0wDMPVVYrIFVDQERERkeuPLR22/AB/fA5xRwFIsQbwdVpXJjpu4L07W3Nz3dIuLlJEroaCjoiIiFw/MlNh0wRYNQISogEwfUNYWqwfTx9sRKrhxef96ivkiBQBCjoiIiJS9GUkw4ZxZKwcjkfqKQDSvEpytOZDTDc78d3qEwB81LcuvRuUcWWlIpJHFHRERESk6EpPhHXfYa7+CiPlDB7AMbME39h6MD2tHel/egDOkPNen9r0a5LzVdVEpGBT0BEREZGiJz0J1n4Dq7+C1HMYwBFHSf5n78WZSn2wG+7Uy7CTmmHHYZrc17IC/Ror5IgUJQo6IiIiUnTY0mHDOFj5CSQ7h6gds5Ths7QeLLK04cN+DelZT/NvRK4HCjoiIiJS6OyJScDP042yQT7ODXYbbJ0Cv38I8VEApPqV472U3kxOaUpxP28m929Eg3JBLqxaRK4ly9UcPGzYMAzDYPDgwZdt9/vvv9OoUSO8vLyoWLEi33zzzdVcVkRERK5jE1ZHcuPwlbT7eDnP/LiF6I0L4du2MPcJiI8i07cU44oPps7pd5mU0pxqYcWY+0QrhRyR68wV9+isX7+eUaNGUbdu3cu2O3z4MDfddBMPPvggkyZNYtWqVTz22GOEhIRwyy23XOnlRURE5Do0cvlBPly8B4By5nG67fiYMrs3AZDpEci8gLt4+Vgz0vHAzWJwb9NyvNStOr6eGsQicr25or/1SUlJ3H333Xz33Xe8++67l237zTffUK5cOYYPHw5AjRo12LBhA5988omCjoiIiOSIaZp89ss+vvz1AL6kMiFiKQ1jpmOYNjJNKxPtXRiR1pf4BD8MA3rXK82QLlUpH+zr6tJFxEWuaOja448/Tvfu3encufN/tl29ejU33HBDtm1du3Zlw4YNZGZmXvSY9PR0EhISsn2JiIjI9ck0Td6ev4svfz1AR8sm1gS+SqMTUzBMG1TpypHbl7KhxgskGn50qBbCgifbMPyOBgo5Ite5XPfoTJ06lU2bNrF+/foctY+JiSE0NDTbttDQUGw2G6dPnyYsLOyCY4YNG8bQoUNzW5qIiIgUIek2O8v3nmLy2qPs2refr9wncLN1DaQDxcpD98+gSmcqA1/XhEy7A3frVU0/FpEiJFdBJyoqiqeffpolS5bg5eWV4+MMw8j22jTNi24/7+WXX+aZZ57Jep2QkEB4uNa2FxERKerSbXa2RsUzZ0s0C7adID41g1ssK1nqOYFAIwUMK7R4HNq/DB4+2Y5VyBGRf8pV0Nm4cSOxsbE0atQoa5vdbmfFihV89dVXpKenY7Vasx1TqlQpYmJism2LjY3Fzc2N4ODgi17H09MTT0/P3JQmIiIihYxpmqzcf5qNR86xPzaRvTGJRJ5Jwe5w/kA0gGS+8xlHF8efzgPC6kHPL52/ioj8h1wFnU6dOrF9+/Zs2wYMGED16tV58cUXLwg5AC1atGDevHnZti1ZsoTGjRvj7u5+BSWLiIhIYedwmLw1bycTVh+5YF+gtzsPVojlgdj38Eo+DhY3Zw9Oq8Fg1eppIpIzufrXwt/fn9q1a2fb5uvrS3BwcNb2l19+mejoaCZMmADAI488wldffcUzzzzDgw8+yOrVqxkzZgxTpkzJo1sQERGRwiTdZufZaVuZv+0EAL3rl6Z2mUCqhPpTLcSb0C1fYqz4CEwHBFWAW8ZC2UaXP6mIyL/k+Y9FTpw4wdGjR7NeR0REsHDhQoYMGcL//vc/SpcuzRdffKGlpUVERK5DSek2Hpm4kT8OnMbdavBpv/r0rFfauTPlLMy4Gw4td76udyd0+wi8AlxWr4gUXoZ5fmWAAiwhIYHAwEDi4+MJCNA/diIiIoXRmaR0Boxfz7Zj8fh4WPn23ka0qRLi3Bm7B6bcAecOg7sv9BgOdfu5tF4RKZhymg000FVERETy3bnkDG4ftYYDsUkU9/Vg3P1NqBdezLlz7yKY+SBkJEJgObhzCpSqfdnziYj8FwUdERERyVdpmXYemLCBA7FJhAV68cMDzagY4gemCX98DsveBkwo3xr6fQ++JVxdsogUAQo6IiIikm/sDpOnpmxm45FzBHi5MWFgU2fIcdhh4XOwYayzYeOBzvk4Vq3IKiJ5Q0FHRERE8oVpmgydt5Mlu07iYbXwXf/GVAn1B1sGzH4Yds4CDGfAafaQq8sVkSJGQUdERETyxTe/H2LC6iMYBnx+e32aVQyGjGT48R44+CtY3KHvt1BbK7GKSN5T0BEREZE8t2DbCT5cvAeA17rXpHvdMOfy0ZP7wbH14O4Dt0+Eyp1dXKmIFFUKOiIiIpKnHA6Tj352hpyBrSIY1DoCks/A9z0gdid4FYO7Z0B4E9cWKiJFmoKOiIiI5Knl+2I5ciaFAC83nuta1dmTM7GXM+T4hcK9cyC0pqvLFJEiTkFHRERE8tS4VZEA9Gscjo8jGSb1hZjt4BsC982HkKquLVBErgsWVxcgIiIiRcfBU0ms3H8aw4D7GpWASbfA8c3gEwz95yrkiMg1o6AjIiIieWbCn5EAdKvqT/ii/s6FB7yKQf+fNFxNRK4pDV0TERGRPJGYlsmMjcdwx8Z76R9CzGrwDIT+c6BUHVeXJyLXGQUdERERyRMzNh4jJSOTMX6jCYr5A9x94d5ZULqBq0sTkeuQhq6JiIjIVXM4TCb8Gclrbj/Q0bYCLG7O5+SUbezq0kTkOqWgIyIiIldtxf5T3BD3I4PcFjk39B4JlTu5tigRua4p6IiIiMhV27fkO152n+J8ccO7ULefawsSkeuego6IiIhclci18xh4+hMA4hs8Ai2fdHFFIiIKOiIiInIVtmxYRfCiB3EzHKzx60Rgj2GuLklEBFDQERERkSu0cPUWSszrjz+p7HKvQ/WHvgeLPlqISMGgf41EREQkV0zTZOQv2wlbNIiyxmli3ctQ8YnZFAvwd3VpIiJZFHREREQkx0zT5I052whf8SwNLAdItQZQ4qGf8AoMcXVpIiLZ6IGhIiIikmMzNh4jdOOn3Oy2Frvhhve9UyCkiqvLEhG5gHp0REREJEei41LZOu9rnnD7CQBrry+hQmsXVyUicnEKOiIiIvKfHA6TsZMm8AbfOl+3fg7q3+XiqkRELk1BR0RERP7T7KXLefLUUDwMO0mVe2Dp+KqrSxIRuSwFHREREbmsw0eP0njVwxQzkjkVWAe/27/TMtIiUuDpXykRERG5JFt6KikT76C8cZJT1lBKPDAT3L1dXZaIyH9S0BEREZGLM00OjB1ErcydJOINd/2I4R/q6qpERHJEQUdEREQuKmXpB1Q/uQCbaWFLsxGEVGrg6pJERHJMQUdEREQutH0GPqs+AOAbv0dpfWM/FxckIpI7CjoiIiKS3dG1mHMeA+A7203U6jEYwzBcXJSISO4o6IiIiMjfzh6GqXdh2NP5xd6IxWGP0r5aiKurEhHJNTdXFyAiIiIFRGocTL4dUk6z06zAU5mPM7prTfXmiEihpB4dERERAVs6/HgPnN5LvHsIA9Ofo25EaVpWCnZ1ZSIiV0Q9OiIiItc704SfnoDIlTjcfbkn5RlOUpwvb6im3hwRKbTUoyMiInK9W/Y2bJ8GFjdGlx7Kdnt52lQpQdOI4q6uTETkiinoiIiIXM82jIU/PgMgtv1HfLCvNADP3lDNlVWJiFw1BR0REZHr1d7FsOBZAOxtX+LhHdVxmNCpeknqhxdzbW0iIldJQUdEROR6FLUOZgwA0wEN7uHzjD5sPhqHv6cbb/Ws5erqRESumoKOiIjI9SZmB/xwK2SmQOXOrKn5Ov/7/SAA7/etQ3hxHxcXKCJy9RR0REREridnD8GkvpAWD+HNONt9NE9P34Fpwu2Nw+lRr7SrKxQRyRMKOiIiIteLhBMwoTcknYTQ2ph3/sgLcw9yMiGdiiG+vNmzpqsrFBHJMwo6IiIi14OUszCxD8QdgaAIuGcWE7fGs3T3STysFr68swE+Hnq8nogUHQo6IiIiRV1qHEy6BU7tBv8w6D+HyHQ/3l2wG4CXb6pOrdKBrq1RRCSPKeiIiIgUZalxzjk5xzeBd3G4dzYEVeDdBbvJsDloU6UE97es4OoqRUTynIKOiIhIUXU+5ERvdIac++ZCyRqs2HeKpbtP4mYxeLNHTQzDcHWlIiJ5TkFHRESkKLpYyClVh0y7g3fm7wKgf4sKVC7p79o6RUTyiYKOiIhIEWOmniNjfO8LQg7ApDVH2B+bRHFfD57uXMW1hYqI5CMtryIiIlKEJJ45ztlve1A+4wCJlgCSe0+j1F8h52xyBp//sg+A526oRqC3uytLFRHJV+rRERERKSIOHdjDua86UT7jAKfMAPqlvkzHH84wcXUkDofJZ7/sJSHNRo2wAG5vEu7qckVE8pV6dERERIqA31atovqSewkzzhBDCfbdOBH/rQYpkWd5/aedzN4czZaoOADe7FETq0ULEIhI0aagIyIiUohl2BxMnPUTvXc+SbCRSLRbOD6D5tE2LILWzUwmrjnCB4v2sOloHADd64TRvGKwa4sWEbkGFHREREQKqR3R8fww+XteTnqfACOVE77VCX14Hm4BJQGwWAzua1mBDtVK8vpPOzh2LoVXutdwcdUiIteGgo6IiEghk26z89WvBzi5YgzvWUfjbtg5W6IpYQ/MBK+AC9qXC/bh+4FNXVCpiIjrKOiIiIgUIjui43n2xy3cdHYcH7nNBiC9el+K3/oNuHm6uDoRkYJDQUdERKSQiDqbQv/vVvKafSR93f5wbmzzHJ4dXgWLFlIVEfknBR0REZFCIMPm4JUfljPS8Q7NrHswDStGj+HQsL+rSxMRKZAUdERERAqBibN/Ytjp5yhrOY3Dww9LvwlQuZOryxIRKbAUdERERAq4nT+P5u4dL+FlZJLsVwHf+6ZBSDVXlyUiUqAp6IiIiBRUDjvJC16j1savwYB9AS2o+uhU8C7m6spERAo8zVwUEREpiBJPYk7ohe/GrwGY6tWPco/PVcgREckhBR0REZGC5uBvmN+0wohcSbLpyTOOwTQZ9Dlenh6urkxEpNBQ0BERESkoHHb49T3MiX0wkk+x2xFOj4z3aNPnQSqF+Lm6OhGRQkVzdERERAqC+GiY/TBErsQAJts68o69P2/1bUSfBmVdXZ2ISKGjoCMiIuJKpgnbZ8DCZyEtnlTDmxfTB7LIaM2IuxpwU50wV1coIlIoKeiIiIhcQwdPJfHT5mjmbj1ORuIZ3nEfSyf7KgD2WKvyaMrDnHArw+h7G9OuaoiLqxURKbwUdERERPJZYlom0zYc46ct0Ww7Fg9AW8tWPnIfRSn7OWymhS9sfflfWi98vDyZdH8TGlco7uKqRUQKNwUdERGRfBSXksHt365h78lEAIpbkvkiaDqtk5cAkBZYkW1NPqKsZ3VeTbfRqUZJygf7urJkEZEiQUFHREQknySn27h/3Hr2nkwkxM+Dj2sepu2BD7EknwYMaPYIXp3eoKmHD01dXayISBGjoCMiIpIP0jLtPDRxA1ui4qjqncDMsrPx3/azc2eJatDrKwhXvBERyS+5eo7OyJEjqVu3LgEBAQQEBNCiRQsWLVp0yfbLly/HMIwLvvbs2XPVhYuIiBRUNruDJ6dsZu2BkzzmsZBFbs/iH/kzWNyh3YvwyEqFHBGRfJarHp2yZcvywQcfULlyZQC+//57evXqxebNm6lVq9Ylj9u7dy8BAQFZr0NCtIqMiIgUTQ6HyQsztpG45zcWeY6ninEMMoGyTaDHCAi99P+XIiKSd3IVdHr06JHt9XvvvcfIkSNZs2bNZYNOyZIlKVas2BUVKCIiUpiMXfQnbXa8Rx8P55LR+ARD56FQ/26w5GoghYiIXIUrnqNjt9uZPn06ycnJtGjR4rJtGzRoQFpaGjVr1uS1116jQ4cOl22fnp5Oenp61uuEhIQrLVNERAoJ0zQxDMPVZVy59CSi5g/j7m2j8LZmYGJgNB4IHV8DHy0VLSJyreU66Gzfvp0WLVqQlpaGn58fs2fPpmbNmhdtGxYWxqhRo2jUqBHp6elMnDiRTp06sXz5ctq2bXvJawwbNoyhQ4fmtjQRESmEDsQm8tgPmwjy8WDCoKZ4ulldXVLuOOyweRL2X98lPDkWDDjsU4eIu7+AMg1dXZ2IyHXLME3TzM0BGRkZHD16lLi4OGbOnMno0aP5/fffLxl2/q1Hjx4YhsHcuXMv2eZiPTrh4eHEx8dnm+sjIiKF26aj5xg4fj1xKZkADO5chcGdq7q4qhwyTdgzH357H2J3ARDpCGWi3wCeH/w8Xh5a2FREJD8kJCQQGBj4n9kg1/8Ke3h4ZC1G0LhxY9avX8+IESP49ttvc3R88+bNmTRp0mXbeHp64unpmdvSRESkEFm+N5ZHJ20iNdNO2SBvjp1L5evfDtKjXmkqhfi5urxLM03YvwR+ew9ObAUgzerPx2m9mGG9kZn3d1DIEREpAK56VqRpmtl6X/7L5s2bCQsLu9rLiohIITZnczQPfL+B1Ew7bauG8PPgtrSvFkKG3cGrs7eTy8EG+SZbHaYJ+5fC6M4wuZ8z5Hj4cbTWYzRP+ZQx9psY2qchlUsW4JAmInIdydWPnF555RW6detGeHg4iYmJTJ06leXLl7N48WIAXn75ZaKjo5kwYQIAw4cPp0KFCtSqVYuMjAwmTZrEzJkzmTlzZt7fiYiIFArTNkTxwoxtAPSqX5qPb62Hh5uFd3rVpsvnv7Pm0FlmbDzGbY3DXVKfaZqsOnCGb1ccZOX+0zQpF8BL5fbQMGo8xskdzkZu3iTUHcBYsydjNiWQaNq4s2k4vRuUcUnNIiJyoVwFnZMnT3Lvvfdy4sQJAgMDqVu3LosXL6ZLly4AnDhxgqNHj2a1z8jI4LnnniM6Ohpvb29q1arFggULuOmmm/L2LkREpFAwTZPPf9kHwH0tyvNmj1pYLM6V1sKL+zCkc1WGLdrDewt307F6SYL9rt0wZpvdwcIdMXz7+0F2Hk/AmzTusa7koZj5lIs9BUCGxZvjlW7n89RuzF1txzTPAlA/vBhv9tDzcURECpJcL0bgCjmdcCQiIgXb3phEug5fgZe7hS1v3ICXe/YV1jLtDnp+tYrdJxLo26AMn91e/5rUtScmgUcnbeLw6WTKGqcY4L6Uu9yX421PBOAcAYzJ7MpEexfi+XtoWpsqJejfogIdq5fEainES2OLiBQi+bYYgYiIyJVavjcWgOYVgy8IOQDuVgvD+tahz9ermLU5mlsalaVV5RL5WtMf+0/z6KQN1M7cxutev9CeDVhwgB0IqgDNH8e37l1U2RtPpT8jOR6XRve6YdzTvDwRJXzztTYREblyCjoiInLN/L7POQSsfdWQS7apH16M/s3L8/3qIwxbtJt5T7TOtweJ/vTHVnYt/pY5ll+p5HHi7x0V20OzR6DKDWCx4gH0qu9Hr/qagyMiUlgo6IiIyDWRlG5jfaRzTku7aiUv2/bpzlX5cUMUO6ITWH3oDC0r5WGvjsOOeXgFexf+j26nf6WXmx0A08MPo24/aPowlKyed9cTERGXUNAREZFrYvXBM2TaTcoH+/znkK/ivh7c1iiciWuOMGrFobwJOrF7YOsUzG3TMBKPUx3AgBjfGoR2eASjzi3g6X/11xERkQJBQUdERK6J8/Nz2l1m2No/PdAmgklrj7B87yn2xiRSrdQVhJD4Y7BzDmyfDie2AGAA8aYP8x0tCWn3IDd0vjH35xURkQJPQUdERPKdaZp/z8+plrOgUz7YlxtrlWLRjhi+W3mIT26rl7OLJRyHXT/BjllwbN3f2y1uJJXryCsHa7E4sz5DbqzD3e0r5fZWRESkkFDQERGRfHfwVDLHzqXiYbXQvGJwjo97qG1FFu2I4act0TzftRqhAV4Xb3g+3OycA1Fr/rHDgPItoVYfUqv0pM+4PezPTKJt1RAeblvxqu5JREQKNgUdERHJd+d7c5pVLI6PR87/62lQLogmFYJYH3mOcasieanbPxYJiI92hptdcyBqbfYDw5tBrb5QsxcEhAEwdOY29scmEeLvyWf96mU9qFRERIomBR0REcl3uZ2f808PtqnI+siN/LD2CE829sb3wHxnz80/h6UBhDeHWr2hRk8IzL4M9Nytx5m6PgrDgOG316eEn+cV3omIiBQWCjoiIpKvUjPsrD3sXFY6p/Nz/qlztRLcU2wHNyb/hO//dv5jjwHlmkPN3lCzJwSUvujxR84k88qs7QA80aFyvj+AVERECgYFHRERyVdrDp0hw+agTDFvKoX45fzAlLOw6Xss68fybtpRsIIDA8q1wFKrD9TokTUs7VIcDpPnp28jKd1GkwpBPN2pylXejYiIFBYKOiIikq+yhq1VC8EwcjAvJj0J/vgcVn8FtjQATO/ijE9rx+jU9jxdpxP9moTn6No/bohiXeRZfDysfNavPm5WyxXfh4iIFC4KOiIikq+ylpX+r/k5DgdsnQzL3oakk85tYfWg6cMYtfuSufo40Qv38NHPe+hauxSB3u6XPV1sQhrvL9wNwLM3VCO8uM9V34uIiBQe+tGWiIjkm8jTyUSeScHdatDycnNjjvwJo9rBT487Q05QBNz+Azz0OzS4G9y9ub9lBJVCfDmdlMHwpfv+89pD5+8iMc1G3bKB3N+yQt7dlIiIFAoKOiIikm/O9+Y0Ll8cP8+LDCJw2OHX92DcTRCzDTwD4IZ34fG1UONm+MdQNw83C2/1rAXAhNVH2BOTcMnrLtt9kgXbTmC1GAzrWwerlpIWEbnuKOiIiEi++XWPc37ORVdbSzwJE3rBio8AE+rfA09thpZPgtvFl39uUyWEbrVLYXeYvPHTTkzTvKBNUrqN1+fsAOCBNhHUKh2YZ/cjIiKFh4KOiIjki+R0G6sPngGgU42S2XceXgHftoHIleDuC31HQ+//ge9/L/38avcaeLlbWHf4LHO3Hr9g/6dL9nI8Po3w4t4M7lQ1T+5FREQKHwUdERHJF6sOnCbD7qBccZ/sy0r/+aWzJyfpJJSsCQ8th7q35fi8ZYN8eLx9ZQDeX7ibpHQbGTYHi3fE8OCEDYz/M9K5r08dvD2seXhHIiJSmGjVNRERyRfnh611rF7Suay0acKyoc6lo8E5VO2mj8Ej96uhPdi2IjM2HePImRTuGb2WyDPJxKVkZu2/v2UF2lTJ/cNJRUSk6FDQERGRPGeaZragg8MBi56H9aOdDbq8Da2evuLze7lbebNHTQaO38CWqDgAQgM86d2gDLc0LEvVUP+rvQURESnkFHRERCTP7TyeQGxiOj4eVppVCIA5j8K2qYABN38GjQde9TU6Vg/luRuqEnkmhR71StO6cgmtriYiIlkUdEREJM8t2+3szelQOQDPWQNhz3wwrNB3FNS5Nc+u80THKnl2LhERKVoUdEREJM/9ujcWK3ZeTv4YDv0KVk/o9z1U6+bq0kRE5DqhoCMiInnqVGI6W6PO8aHbGMqeXO4MOXf9CJU6uLo0ERG5jmh5aRERyVO/7Y3lJbcp3O62HAwL3DpWIUdERK45BR0REclTbn+O4BG3+c4XPb+EGje7tiAREbkuKeiIiEiesa0bR9+z3wFwvOmr0OAeF1ckIiLXKwUdERHJG/t+xrroGQDGW/pQ6sbnXVyQiIhczxR0RETk6sVsh+kDMEwHP9ras7vGECx6po2IiLiQgo6IiFydhBMw+XbITGajpQ6v2gbSsWaoq6sSEZHrnIKOiIhcuYxkmHIHJESTFliJASlPYrF60LpyCVdXJiIi1zkFHRERuTIOB8x6CE5sAZ9gXvV5nQT86F43DF9PPaZNRERcS0FHRESuzNI3Yc98sHqwvfXXzDzsgbvVYEjnqq6uTEREREFHRESuwMbx8OcXAJi9/sdrm/0BuKtpOcoF+7iwMBEREScFHRERyZ2Dv8GCZ52/b/8yP1vasDUqDh8PK090rOLa2kRERP6ioCMiIjl3ai9Muw8cNqhzG7bWz/Pxz3sBGNQ6ghB/TxcXKCIi4qSgIyIiOZN8Gn64DdLjIbw59PyKWZuPc/BUMkE+7jzYtqKrKxQREcmiZXFEROQ/7Tt2Cq8pfSiXfITMgPK43T6JdNz5fOk+AB7vUJkAL3cXVykiIvI3BR0REbms33afJGXqALob20kwfehz6gnih2+hTJAPJ+LTCAv04p7m5V1dpoiISDYKOiIicknjVx0mftHbPO22ChtWvijxOsdOhpOelMHppAwAhnSuipe71cWVioiIZKegIyIiF7DZHbwzfxdxa39ghMcs58bun/Fak/t53mZn27F41h46g5vVwi2Nyrq2WBERkYtQ0BERkWzSMu08OmkjiftW8oPHKADMlk/j1uR+ADzdrDSpUJwmFYq7sEoREZHLU9AREZFsPv55Lwf37eAnj8/xNGxQowdG57dcXZaIiEiuKOiIiEiWVQdOM+OP7czy+IggIxFKN4A+o8CipxGIiEjhov+5REQEgPiUTF75cR1jPD6hkuUEBJSBO6eCh4+rSxMREck1BR0REQHgzTlbeC3tExpb9mF6BcLdM8C/lKvLEhERuSIauiYikkumabLrRAJHz6QQHZfKsXOpHDuXgsOEaqX8qREWQM2wACJK+GK1GK4uN0d+2nyMprvep4vbRhxWDyx3ToXQmq4uS0RE5Iop6IiI5EJyuo3HJ29i+d5TF93/657YrN97uVu4sVYpXuxWnbBA72tVYq4dj0sl+qe3eMztVxxYsNw6Fsq3dHVZIiIiV0VBR0Qkh2IT0xg4fj07ohPwcLNQq3QAZYN8KBvkTdkgbxwm7D6RwO4TCeyNSSQlw86cLcdZsuskT3aswqDWEXi4FawRw3aHycLxw3iM6QCYN30MNXq4uCoREZGrp6AjIpIDB2ITuW/seqLjUgn29WD0fY1pUC7oku0dDpOtx+J4b8FuNhw5x4eL9zB9QxRv9qxFu6oh17Dyy/t58ucMPPcFGHCu8WCCmj7g6pJERETyRMH60aKISAG07vBZbhm5mui4VCoE+zDrsZaXDTkAFotBg3JBTH+kBZ/1q0cJP08OnU7mvrHr+N9vB65R5Ze3fdEobtz/NhbD5HDEnQR1f8vVJYmIiOQZBR0RkcvYdPQc94xZS3xqJg3KFWPmoy0pH+yb4+MNw6Bvw7L8+lw77m9ZAYBPluxl2e6T+VRxzpxaNZGaa1/AYpisL9GHiHu/BqNwLJwgIiKSEwo6IiKXkJZp57npW8mwOehQLYTJDzQn2M/zis4V4OXOWz1rcU/zcpgmDJ66hYOnkvK44pzJ2DyN4r88hRWTJV7dqPfwaD0QVEREihz9zyYicgmfL93HoVPJlPT3ZPjtDfD2sF71Od+4uRZNKgSRmG7joQkbSEzLzINKc87cMgW3nx7GioPZRifqPjIWD3dN1xQRkaJHQUdE5CK2RMXx3YpDALzXpw6BPu55cl4PNwtf392IUgFeHDyVzJAft+JwmHly7ssyTfhtGMacR7Dg4Ed7e0Lv/oZSxXzy/9oiIiIuoKAjIvIv6TY7z0/fisOEXvVL06VmaJ6eP8Tfk2/vbYSHm4Wlu0/yxa/78/T8F7Clw+yH4fcPAPjG1oOzHT+hZeWS+XtdERERF1LQERH5ly+W7Wd/bBIl/Dx4q0etfLlGvfBivNe7NgDDl+5n38nEfLkOKWdhQm/Y9iN2rLyU+QBzSjzEQ+0q58/1RERECggFHRG5pKNnUjgel+rqMq6p7cfi+eZ355C1d3vXJsjXI9+udVvjcNpUKQHA8r2xeX+B45thdCc4+id2D3/uz3yRqfaOvNGjJlaLVlgTEZGiTUFHRC7qQGwiXT7/nfYfL2fcqsOY5jWYR+JipxLTGTJtC3aHSfe6YdxYOyzfr3n+4aGrD57Ju5NmpsHSofBdJzh7CDMwnFeLf8pKe21uqBlKy0ol8u5aIiIiBZSW2hGRCzgcJq/M2kG6zQHA0Hm7WHXgDB/fWvc/ezjOJKUze3M07lYL9zYvj6WQ9BwcPp1M/7FriTqbSgk/T97u+deQtcSTcGILxB2FhGhIOO78Sj4NhsW5LLPFzfnlGQBBFf7+Kh4BwVXA3euS121eMRhwPpQ00+7A3XqVP3+KWg8/PQ6n9zpf1+rLyiovMHXqITysFl7tXuPqzi8iIlJIKOiIyAVmbDzGusizeLtbebhdRb7+7SBLd5/kpi9W8sWdDWhSoXi29qZpsj7yHJPWHGHxjhgy7M6AtDUqjg9vrXv1H97z2ZaoOAaOX098cirdAqN5r1ESxRdOgOhNEB91dSe3uENYXSjbFMKbOH8tFp61u2ZYAIHe7sSnZrI9Op6G5YKu7DrnIuHPr2D9aMAE35Jw82dkVOnOm8NXADCgdYVcPexURESkMFPQEZFsTiel897C3QA806UqD7atSOcaoTw5ZTOHTydz+7erqVLSHy8PK15uFrw9rESfS2V/7N8Pv6wRFsC+k4nM2hxNXGom/7urYZ48gyY//LF5OwtnT+JtcwvtvHfgn54Ef/6zhQEh1SC4MgSUgYDSzl99/xr+ZdrBYQeHzTnx/1zkX1+H4cxBSIuD6I3Or7UjnccUKwcV2kCF1ljKt6JZRHGW7DrJ6oNnchd0TBMOLYd1o2DvIuCv4YX17oSu74NPcSasPMTh08mU8PPkiQ5agEBERK4fhlkIBt4nJCQQGBhIfHw8AQEBri5HpEh75sctzNocTY2wAOY90Qq3v3pjktJtvD5nB7M3R1/0OC93C73qleGe5uWpUzaQX/ec5LEfNpGW6aBR+SDG3tckz55Fc1XsmRC1Fvb/Qtz2RRRL2Jt9v1cxqNAayjaGMo2hdH3w9L+ya5mmM/QcWw9R6+DYOojZ4QxH/5DkVYpVyWVJDKrJrTffDGH1wL/URWq3wZn9cHInnNzhDDen9vy9v1JHaPkUVOoAOIcRtv9kOYlpNj68pQ63Nyl3ZfchIiJSgOQ0GyjoiEiWPw+c5q7RazEMmP1YK+qHF8u23zRN9scmcSoxndQMO2k2O6kZdtytFjpUL0mgd/YgsyHyLAPHrychzUa1UH8mDGpKaMCl56vkC9OE0/vh8O/O3o9Dv0PG30s5O0yDKO/qlG3SA2vVLlC6IVjzsbM7PdEZtCL/cH5Fb7og+ADOOT/uvuDhA+4+ztfnIsGenr2dhx/UvwuaPgQlqmTbNeTHLczeHE2t0gHMfaK1VloTEZEiQUFHRHIlLdNOtxErnZPyW5Tn7V618+S8e2IS6D9mHbGJ6ZQp5s2kB5oRUSIf54nYM529HMe3wJFVzmCTeDxbkwzP4ixMrcWvtrqUqNuV129vi2G4KASkJ+GI3sznE6cTYTvIjcGx+MQfANNx8fYefhBay/lVugHU7A1eF/67+NueWAaMX4/FgFkXCa0iIiKFVU6zgeboiAgAI5cf5PDpZEr6e/Jc12q5P4EtAxKOOVcnizsKqXHgyKS6w84vDVKYt/kopxJhzv9m069VDcqUDAEP37++/P7x+79eu11mdTeHHZJOQny085rx0XDmAJzY6hzW9e9eD6snlGsGEe3Y49eUW+YkkZxh0q12KV7t19B1IQfA0w9LxTYcquzLl9tPcKxOVZ5qW9Y53yczBTKSnb/a0p0ruRUr71zp7TIS0zJ5dfZ2AAa1jlDIERGR65KCjogQn5LJ6JXOh2S+0aMmAV7/MZfmn8PBDv/uHH6VcJysyfD/EgjcA+D+V5M/clCUxf3v0APO8GLLAHsG2NIueS3AucxzWD3nPJuK7SG8Gbh7s+9kInd8u5rkDJPWlUsw/I76BWY4V/NKwSzYfoLVB8/wVKcqEFjmis/10eK9HI9Po1xxH57pcgWhVUREpAhQ0BERvl8dSXKGneql/Ole5xIPyTRN51CwzT/Aod8g8cSFbdy8nCuKFSsHPiWcc10sbs7QYnEjIyOVtXuiSEmKx89Ip1YJC8WsGc5ei4wk56/ne2Mcmc4Vy9LiLl6PYQX/MGcgCCjjvGZYPedXUMQFvR5RZ1O4d8xa4lIyqR9ejG/vbYSnW8FZCa7FX8/T2Xj0HGmZdrzcr6y2dYfPMnHNEQA+uKVOgV3tTkREJL8p6Ihc51IybIxbdRiAxzpUvnAYV1oCbPvR+XyWf67w9Y/hYJRv5Vx+2bcEXGYYmAfQ5CY7g6duYfHOGIwTUDbIm/AgH8KDfCgX7EPdMB9al/fGyEj5K/wkAQZYPcDN869fvcAnOMeLBpxKTOfeMWs5mZBOlZJ+jLu/Cb6eBeufv0ohvoT4e3IqMZ1NR8/RslKJXJ8jLdPOizO3AXBn0/ArOoeIiEhRUbD+pxeRa27KuijOpWRSPtiHm2r/Y0nj5DOw4mPYPPGvsIFzFbC6t0GtvhDeFNy9c309L3cr/7u7IW/O3cGkNUeJOptK1NlU4ExWm3ZVQ3i3d23CQ658+NZ58amZ9B+7jsgzKZQN8mbioGYE+V5m/o+LGIZBi4rBzN16nDUHz1xRSBmxbD+HTycTGuDJS91q5EOVIiIihYeCjsh1LMPmyJqb80i7Ss5n5tgzYf0YWP4+pMU7G5aoCk0egHp3gFfgVV/XajF4t3cdnupYhcgzKUSdTSHqXAqRp5NZuD2G3/edosvnvzO4c1UGtY7A3Xr5yfeXkpphZ9D49ew+kUAJP08mDWpGqcBrvLx1LrSs5Aw6qw+d+e/G/3L0TAqjVjj/LN/tXeeCpb5FRESuN7n69DBy5Ejq1q1LQEAAAQEBtGjRgkWLFl32mN9//51GjRrh5eVFxYoV+eabb66qYBHJO3M2R3MiPo3QAE/6NiwDB5bCyFaw+EVnyAmtA/fMgsfXQbOH8yTk/FPJAC+aRhTnlkZlGdy5KsPvaMDiwW1oUTGYtEwHHyzaQ48v/2BHdHyuz51hc/DoDxvZcOQc/l5uTBjYlAr5uax1HmhRyTlPZ0tUHKkZF3m2zmWM/P0gdodJmyol6FIzND/KExERKVRyFXTKli3LBx98wIYNG9iwYQMdO3akV69e7Ny586LtDx8+zE033USbNm3YvHkzr7zyCk899RQzZ87Mk+KlaErJsLHzeO4/2Eru2B0m3/x+EIDHmpXAc9ZAmHQLnN7rnP/SYwQ8/DtU7nTZeTd5rWKIH5MfbMYnt9UjyMedPTGJ3D16LScT0nJ8jn0nE3l88iaW7z2Fl7uFcfc3oWbpgv8MrnLFfSgd6EWm3WTDkbM5Pi4mPo2ZG48B8GTHKv/RWkRE5PqQq6FrPXr0yPb6vffeY+TIkaxZs4ZatWpd0P6bb76hXLlyDB8+HIAaNWqwYcMGPvnkE2655ZYrr1qKtMd+cH5AHXl3Q7pdagUwuWqLd8Rw6HQy7b0OcO/W5yEh2rlCWrNHoO3z4F3MZbUZhsGtjcrSsXpJ+o9dy47oBJ6bvpXvBzTFconloONTM5m79TgzNkSx9ZgzKLtZDEbe04jGFYpfy/KvmGEYNK8UzKxN0fx58AxtqoTk6LhRKw6RYXfQtEJxmkYUjnsVERHJb1c28B2w2+1MnTqV5ORkWrRocdE2q1ev5oYbbsi2rWvXrmzYsIHMzMxLnjs9PZ2EhIRsX3J9+GP/aZbvPQU4h+KY5mWelSJXzDRNvvltL0PcpjOWt7AkREPxSjDoF+j6nktDzj8V9/Vg+O318XSzsHL/aSasjrygjcNh8uHiPTR5bymvz9nB1mPxuFkMutQMZfKDzelQreS1L/wqnF9mevXBnM3TOZOUzpR1RwF4vGPlfKtLRESksMn1YgTbt2+nRYsWpKWl4efnx+zZs6lZs+ZF28bExBAamn2seGhoKDabjdOnTxMWdvGf1g8bNoyhQ4fmtjQp5EzT5KOf/16+eNuxeDYcOUeTi/w03jRNft93ipphAZQMKLiTywsim93B5F/+5K0zz9HIbb9zY/17oNuH4Onn2uIuonJJf165qQZvzt3JsEV7aFW5BFVC/QHncspDftzCoh0xAFQL9ee2xmXp3aAMJfw8XVn2FWtV2bna2tZjcZyITyUs8PIr241bFUlqpp06ZQJpW0XLSYuIiJyX6x6datWqsWXLFtasWcOjjz7Kfffdx65duy7Z/t/P5Dj/E/oLntXxDy+//DLx8fFZX1FRUbktUwqo+NRMUjJsF923eEcM247F4+NhpWstZ0A+vyLYv41bFcn949bz8qzt+VZrUfTngdM8+9louq2+i0aW/aRbfeGWMdD7fwUy5JzXv0V52lYNId3mYPCPW8iwOTiXnMHdo9eyaEcMHlYLw2+vz+LBbXigTcVCG3IAShfzpkmFIEwT5m45ftm2CWmZfP9XL9fjHSpd9t9VERGR602ue3Q8PDyoXNk5PKJx48asX7+eESNG8O23317QtlSpUsTExGTbFhsbi5ubG8HBwZe8hqenJ56ehfeDilzcmaR0On32O97uVqY82DzbClg2u4OPl+wF4IE2FelRN4yfd55kya6THDmTTPngv9ueTEjjs1/2AbDp6DlM09QHvP8QdTaF9xfuxnPXDD5y/w5PI5Nz/lUJuH8aBEe4urz/ZBgGH99al67DV7DzeAKvz9nB+sizHDqdTICXG6P6N6Z5xUv/m1LY9GlQlvWR55i9OZqH21W6ZLuJq4+QmGajSkk/bqhZ6pLtRERErkdXPEfnPNM0SU9Pv+i+Fi1a8Msvv2TbtmTJEho3boy7u57xcL35cUMUcSmZnIhP487v1nDkTHLWvlmbojl0KpkgH3cebBNBlVB/2lUNwTSdvTf/9O6C3SSlO3uFzqVkEpt48e8/cfp5Zww3Dl9OnT3DGe7xNZ5GJhlVbiLoid+wFoKQc15ogBfD+tQBnN9Lh04nUzrQixmPtixSIQege50wPKwW9sQksuv4xecopmTYGPPHYQAe61Dpkos0iIiIXK9yFXReeeUVVq5cSWRkJNu3b+fVV19l+fLl3H333YBzyFn//v2z2j/yyCMcOXKEZ555ht27dzN27FjGjBnDc889l7d3IQWe3WEyea1zwrS/p5sz7Ixaw9EzKaRl2vl8qbOH5vEOlfH3cobgB9o4P4RP3xBFfKpz8Yo/9p9m3tbjWAwI8nG2231Ci1VcjGmafPv7QQZP+pPPzE95zG2uc0frZ/C484cCPVTtUrrVCePWRmUBqBkWwOzHW1H1r/k6RUmgjzudajgXUZi9+dhF20xZF8XZ5AzKFfehR93S17I8ERGRQiFXQefkyZPce++9VKtWjU6dOrF27VoWL15Mly5dADhx4gRHjx7Nah8REcHChQtZvnw59evX55133uGLL77Q0tLXod/3xXLsXCqB3u4sfLoNlUJ8Of5Xz87HP+/lRHwapQO9uKd5+axjWlcuQbVQf5Iz7Py4/ijpNjtv/LQDgP4tKtD6r6V3d59IdMk9FWQZNgcvztzG14s2MNF9GF2tGzCtntD3O+j8JliuujPXZT68pS6TH2jGzEdbElqEF6Lo06AMAD9tOY7dkX31wXPJGXz1q3MhiUfaVcLNWnj/PEVERPJLrubojBkz5rL7x48ff8G2du3asWnTplwVJUXPpDXOAHxbo7KEF/dhyoPNuWPUGg6dTs4afjO4c1W83K1ZxxiGwaDWEbwwcxvjV0WSkmHn0OlkSvh58swNVZm4+gjztsKeGPXo/FNcSgaPTNpI5KH9TPf4gKqWaPAKxLhrGpRr7uryrprVYtCyctFfXax9tZIE+bgTm5jOqgOnaVv172fqfPTzXs6lZGatMiciIiIX0o8B5T/tO5nIyv2nrvj4qLMp/LY3FoC7/+qxKRngxeQHm1Mh2AeASiG+9G1Y5oJje9YvTQk/D47HpzF8qfMn2K/fXIMAL3dqhDmHLO1Rj04Wh8PkvnHrOXV4O7M933KGHP/SMPDnIhFyricebhZu/mtI2uzN0Vnbt0TFMXW98wcHb/eqhbt6c0RERC5K/0Nex9Iy7Xz16342Hz13yTYOh0n/Meu4d8w65m+7/FK3lzJ53VFME9pUKUHEP1ZaKxXoxdSHWjCwVQQj7mhw0eE3Xu7WbMPZWlYKpmc954e/6qUCADh4Kol0m/2KaitqZm+OxnJsPTM9hhJmnIHgKjBoCZSs4erS5Ar0/mv42uIdMSSn27A7TF6fswPThL4NytCsiC3CICIikpdyvby0FB3vzN/FD2uPMmtzNL8+2/6ibbZHxxOTkOZsP2sjzbyiCEmNhFN7IDEGUk5D8mnMlDPYUs7hZnXDsHqA1QOs7jg8/Ghw0pdn3ErSvlQLiLI4P3T/NRG+VKAXb/S4+ANnz7uneXlGrTiEzW7ydq/aWUtJhwV6EeDlRkKajYOxydQsHZBn701hlJZpZ/ni6UzyGIavkQ5lGsNd08BXH4YLq4blilEh2IfIMyn8vDOG5Aw726Pj8fd04+WbFF5FREQuR0HnOvXzzhh++GsVtEOnkjl0KomKIf9Yhcs04dQezi6fzVfuv1PbOEw5MxbLZPOi5zOAiy0YbgFuAG5wA9bPgfU4Q1CF1lD1RqjaFYIqXLbWEn6e/PR4KxwmVC75d42GYVA9LIB1h8+yJybhug86y376nk8y3sPTyMQe0R7rnZPBw/c/j5OCyzAMejcow/Cl+5mw+giHTiUB8OwNVQnx17PGRERELkdB5zoUE5/GizO3AeBhtZBhd7BsdywVvVNh3yLYvwSO/AkpZ+gA8Pf6AJw1/UgPqkpY5foQGE66Z3FGrD7LmhiDeJwfqv3dHAzuUI72lYL4cPZqMk8doFd4KnW8TsHp/ZAUAwd/dX4tegFCakCDu6HhfeB18bBS5RJLCNco5f9X0Lm+5+kkbviRG7Y/h7th53hYZ0rfPRnc9EG4KOjzV9DZEhUHOJfV/udwThEREbk4BZ3rjMNh8uz0LcSlZFK7TAB3V7FzaOWPtFn5Lvy6G/i7x8Z082ZVRkXW2mtw/x23s/xcCZ5deByPU1bm3tGKskE+DBi3jvUnzuHv6cbnt9fn+9WRrNx/mvuXmHSr7cGimGpYLdV58K6OEODl7Ck6vR/2Lf47UJ3aDUteg98/gsYDoNmjEBCWo/upEeYMRtf1s3Q2TcBv/lMYhslvHu1pN2gquOmBvEVF+WBfGpUPYuMR51y6d3rX1nLSIiIiOaCgc535buUhNh44zu0eG3jLYwPea9Y6x5xl/tUgrD5U7w4R7Zh3uiRPTdtFtVB/nq3Tlr6mycJDdpbtiWXw1C34eFjZdDQOfy83Jg5qRv3wYnSoXpIvlu3ni1/3s2hHDABda4X+/bwTw4CQqs6vVk9B6jnYPQ/+/ApO74VVI2D111D3duj4KgRc/kGI1bOCznXao7NmJCx+CQP4wdaJiLu/waKQU+T0b1GejUfOcU/zcjQqH+TqckRERAoFBZ3ryL5ta/FZ+gnrPP8gwEiBE4BhYZOlDnPS6tOqe3+6tmyc1X756i0AtK/mfH6HYRh8cEtdbhy+ImuoWKC3O5MGNaNO2UDA+YyTIV2q0rB8EIOnbiY+NZMBrSIuXZR3EDTsD/XvcfbwrBoBR/+ELZNg10/Q8TVo+iBYrBc9vGqoH4YBp5PSOZWYXuTnLSSkZWI6IMDLivHHp/DruwCMsnVndcWnGVelpIsrlPzQq34ZGoQHUTbI29WliIiIFBoKOkXA6aR0Ply0h0blg+jXOByLxcjeIGod534eRtVjv1L1r7xgFiuH0aA/NLibJasSmPD7Qc4dsdK1pXO/w2Hy+z7ns3PaVfv7QYUh/p58eEtdHpy4gWLe7kx6oBm1SgdeUFO7qiEsf64Dp5LSqFzy4vNrsrFYoNqNzq+o9fDzy3BsPSx+EbZOhpuHQ5mGFxzm4+FGhWBfDp9OZm9MYpEOOjui47ll5J+k2+y84vEjD1nmAvBZ5q185ejD4u6XX71OCrdyfz1zSkRERHJGA72LgE+X7GX6xmO8NGs7fUf+yc7j8c65MAd/xT6uO4zpQtCxX3GYBsutLUjqNx3jqa3Q7nkIKE3nGs5egOV7Y8m0OwDYcTyeM8kZ+HpYaVy+eLbrda4ZyuKn27L0mXYXDTnnBfq45yzk/Ft4Exi4BG7+HLwC4cRW+K4jLHoRMtMuaF691F8PDo0puvN0TNPk/YW7ybDZeNttfFbIeSfzHr6w9+X2JuWoeokFG0RERESuR+rRKeROxKcyY+MxALzdrWyJiuPlrybwZfEZlE/aghXIMK3MsrfhSPUHefTWrvh5ZZ/D0aBcEMV9PTibnMH6yLO0rFSC5XudvTmtKpfAw+3CPFytVD5/qLZYoPFAqH4z/PwqbJ8Ga7+ByFVw23goUTmrafVSASzaEVOk5+n8vu8Uaw/G8pnHd/SxrMDE4HDz96hbqjcfZNjpVb+Mq0sUERERKVAUdAq571YcJtNu0jSiOF/dXIpDU1+geeISSII0050p9o7M8OzLkNs7cEfN0Iuew2oxaF8thFmbolm2O/avoBMLQPtqLp7z4VcSbvkO6vaD2Q/Dye0wqh30GAF1bgWgeljR7tGxO0w+W7iVb9yH08WyEQwrRp9vqVj3Niq6ujgRERGRAkpD1wqxM0npTF53BE8y+KjEIkqOb+kMOcASazs6pH/GhpovMemZvnS+RMg5r3MN5/5lu08Sl5KR9cyO9v+Yn+NSVbrAI39A+VaQkQQzB8G8pyEzlRqlnCuv7T+ZhO2voXdFyYJ1u3n13Gt0sW7EdPOC2ydB3dtcXZaIiIhIgaYenQImKd2Gn2fO/ljGrYqkhm0vX/h+R/h25/A1wptD1/dpV6o+P5xLpWKIX47O1aZKCdytBpFnUhj/ZyQO07miWeliBWiVp4DS0H8u/P4BrPgENo6H6E2UvX0yvh5WkjPsHDqdXKTmqqSdjabGz3dSxRJJutUPz3umQYVWri5LREREpMBTj04BsmDbCWq/+TNvz9uFaZqXbZuQmEDw6neY4fEW4fZj4BcKt46FgYuhbCM83aw5DjkA/l7uNK8YDMDI5QcB6ODqYWsXY3VzLjl972zwKQEx27CM7kCv4keBIvbg0DMHyRjVmSpmJKcpBgMWKuSIiIiI5JCCTgEydtXhrF/H/HH40g2PrsX+dWsGMA+rYWLWvQMeWwO1b3E+kPMKdaruDDbpNufwr3YFZdjaxVTqAA/9BqF1IPkUb8e/TD/rb1nP9yn0jqzGMboLAWnHiXSEsrbDFDzL1nN1VSIiIiKFhoJOARF5OpmNR85lvX5v4W4WbT+RvZHDASs/xRx3I0GpR4gxg1jd7H8Yfb8Fn+JcrU41/p7Hc7FlpQucYuVg0M9Qsxdupo2P3L+j4c5hYLe5urKrs2UyTOiJJfUM2x0VeDHwY25s08LVVYmIiIgUKgo6BcTszdGAc65M/xblMU0Y/OMWNh39K/yknIUpt8OytzFMB7PtrRjg8wVNbrgrz2oIL+5Dtb/mt1xqWekCx8MXbvue6AZDAOiSOAd+uMX5fhU2Dgf88ibMeRTsGSwxm9Iv4w0e7t4c678fAisiIiIil1UIPskWfaZpMmuzczGBWxuV5Y2ba9KpeknSbQ4e/H4DJ3auxP5NG9i/hEzDgzd5hCGZj3FP+3q4WfP2j/CeFuUBuLNpuTw9b74yDPy7vsrDGUNINj3h0HLnA0Zjd7u6spxLT4Jp98Kq4QCsDx/Iw+lPUalMyYI5V0pERESkgFPQKQA2HDlH1NlUfD2s3FCzFG5WC1/c2YBapQPolraAEtN6YU04xmFHKD3ThvJ9WluqlPTnloZl87yWe5qVY/973ehQvXB9uA7wcmdnYFv6Zgwlza8snDsMo7vA3kUurSst087949bxwPcbyLzU0tcntsF3HWDPfLB6Yuv1LY/HdMfEwqDWERhXMe9KRERE5HqloFMAzNrk7M25qU4Y3h5WAHzdDaaV/4l33cfhbthZYG/KkGIjaNaiHd/e24g5j7fCy92a57UYhoF7HvcSXSvVSwWw1yzH1HrfQ/nWkJEIU+50LkXtcM3zdb7+7QDL955i6e6TjF75rwUmTBNWfw2jO8HpfeAfBvfPZ67ZmtjEdEr6e9K9TmmX1C0iIiJS2Ok5Oi6Wlmln/jbnogN9z/fQpCfBzAfw3efsjdhX51madnmB7gFeriqzUGhXLYSlu08ydWcK9z0xG+Pnl2H9aPj1HYj8A3qPhICwa1bP3phERv5+MOv18KX76Fa7FBVK+ELSKfjpMdjvfMAr1W6Cnl9h+hRnzOw/ALivZYXCMU9KREREpADSpygXW7r7JIlpNsoU86ZZRHFIOAHjusG+RWD1hNvGU/WWNwhRyPlPPeuWxsPNwp6YRHaeTIXun0KPL8DNGw79BiNbwp6F16QWu8PkxZnbyLSbdK4RSuvKJUi3OXh19jbM7TPgm1bOkGP1hJs+gTsmg28waw+fZefxBLzcLdxVmOZJiYiIiBQwCjouNmuTc7W1Pg3KYDm12zmMKWab82GY98+HWn1cXGHhEejjzg01nUtkz9joHA5Io/vg4RVQqi6knoWpd8L8IZCRkq+1TFwdyZaoOPw83Xi3d23e61Obum5RPBk1BGPmIEg6CSE1nM8Cavpg1vOPzj8/qW/DsgT5euRrjSIiIiJFmYKOC51OSuf3facAuD38LIzvDgnRUKIqPLAUwpu6uMLC59ZGzuF/c7ZEk26zOzeG/PV+tnzS+XrDWPi6GeyY6Zwnc4Wi41IZNH49w5fuIy4lI9v2j37eC8CL3apTyiOV8mvfYo7byzS37CYVD5JbvfjXA09rZR0XeTqZpbtPAjCwVcQV1yUiIiIiCjouNXfLcewOk36lYgj/6XZnj0PphjDwZyiuD7pXok2VEEIDPIlLyeTX3bF/73DzhBvehXvnQEAZiDsKMwbC6M5wdM0VXWvCn5Es2xPL8KX7afnBr7w7fxcx8Wm8Nns7KRl2bihr456EMTC8HqwbhQUHK91b0TntY1450w3cvbOdb9yqw5gmtK8WQuWSflfxLoiIiIiIgs415nCYnE5KZ0d0PNM2RNHM2M17ia9BejyUawH9fwKf4q4us9CyWoysRR2mnx++9k+VOsATG6DDq+DuC9EbYGxX+PFeZ+DJxepsm4/GAVDc14OUDDuj/zhMqw9/JXbfOkZ4fM23Zwdi/DnC+WcbUgP6/0RA/8mcMEL4actxPv9lH7/tjeXImWTOJmdk1TuotUKuiIiIyNUyTPMqxu5cIwkJCQQGBhIfH09AQICry7ki//vtAJPXHiU2MY1Mu/Mtb2PZxij3z/A2MiCiHdw5BTx8XVxp4XfwVBKdPv0dq8Vg9UsdKXmphRwSY+C392HzRDD/CjiB5aDOLVDntmzDyv4t0+6gzls/k5bpYOlTzUjcv4qj6+ZSNXEtNSxRfzes0AZaPA5VuoLF+XOFt+ftYuyq7EtNG4ZzFF21UH8WD26jZ+eIiIiIXEJOs4GCzjVwOimd5u8vw+ZwvtWGATd572G4433csTk/BPebAO5aWS2v9P16FZuOxvFyt+o83K7S5Ruf3Al/fgW75zmfvXNeUAUIruL8NagCBJUHDEg6yckTUSxZt50Kbmdo7b4PIzM56zCH4Qa1+mBp+TiUbnDB5dJtdsavci5WcPh0ModPJ5NucwatEXfUp1f9Mld9/yIiIiJFlYJOATJ65SHeXbCbWqUDGNW/MaHnNuL2w61gS4XqN8Ot48BNK2zlpSnrjvLyrO1UKenHkiFts3pIMmwOlu+NpXqpAMoF+2Q/KDMV9v0M26c7l362Z1zkzJfgWxIqd4bKnaBSx1wNP3Q4TI7Hp5KSYadqqH/OrykiIiJyHcppNtADQ/OZaZpZSx3f0SScMsm7YModzpBTuYtCTj7pXjeMofN2sj82ia3H4qlXNpCF22P46Oc9HDmTQoVgH359tj0Wyz+GiLl7Q63ezq/UODi+GeKOwLlIOPfXr4YF/Eqy+qSFdafdqV21Cp269IDQ2llD03LLYjEoG+Tz3w1FREREJMcUdPLZjugE9sQk4uFmoXdYHEzs6xweVaEN3D5RISefBHi5c2OtUszZcvyv5Z8z2RIVl7U/8kwK6yPP0qxi8MVP4F3MuXDBJbzyyXIO25IZ36wJhJXM2+JFRERE5Kpp1bV8NmOjc2L6PZUz8J9+K6TFQdkmzoUH/rW8sOStWxuFA7B87ym2RMXh7W7l6U5V6FGvNACzN0df0XnPJmdw+LRzTk798GJ5UquIiIiI5C0FnXyUbrPz09bjhHKWF2JfhORTUKoO3D0DPDUXI7+1qBRM9VL+WC0GdzUrx+/Pt2dIl6rc3awcAAu2nSAt037RYyesjuTJKZtJybBdsG9L1DkAKob4UsxHPXIiIiIiBZGGruWjpbticaTE8YP3R3ilnHCu4HXvHOewKMl3VovBjEdbkmlzEOT7dyBpWqE4ZYp5Ex2Xyi+7Tmb18Jx39EwKb8/bhc1h0jSiOPc2L59t//nn5zQID8r3exARERGRK6MenXw0Z8NBRnl8RmXzKPiVgntngW8JV5d1XfHzdMsWcsA5+b9PA+cSzrM2XfhQ0RHL9mctBT5jQ9QF+7OCTrlieVusiIiIiOQZBZ18EnMumT6Hh9LcshuHhz/cMwOKlXN1WfKXPg2dQWfF/tOcSkzP2n7wVBKzNzvDj8WArcfi2Xfy72fr2B1m1qIGCjoiIiIiBZeCTn4wTWJnDOEm6zoyccNy52Tn3BwpMCqF+FE/vBh2h8ncrcezto9Yuh+HCZ1rhNKpRihA1vLg4AxCSek2vN2tVNMzb0REREQKLAWdfGCuGkHd6B8BWN9gGES0dXFFcjG3NMw+fG1vTCLztjlDz5AuVbi1Udm/9kdjszsA2HzUuRBB3bKBuFn110dERESkoNIntby2YxbG0jcBGOboT90bB7q4ILmUm+uWxt1qsPN4AntiEhi+dB+mCd1ql6JW6UA6Vi9JsK8Hp5PS+X3fKeCf83O0EIGIiIhIQaagk5eOroXZjwAw1nYjp2oPws9TC9sVVEG+HnSo5nzY5weL9vD/9u49KsrrXuP4MyP3EUaxAlJQSdIoglqRlmiN2miUNJBYjSfVlDRtmphGvGB7TtocVsmpOSuuRqOmxqa1q3blpCdqjETOSUsaD2hMi3iDJUbrBVBjBE0AAZVw3ecPwrTjDQaQgcn3s9YsYd49m/0+vmv2+s27533/fLhcFouUdu+dkiTvflbN+vyiBW3L19oKnTi+nwMAANCrUeh0l4pi6Y3vSM31+j8Tr+ebvqu5n9+wEr3X7LjW5Wk7j7WesUkeE647/+m7N23L13YcPa+PKq/o+IXWCxN8lUIHAACgV6PQ6Q5XKqU/zpXqKlU1IEap9U/ry8E2JUQFu3tkaMc3Rw7WgABvSa1XWVsy/StO26OHBCn2y0FqbDb6j/85ImOkiIH+Cgn0c8dwAQAA0EEUOl3V+Jm0ab5UWSzZh+pZv3TVyU8PxUXKarW4e3Roh69XP836auvytNlxEbp9cP9r2rSdmdtx9Lwkvp8DAADQF1DodEVLi7R9oXQmT/K1qyzpNf35VOuNJmd/fkUv9H7/ljhCK+eO1fIHY6+7/YGx4fL5pyusjYsc0EMjAwAAQGdR6HRF7n9Kh7dKVi/p4de0+bRNkjTx9kGKDA5w8+DQUQE+XnpofIT8ffpdd/tAm4+mjwpx/M6NQgEAAHo/Cp3OOvhf0u6VrT8nr1XL8CmOK3PNjY9w48BwK7QtX/PxsmpUeJCbRwMAAID2cO3jzijOlf53aevPk/9VGvdd5RdX6GxVnQJ9vZQYM8Stw0P3m3LnYC2e9hUNCw6Qr9f1z/wAAACg96DQcdX5I9KWR6WWJmn0XOmb/y5JevPAR5KkpLFDbrgECn2X1WrRss/vrwMAAIDej6Vrrqgtl/77X6T6GmnoROnBVySLRZfqm/TnonJJ0kPcOwcAAABwO87ouMLLVxo4vPXf7/yx9V9J7xw6p7rGZt022KY4vqgOAAAAuB2Fjiv8B0rf3SZd+VQK+MfNQN/c//lFCMZHymLh3jkAAACAu1HouMrLR022MBWdqVJeSYX2lFRq/+kqWS3cOwcAAADoLSh0XFB1uUFpWwq1r7RSlxuanbbN+uqXFRrk56aRAQAAAPhnFDousPt7q/Cji7rc0Cy7v7cSooI14fZBuuu2QRoZFuju4QEAAAD4HIWOC6xWi158aKzCB/gpOixIVivfxwEAAAB6IwodF907KtTdQwAAAADQDu6jAwAAAMDjUOgAAAAA8DgUOgAAAAA8DoUOAAAAAI9DoQMAAADA41DoAAAAAPA4FDoAAAAAPA6FDgAAAACPQ6EDAAAAwONQ6AAAAADwOBQ6AAAAADwOhQ4AAAAAj0OhAwAAAMDjUOgAAAAA8Dhe7h5ARxhjJEk1NTVuHgkAAAAAd2qrCdpqhBvpE4VObW2tJCkyMtLNIwEAAADQG9TW1sput99wu8W0Vwr1Ai0tLTp37pwCAwNlsVjcPZw+q6amRpGRkfroo48UFBTk7uF8YZC7e5C7e5C7e5C7e5C7e5C7e/Sm3I0xqq2tVXh4uKzWG38Tp0+c0bFarYqIiHD3MDxGUFCQ2w/QLyJydw9ydw9ydw9ydw9ydw9yd4/ekvvNzuS04WIEAAAAADwOhQ4AAAAAj0Oh8wXi6+urjIwM+fr6unsoXyjk7h7k7h7k7h7k7h7k7h7k7h59Mfc+cTECAAAAAHAFZ3QAAAAAeBwKHQAAAAAeh0IHAAAAgMeh0AEAAADgcSh0+pj3339fycnJCg8Pl8Vi0dtvv+20/dKlS0pNTVVERIT8/f0VHR2tX//6105tysvLlZKSorCwMNlsNsXFxWnr1q1ObaqqqpSSkiK73S673a6UlBRdvHjxFu9d79Ve7ufPn9djjz2m8PBwBQQEKDExUSdOnHBqU19fr0WLFulLX/qSbDabHnjgAZ09e9apDbk762rulZWVWrRokUaMGKGAgAANHTpUixcvVnV1tVM/5O6sO473NsYY3Xfffdfth9yddVfueXl5uueee2Sz2TRgwABNnTpVdXV1ju3k7qw7cmdedc0LL7ygr33tawoMDFRISIhmzZqlY8eOObUxxui5555TeHi4/P39NXXqVH344YdObZhXXdMdufe1eZVCp4+5fPmyxo4dq3Xr1l13e1pamrKzs/X666/r6NGjSktL06JFi7R9+3ZHm5SUFB07dkxZWVkqKirS7Nmz9fDDD6ugoMDRZv78+SosLFR2drays7NVWFiolJSUW75/vdXNcjfGaNasWSopKdH27dtVUFCgYcOGafr06bp8+bKj3dKlS5WZmalNmzbpgw8+0KVLl5SUlKTm5mZHG3J31tXcz507p3PnzmnlypUqKirSH/7wB2VnZ+vxxx936ovcnXXH8d5mzZo1slgs1/075O6sO3LPy8tTYmKiZsyYob1792rfvn1KTU2V1fqP6Z7cnXVH7syrrtm1a5cWLlyoPXv26L333lNTU5NmzJjhlOkvf/lLvfTSS1q3bp327dunsLAw3XvvvaqtrXW0YV51TXfk3ufmVYM+S5LJzMx0ei4mJsb84he/cHouLi7OpKenO3632Wzmtddec2oTHBxsfve73xljjDly5IiRZPbs2ePYnpeXZySZv//97928F33P1bkfO3bMSDKHDx92PNfU1GSCg4PNhg0bjDHGXLx40Xh7e5tNmzY52nz88cfGarWa7OxsYwy5t6czuV/Pli1bjI+Pj2lsbDTGkHt7upJ7YWGhiYiIMGVlZdf0Q+4319ncExISnN7vr0buN9fZ3JlXu+bChQtGktm1a5cxxpiWlhYTFhZmVqxY4Wjz2WefGbvdbl599VVjDPNqd+hM7tfTm+dVzuh4mEmTJikrK0sff/yxjDHKzc3V8ePHNXPmTKc2mzdvVmVlpVpaWrRp0ybV19dr6tSpklo/EbTb7UpISHC85q677pLdbtff/va3nt6lXq++vl6S5Ofn53iuX79+8vHx0QcffCBJOnDggBobGzVjxgxHm/DwcMXGxjoyJXfXdCT366murlZQUJC8vLwkkburOpr7lStXNG/ePK1bt05hYWHX9EPurulI7hcuXFB+fr5CQkI0ceJEhYaGasqUKU7/L+Tumo4e78yrXdO27Ck4OFiSVFpaqvLycqc509fXV1OmTHHkxbzadZ3J/Ub99NZ5lULHw7z88ssaNWqUIiIi5OPjo8TERK1fv16TJk1ytNm8ebOampo0aNAg+fr6asGCBcrMzNTtt98uqXWtcUhIyDV9h4SEqLy8vMf2pa8YOXKkhg0bpp/97GeqqqpSQ0ODVqxYofLycpWVlUlqzdTHx0cDBw50em1oaKgjU3J3TUdyv1pFRYWWL1+uBQsWOJ4jd9d0NPe0tDRNnDhRDz744HX7IXfXdCT3kpISSdJzzz2nJ554QtnZ2YqLi9O0adMc3ykhd9d09HhnXu08Y4yWLVumSZMmKTY2VpIcmYSGhjq1vXrOZF7tvM7mfrXePq9S6HiYl19+WXv27FFWVpYOHDigVatW6emnn9aOHTscbdLT01VVVaUdO3Zo//79WrZsmebOnauioiJHm+utqTfG3HCt/ReZt7e33nrrLR0/flzBwcEKCAjQzp07dd9996lfv343fe3VmZJ7x7mae01Nje6//36NGjVKGRkZTtvIveM6kntWVpZycnK0Zs2am/ZF7h3XkdxbWlokSQsWLND3v/99jRs3TqtXr9aIESP0+9//3tEXuXdcR99nmFc7LzU1VYcOHdIbb7xxzbars+lIXsyrHdMdufeFedWrR/8abqm6ujo9++yzyszM1P333y9JGjNmjAoLC7Vy5UpNnz5dxcXFWrdunQ4fPqyYmBhJ0tixY7V792698sorevXVVxUWFqbz589f0/8nn3xyTZWPVuPHj1dhYaGqq6vV0NCgwYMHKyEhQfHx8ZKksLAwNTQ0qKqqyunTpwsXLmjixImONuTumvZyb1NbW6vExET1799fmZmZ8vb2dmwjd9e1l3tOTo6Ki4s1YMAAp9fNmTNHd999t3bu3EnundBe7kOGDJEkjRo1yul10dHROnPmjCSO985oL3fm1c5btGiRsrKy9P777ysiIsLxfNty1/LycsdxLbXOmW15Ma92Xldyb9NX5lXO6HiQxsZGNTY2Ol1dR2pdT9z2Sd+VK1ck6aZtJkyYoOrqau3du9exPT8/X9XV1Y43D1yf3W7X4MGDdeLECe3fv9+xbGf8+PHy9vbWe++952hbVlamw4cPOzIl9867Ue5S6ydOM2bMkI+Pj7KyspzW2kvk3hU3yv2nP/2pDh06pMLCQsdDklavXq2NGzdKIveuuFHuw4cPV3h4+DWXiz1+/LiGDRsmidy74ka5M6+6zhij1NRUbdu2TTk5OYqKinLaHhUVpbCwMKc5s6GhQbt27XLkxbzquu7IXepj82qPXvoAXVZbW2sKCgpMQUGBkWReeuklU1BQYE6fPm2MMWbKlCkmJibG5ObmmpKSErNx40bj5+dn1q9fb4wxpqGhwdxxxx3m7rvvNvn5+ebkyZNm5cqVxmKxmHfeecfxdxITE82YMWNMXl6eycvLM6NHjzZJSUlu2efeoL3ct2zZYnJzc01xcbF5++23zbBhw8zs2bOd+njqqadMRESE2bFjhzl48KC55557zNixY01TU5OjDbk762ruNTU1JiEhwYwePdqcPHnSlJWVOR7kfmPdcbxfTde5SiS5O+uO3FevXm2CgoLMm2++aU6cOGHS09ONn5+fOXnypKMNuTvrau7Mq6770Y9+ZOx2u9m5c6fT+/KVK1ccbVasWGHsdrvZtm2bKSoqMvPmzTNDhgwxNTU1jjbMq67pjtz72rxKodPH5ObmGknXPL73ve8ZY4wpKyszjz32mAkPDzd+fn5mxIgRZtWqVaalpcXRx/Hjx83s2bNNSEiICQgIMGPGjLnmspgVFRXmkUceMYGBgSYwMNA88sgjpqqqqgf3tHdpL/e1a9eaiIgI4+3tbYYOHWrS09NNfX29Ux91dXUmNTXVBAcHG39/f5OUlGTOnDnj1IbcnXU19xu9XpIpLS11tCN3Z91xvF/teoUOuTvrrtxfeOEFExERYQICAsyECRPM7t27nbaTu7PuyJ151TU3el/euHGjo01LS4vJyMgwYWFhxtfX10yePNkUFRU59cO86pruyL2vzasWY4zpjjNDAAAAANBb8B0dAAAAAB6HQgcAAACAx6HQAQAAAOBxKHQAAAAAeBwKHQAAAAAeh0IHAAAAgMeh0AEAAADgcSh0AAAAAHgcCh0AAAAAHodCBwBwyxljNH36dM2cOfOabevXr5fdbteZM2fcMDIAgKei0AEA3HIWi0UbN25Ufn6+fvOb3zieLy0t1TPPPKO1a9dq6NCh3fo3Gxsbu7U/AEDfQqEDAOgRkZGRWrt2rX7yk5+otLRUxhg9/vjjmjZtmr7+9a/rW9/6lvr376/Q0FClpKTo008/dbw2OztbkyZN0oABAzRo0CAlJSWpuLjYsf3UqVOyWCzasmWLpk6dKj8/P73++us6ffq0kpOTNXDgQNlsNsXExOhPf/qTO3YfANDDLMYY4+5BAAC+OGbNmqWLFy9qzpw5Wr58ufbt26f4+Hg98cQTevTRR1VXV6dnnnlGTU1NysnJkSS99dZbslgsGj16tC5fvqyf//znOnXqlAoLC2W1WnXq1ClFRUVp+PDhWrVqlcaNGydfX189+eSTamho0KpVq2Sz2XTkyBEFBQVp8uTJbk4BAHCrUegAAHrUhQsXFBsbq4qKCm3dulUFBQXKz8/Xu+++62hz9uxZRUZG6tixY7rzzjuv6eOTTz5RSEiIioqKFBsb6yh01qxZoyVLljjajRkzRnPmzFFGRkaP7BsAoPdg6RoAoEeFhIToySefVHR0tL797W/rwIEDys3NVf/+/R2PkSNHSpJjeVpxcbHmz5+v2267TUFBQYqKipKkay5gEB8f7/T74sWL9fzzz+sb3/iGMjIydOjQoR7YQwBAb0ChAwDocV5eXvLy8pIktbS0KDk5WYWFhU6PEydOOJaYJScnq6KiQhs2bFB+fr7y8/MlSQ0NDU792mw2p99/+MMfqqSkRCkpKSoqKlJ8fLx+9atf9cAeAgDcjUIHAOBWcXFx+vDDDzV8+HDdcccdTg+bzaaKigodPXpU6enpmjZtmqKjo1VVVdXh/iMjI/XUU09p27Zt+vGPf6wNGzbcwr0BAPQWFDoAALdauHChKisrNW/ePO3du1clJSX6y1/+oh/84Adqbm7WwIEDNWjQIP32t7/VyZMnlZOTo2XLlnWo76VLl+rdd99VaWmpDh48qJycHEVHR9/iPQIA9AYUOgAAtwoPD9df//pXNTc3a+bMmYqNjdWSJUtkt9tltVpltVq1adMmHThwQLGxsUpLS9OLL77Yob6bm5u1cOFCRUdHKzExUSNGjND69etv8R4BAHoDrroGAAAAwONwRgcAAACAx6HQAQAAAOBxKHQAAAAAeBwKHQAAAAAeh0IHAAAAgMeh0AEAAADgcSh0AAAAAHgcCh0AAAAAHodCBwAAAIDHodABAAAA4HEodAAAAAB4nP8HzuDPq6pOjpcAAAAASUVORK5CYII="/>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l-GR"/>
          </a:p>
        </p:txBody>
      </p:sp>
      <p:pic>
        <p:nvPicPr>
          <p:cNvPr id="9" name="8 - Εικόνα" descr="undefined (1).png"/>
          <p:cNvPicPr>
            <a:picLocks noChangeAspect="1"/>
          </p:cNvPicPr>
          <p:nvPr/>
        </p:nvPicPr>
        <p:blipFill>
          <a:blip r:embed="rId2"/>
          <a:stretch>
            <a:fillRect/>
          </a:stretch>
        </p:blipFill>
        <p:spPr>
          <a:xfrm>
            <a:off x="229461" y="1663520"/>
            <a:ext cx="7860801" cy="4453819"/>
          </a:xfrm>
          <a:prstGeom prst="rect">
            <a:avLst/>
          </a:prstGeom>
        </p:spPr>
      </p:pic>
    </p:spTree>
    <p:extLst>
      <p:ext uri="{BB962C8B-B14F-4D97-AF65-F5344CB8AC3E}">
        <p14:creationId xmlns="" xmlns:p14="http://schemas.microsoft.com/office/powerpoint/2010/main" val="341775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19E9F-67EF-3A86-E749-31F29F37EB78}"/>
              </a:ext>
            </a:extLst>
          </p:cNvPr>
          <p:cNvSpPr>
            <a:spLocks noGrp="1"/>
          </p:cNvSpPr>
          <p:nvPr>
            <p:ph type="title"/>
          </p:nvPr>
        </p:nvSpPr>
        <p:spPr/>
        <p:txBody>
          <a:bodyPr>
            <a:normAutofit/>
          </a:bodyPr>
          <a:lstStyle/>
          <a:p>
            <a:pPr algn="ctr"/>
            <a:r>
              <a:rPr lang="en-US" sz="2400" b="1" dirty="0">
                <a:solidFill>
                  <a:srgbClr val="000000"/>
                </a:solidFill>
                <a:latin typeface="Aptos" panose="020B0004020202020204" pitchFamily="34" charset="0"/>
                <a:cs typeface="Arial" panose="020B0604020202020204" pitchFamily="34" charset="0"/>
              </a:rPr>
              <a:t>Business cycle analysis </a:t>
            </a:r>
            <a:r>
              <a:rPr lang="en-US" sz="2400" b="1" dirty="0" smtClean="0">
                <a:solidFill>
                  <a:srgbClr val="000000"/>
                </a:solidFill>
                <a:latin typeface="Aptos" panose="020B0004020202020204" pitchFamily="34" charset="0"/>
                <a:cs typeface="Arial" panose="020B0604020202020204" pitchFamily="34" charset="0"/>
              </a:rPr>
              <a:t>of </a:t>
            </a:r>
            <a:r>
              <a:rPr lang="en-US" sz="2400" b="1" dirty="0">
                <a:solidFill>
                  <a:srgbClr val="000000"/>
                </a:solidFill>
                <a:latin typeface="Aptos" panose="020B0004020202020204" pitchFamily="34" charset="0"/>
                <a:cs typeface="Arial" panose="020B0604020202020204" pitchFamily="34" charset="0"/>
              </a:rPr>
              <a:t>Australia</a:t>
            </a:r>
            <a:endParaRPr lang="el-GR" sz="2400" b="1" dirty="0">
              <a:solidFill>
                <a:srgbClr val="000000"/>
              </a:solidFill>
              <a:latin typeface="Aptos" panose="020B0004020202020204" pitchFamily="34" charset="0"/>
              <a:cs typeface="Arial" panose="020B0604020202020204" pitchFamily="34" charset="0"/>
            </a:endParaRPr>
          </a:p>
        </p:txBody>
      </p:sp>
      <p:sp>
        <p:nvSpPr>
          <p:cNvPr id="5" name="TextBox 4">
            <a:extLst>
              <a:ext uri="{FF2B5EF4-FFF2-40B4-BE49-F238E27FC236}">
                <a16:creationId xmlns="" xmlns:a16="http://schemas.microsoft.com/office/drawing/2014/main" id="{70C78AE0-2FCA-8169-D360-CD44ADBE2DED}"/>
              </a:ext>
            </a:extLst>
          </p:cNvPr>
          <p:cNvSpPr txBox="1"/>
          <p:nvPr/>
        </p:nvSpPr>
        <p:spPr>
          <a:xfrm>
            <a:off x="7820535" y="1027906"/>
            <a:ext cx="3376942" cy="5773888"/>
          </a:xfrm>
          <a:prstGeom prst="rect">
            <a:avLst/>
          </a:prstGeom>
          <a:noFill/>
        </p:spPr>
        <p:txBody>
          <a:bodyPr wrap="square" rtlCol="0">
            <a:spAutoFit/>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endParaRPr lang="el-G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These plots show the logarithm of three key macroeconomic indicators (GDP, Consumption, and Investment) compared to their trends over time, from 1870 to 2020. For the years 1947 and 1948 we have no data on investment. Therefore, we can not compute the trend</a:t>
            </a:r>
            <a:r>
              <a:rPr lang="el-GR"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this years due to lack of data.</a:t>
            </a:r>
            <a:endParaRPr lang="el-G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The logarithmic scale reveals the proportional growth rates and highlights periods of volatility in investment and consumption.</a:t>
            </a:r>
            <a:endParaRPr lang="el-GR" sz="1800" kern="100" dirty="0">
              <a:effectLst/>
              <a:latin typeface="Aptos" panose="020B0004020202020204" pitchFamily="34" charset="0"/>
              <a:ea typeface="Aptos" panose="020B0004020202020204" pitchFamily="34" charset="0"/>
              <a:cs typeface="Arial" panose="020B0604020202020204" pitchFamily="34" charset="0"/>
            </a:endParaRPr>
          </a:p>
          <a:p>
            <a:endParaRPr lang="el-GR" dirty="0"/>
          </a:p>
        </p:txBody>
      </p:sp>
      <p:pic>
        <p:nvPicPr>
          <p:cNvPr id="12" name="Content Placeholder 11" descr="A graph of growth and consumption&#10;&#10;Description automatically generated">
            <a:extLst>
              <a:ext uri="{FF2B5EF4-FFF2-40B4-BE49-F238E27FC236}">
                <a16:creationId xmlns="" xmlns:a16="http://schemas.microsoft.com/office/drawing/2014/main" id="{7C27BC97-0A71-0285-72EA-7434E128D9C6}"/>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44114" y="1690688"/>
            <a:ext cx="7315200" cy="4105664"/>
          </a:xfrm>
        </p:spPr>
      </p:pic>
    </p:spTree>
    <p:extLst>
      <p:ext uri="{BB962C8B-B14F-4D97-AF65-F5344CB8AC3E}">
        <p14:creationId xmlns="" xmlns:p14="http://schemas.microsoft.com/office/powerpoint/2010/main" val="408979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5B824-D655-A473-5D5E-0923BD42A023}"/>
              </a:ext>
            </a:extLst>
          </p:cNvPr>
          <p:cNvSpPr>
            <a:spLocks noGrp="1"/>
          </p:cNvSpPr>
          <p:nvPr>
            <p:ph type="title"/>
          </p:nvPr>
        </p:nvSpPr>
        <p:spPr>
          <a:xfrm>
            <a:off x="766445" y="-94292"/>
            <a:ext cx="10659110" cy="1325563"/>
          </a:xfrm>
        </p:spPr>
        <p:txBody>
          <a:bodyPr>
            <a:normAutofit/>
          </a:bodyPr>
          <a:lstStyle/>
          <a:p>
            <a:pPr algn="ctr"/>
            <a:r>
              <a:rPr lang="en-US" sz="2400" b="1" dirty="0">
                <a:solidFill>
                  <a:srgbClr val="000000"/>
                </a:solidFill>
                <a:latin typeface="Aptos" panose="020B0004020202020204" pitchFamily="34" charset="0"/>
                <a:cs typeface="Arial" panose="020B0604020202020204" pitchFamily="34" charset="0"/>
              </a:rPr>
              <a:t>Business cycle analysis </a:t>
            </a:r>
            <a:r>
              <a:rPr lang="en-US" sz="2400" b="1" dirty="0" smtClean="0">
                <a:solidFill>
                  <a:srgbClr val="000000"/>
                </a:solidFill>
                <a:latin typeface="Aptos" panose="020B0004020202020204" pitchFamily="34" charset="0"/>
                <a:cs typeface="Arial" panose="020B0604020202020204" pitchFamily="34" charset="0"/>
              </a:rPr>
              <a:t>of </a:t>
            </a:r>
            <a:r>
              <a:rPr lang="en-US" sz="2400" b="1" dirty="0">
                <a:solidFill>
                  <a:srgbClr val="000000"/>
                </a:solidFill>
                <a:latin typeface="Aptos" panose="020B0004020202020204" pitchFamily="34" charset="0"/>
                <a:cs typeface="Arial" panose="020B0604020202020204" pitchFamily="34" charset="0"/>
              </a:rPr>
              <a:t>Australia</a:t>
            </a:r>
            <a:endParaRPr lang="el-GR" sz="2400" b="1" dirty="0">
              <a:solidFill>
                <a:srgbClr val="000000"/>
              </a:solidFill>
              <a:latin typeface="Aptos" panose="020B0004020202020204" pitchFamily="34" charset="0"/>
              <a:cs typeface="Arial" panose="020B0604020202020204" pitchFamily="34" charset="0"/>
            </a:endParaRPr>
          </a:p>
        </p:txBody>
      </p:sp>
      <p:sp>
        <p:nvSpPr>
          <p:cNvPr id="5" name="TextBox 4">
            <a:extLst>
              <a:ext uri="{FF2B5EF4-FFF2-40B4-BE49-F238E27FC236}">
                <a16:creationId xmlns="" xmlns:a16="http://schemas.microsoft.com/office/drawing/2014/main" id="{06862744-B63C-F8F8-7836-F7DA55068957}"/>
              </a:ext>
            </a:extLst>
          </p:cNvPr>
          <p:cNvSpPr txBox="1"/>
          <p:nvPr/>
        </p:nvSpPr>
        <p:spPr>
          <a:xfrm>
            <a:off x="7061742" y="775063"/>
            <a:ext cx="4032977" cy="5693866"/>
          </a:xfrm>
          <a:prstGeom prst="rect">
            <a:avLst/>
          </a:prstGeom>
          <a:noFill/>
        </p:spPr>
        <p:txBody>
          <a:bodyPr wrap="square" rtlCol="0">
            <a:spAutoFit/>
          </a:bodyPr>
          <a:lstStyle/>
          <a:p>
            <a:r>
              <a:rPr lang="en-US" sz="1400" dirty="0" smtClean="0">
                <a:latin typeface="Aptos" panose="020B0004020202020204" pitchFamily="34" charset="0"/>
                <a:ea typeface="Aptos" panose="020B0004020202020204" pitchFamily="34" charset="0"/>
                <a:cs typeface="Arial" panose="020B0604020202020204" pitchFamily="34" charset="0"/>
              </a:rPr>
              <a:t>These</a:t>
            </a:r>
            <a:r>
              <a:rPr lang="en-US" sz="1400" dirty="0" smtClean="0">
                <a:effectLst/>
                <a:latin typeface="Aptos" panose="020B0004020202020204" pitchFamily="34" charset="0"/>
                <a:ea typeface="Aptos" panose="020B0004020202020204" pitchFamily="34" charset="0"/>
                <a:cs typeface="Arial" panose="020B0604020202020204" pitchFamily="34" charset="0"/>
              </a:rPr>
              <a:t> </a:t>
            </a:r>
            <a:r>
              <a:rPr lang="en-US" sz="1400" dirty="0">
                <a:effectLst/>
                <a:latin typeface="Aptos" panose="020B0004020202020204" pitchFamily="34" charset="0"/>
                <a:ea typeface="Aptos" panose="020B0004020202020204" pitchFamily="34" charset="0"/>
                <a:cs typeface="Arial" panose="020B0604020202020204" pitchFamily="34" charset="0"/>
              </a:rPr>
              <a:t>plots show the cyclical components of Australia’s economy (GDP, Consumption, Investment, Imports and Exports) over time. </a:t>
            </a:r>
          </a:p>
          <a:p>
            <a:endParaRPr lang="en-US" sz="1400" dirty="0">
              <a:latin typeface="Aptos" panose="020B0004020202020204" pitchFamily="34" charset="0"/>
              <a:cs typeface="Arial" panose="020B0604020202020204" pitchFamily="34" charset="0"/>
            </a:endParaRPr>
          </a:p>
          <a:p>
            <a:pPr>
              <a:buFont typeface="Arial" panose="020B0604020202020204" pitchFamily="34" charset="0"/>
              <a:buChar char="•"/>
            </a:pPr>
            <a:r>
              <a:rPr lang="en-US" sz="1400" b="1" dirty="0">
                <a:solidFill>
                  <a:srgbClr val="0070C0"/>
                </a:solidFill>
                <a:latin typeface="Aptos" panose="020B0004020202020204" pitchFamily="34" charset="0"/>
                <a:ea typeface="Aptos" panose="020B0004020202020204" pitchFamily="34" charset="0"/>
                <a:cs typeface="Arial" panose="020B0604020202020204" pitchFamily="34" charset="0"/>
              </a:rPr>
              <a:t>GDP</a:t>
            </a:r>
            <a:r>
              <a:rPr lang="en-US" sz="1400" dirty="0">
                <a:latin typeface="Aptos" panose="020B0004020202020204" pitchFamily="34" charset="0"/>
                <a:ea typeface="Aptos" panose="020B0004020202020204" pitchFamily="34" charset="0"/>
                <a:cs typeface="Arial" panose="020B0604020202020204" pitchFamily="34" charset="0"/>
              </a:rPr>
              <a:t>: Reflects cyclical nature, with notable volatility during events like </a:t>
            </a:r>
            <a:r>
              <a:rPr lang="en-US" sz="1400" dirty="0" smtClean="0">
                <a:latin typeface="Aptos" panose="020B0004020202020204" pitchFamily="34" charset="0"/>
                <a:ea typeface="Aptos" panose="020B0004020202020204" pitchFamily="34" charset="0"/>
                <a:cs typeface="Arial" panose="020B0604020202020204" pitchFamily="34" charset="0"/>
              </a:rPr>
              <a:t>the Banking Crisis (1890s), </a:t>
            </a:r>
            <a:r>
              <a:rPr lang="en-US" sz="1400" dirty="0">
                <a:latin typeface="Aptos" panose="020B0004020202020204" pitchFamily="34" charset="0"/>
                <a:ea typeface="Aptos" panose="020B0004020202020204" pitchFamily="34" charset="0"/>
                <a:cs typeface="Arial" panose="020B0604020202020204" pitchFamily="34" charset="0"/>
              </a:rPr>
              <a:t>Great Depression (</a:t>
            </a:r>
            <a:r>
              <a:rPr lang="en-US" sz="1400" dirty="0" smtClean="0">
                <a:latin typeface="Aptos" panose="020B0004020202020204" pitchFamily="34" charset="0"/>
                <a:ea typeface="Aptos" panose="020B0004020202020204" pitchFamily="34" charset="0"/>
                <a:cs typeface="Arial" panose="020B0604020202020204" pitchFamily="34" charset="0"/>
              </a:rPr>
              <a:t>1930s) and World War II (1940). After the WW II Australia’s economy recovered quickly and boomed due to strong population growth, and increased demand for Australian exports. </a:t>
            </a:r>
            <a:endParaRPr lang="en-US" sz="1400" dirty="0">
              <a:latin typeface="Aptos" panose="020B0004020202020204" pitchFamily="34" charset="0"/>
              <a:ea typeface="Aptos" panose="020B0004020202020204" pitchFamily="34" charset="0"/>
              <a:cs typeface="Arial" panose="020B0604020202020204" pitchFamily="34" charset="0"/>
            </a:endParaRPr>
          </a:p>
          <a:p>
            <a:pPr>
              <a:buFont typeface="Arial" panose="020B0604020202020204" pitchFamily="34" charset="0"/>
              <a:buChar char="•"/>
            </a:pPr>
            <a:r>
              <a:rPr lang="en-US" sz="1400" b="1" dirty="0">
                <a:solidFill>
                  <a:srgbClr val="00B050"/>
                </a:solidFill>
                <a:latin typeface="Aptos" panose="020B0004020202020204" pitchFamily="34" charset="0"/>
                <a:ea typeface="Aptos" panose="020B0004020202020204" pitchFamily="34" charset="0"/>
                <a:cs typeface="Arial" panose="020B0604020202020204" pitchFamily="34" charset="0"/>
              </a:rPr>
              <a:t>Consumption</a:t>
            </a:r>
            <a:r>
              <a:rPr lang="en-US" sz="1400" dirty="0" smtClean="0">
                <a:latin typeface="Aptos" panose="020B0004020202020204" pitchFamily="34" charset="0"/>
                <a:ea typeface="Aptos" panose="020B0004020202020204" pitchFamily="34" charset="0"/>
                <a:cs typeface="Arial" panose="020B0604020202020204" pitchFamily="34" charset="0"/>
              </a:rPr>
              <a:t>: The Great Depression resulted in reduced household incomes, widespread unemployment, and lower consumption. The post-World War II boom reflects prosperity, driven by higher wages and government spending on infrastructure</a:t>
            </a:r>
            <a:r>
              <a:rPr lang="el-GR" sz="1400" dirty="0" smtClean="0">
                <a:latin typeface="Aptos" panose="020B0004020202020204" pitchFamily="34" charset="0"/>
                <a:ea typeface="Aptos" panose="020B0004020202020204" pitchFamily="34" charset="0"/>
                <a:cs typeface="Arial" panose="020B0604020202020204" pitchFamily="34" charset="0"/>
              </a:rPr>
              <a:t>.</a:t>
            </a:r>
            <a:endParaRPr lang="en-US" sz="1400" dirty="0">
              <a:latin typeface="Aptos" panose="020B0004020202020204" pitchFamily="34" charset="0"/>
              <a:ea typeface="Aptos" panose="020B0004020202020204" pitchFamily="34" charset="0"/>
              <a:cs typeface="Arial" panose="020B0604020202020204" pitchFamily="34" charset="0"/>
            </a:endParaRPr>
          </a:p>
          <a:p>
            <a:pPr>
              <a:buFont typeface="Arial" panose="020B0604020202020204" pitchFamily="34" charset="0"/>
              <a:buChar char="•"/>
            </a:pPr>
            <a:r>
              <a:rPr lang="en-US" sz="1400" b="1" dirty="0">
                <a:solidFill>
                  <a:srgbClr val="FF0000"/>
                </a:solidFill>
                <a:latin typeface="Aptos" panose="020B0004020202020204" pitchFamily="34" charset="0"/>
                <a:ea typeface="Aptos" panose="020B0004020202020204" pitchFamily="34" charset="0"/>
                <a:cs typeface="Arial" panose="020B0604020202020204" pitchFamily="34" charset="0"/>
              </a:rPr>
              <a:t>Investment</a:t>
            </a:r>
            <a:r>
              <a:rPr lang="en-US" sz="1400" dirty="0" smtClean="0">
                <a:latin typeface="Aptos" panose="020B0004020202020204" pitchFamily="34" charset="0"/>
                <a:ea typeface="Aptos" panose="020B0004020202020204" pitchFamily="34" charset="0"/>
                <a:cs typeface="Arial" panose="020B0604020202020204" pitchFamily="34" charset="0"/>
              </a:rPr>
              <a:t>: shows the highest volatility among the variables</a:t>
            </a:r>
            <a:r>
              <a:rPr lang="el-GR" sz="1400" dirty="0" smtClean="0">
                <a:latin typeface="Aptos" panose="020B0004020202020204" pitchFamily="34" charset="0"/>
                <a:ea typeface="Aptos" panose="020B0004020202020204" pitchFamily="34" charset="0"/>
                <a:cs typeface="Arial" panose="020B0604020202020204" pitchFamily="34" charset="0"/>
              </a:rPr>
              <a:t> </a:t>
            </a:r>
            <a:r>
              <a:rPr lang="en-US" sz="1400" dirty="0" smtClean="0">
                <a:latin typeface="Aptos" panose="020B0004020202020204" pitchFamily="34" charset="0"/>
                <a:ea typeface="Aptos" panose="020B0004020202020204" pitchFamily="34" charset="0"/>
                <a:cs typeface="Arial" panose="020B0604020202020204" pitchFamily="34" charset="0"/>
              </a:rPr>
              <a:t>with sharp booms and dips(1930).</a:t>
            </a:r>
            <a:endParaRPr lang="en-US" sz="1400" dirty="0">
              <a:latin typeface="Aptos" panose="020B0004020202020204" pitchFamily="34" charset="0"/>
              <a:ea typeface="Aptos" panose="020B0004020202020204" pitchFamily="34" charset="0"/>
              <a:cs typeface="Arial" panose="020B0604020202020204" pitchFamily="34" charset="0"/>
            </a:endParaRPr>
          </a:p>
          <a:p>
            <a:pPr>
              <a:buFont typeface="Arial" panose="020B0604020202020204" pitchFamily="34" charset="0"/>
              <a:buChar char="•"/>
            </a:pPr>
            <a:r>
              <a:rPr lang="en-US" sz="1400" b="1" dirty="0">
                <a:solidFill>
                  <a:srgbClr val="FFC000"/>
                </a:solidFill>
                <a:latin typeface="Aptos" panose="020B0004020202020204" pitchFamily="34" charset="0"/>
                <a:ea typeface="Aptos" panose="020B0004020202020204" pitchFamily="34" charset="0"/>
                <a:cs typeface="Arial" panose="020B0604020202020204" pitchFamily="34" charset="0"/>
              </a:rPr>
              <a:t>Imports</a:t>
            </a:r>
            <a:r>
              <a:rPr lang="en-US" sz="1400" b="1" dirty="0">
                <a:latin typeface="Aptos" panose="020B0004020202020204" pitchFamily="34" charset="0"/>
                <a:ea typeface="Aptos" panose="020B0004020202020204" pitchFamily="34" charset="0"/>
                <a:cs typeface="Arial" panose="020B0604020202020204" pitchFamily="34" charset="0"/>
              </a:rPr>
              <a:t> and </a:t>
            </a:r>
            <a:r>
              <a:rPr lang="en-US" sz="1400" b="1" dirty="0">
                <a:solidFill>
                  <a:srgbClr val="7030A0"/>
                </a:solidFill>
                <a:latin typeface="Aptos" panose="020B0004020202020204" pitchFamily="34" charset="0"/>
                <a:ea typeface="Aptos" panose="020B0004020202020204" pitchFamily="34" charset="0"/>
                <a:cs typeface="Arial" panose="020B0604020202020204" pitchFamily="34" charset="0"/>
              </a:rPr>
              <a:t>Exports</a:t>
            </a:r>
            <a:r>
              <a:rPr lang="en-US" sz="1400" dirty="0" smtClean="0">
                <a:latin typeface="Aptos" panose="020B0004020202020204" pitchFamily="34" charset="0"/>
                <a:ea typeface="Aptos" panose="020B0004020202020204" pitchFamily="34" charset="0"/>
                <a:cs typeface="Arial" panose="020B0604020202020204" pitchFamily="34" charset="0"/>
              </a:rPr>
              <a:t>: Both volatile and follow the same path. Imports are tied more to domestic demand, while exports are influenced by global demand. Imports</a:t>
            </a:r>
            <a:r>
              <a:rPr lang="en-US" sz="1400" dirty="0">
                <a:latin typeface="Aptos" panose="020B0004020202020204" pitchFamily="34" charset="0"/>
                <a:ea typeface="Aptos" panose="020B0004020202020204" pitchFamily="34" charset="0"/>
                <a:cs typeface="Arial" panose="020B0604020202020204" pitchFamily="34" charset="0"/>
              </a:rPr>
              <a:t>: consumer goods, intermediate goods, capital equipment. Exports: iron ore, coal, LNG.</a:t>
            </a:r>
          </a:p>
          <a:p>
            <a:pPr marL="285750" indent="-285750">
              <a:buFont typeface="Arial" panose="020B0604020202020204" pitchFamily="34" charset="0"/>
              <a:buChar char="•"/>
            </a:pPr>
            <a:endParaRPr lang="el-GR" sz="1400" dirty="0"/>
          </a:p>
        </p:txBody>
      </p:sp>
      <p:pic>
        <p:nvPicPr>
          <p:cNvPr id="12" name="Content Placeholder 11" descr="A graph of different colored lines&#10;&#10;Description automatically generated">
            <a:extLst>
              <a:ext uri="{FF2B5EF4-FFF2-40B4-BE49-F238E27FC236}">
                <a16:creationId xmlns="" xmlns:a16="http://schemas.microsoft.com/office/drawing/2014/main" id="{F11E16A5-6A29-4BAB-F3BD-2310488A9ACA}"/>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81491" y="798430"/>
            <a:ext cx="6224979" cy="5786198"/>
          </a:xfrm>
        </p:spPr>
      </p:pic>
    </p:spTree>
    <p:extLst>
      <p:ext uri="{BB962C8B-B14F-4D97-AF65-F5344CB8AC3E}">
        <p14:creationId xmlns="" xmlns:p14="http://schemas.microsoft.com/office/powerpoint/2010/main" val="136158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9CE8B7-9B4C-EB12-5F63-B0A46F608155}"/>
              </a:ext>
            </a:extLst>
          </p:cNvPr>
          <p:cNvSpPr>
            <a:spLocks noGrp="1"/>
          </p:cNvSpPr>
          <p:nvPr>
            <p:ph type="title"/>
          </p:nvPr>
        </p:nvSpPr>
        <p:spPr/>
        <p:txBody>
          <a:bodyPr/>
          <a:lstStyle/>
          <a:p>
            <a:pPr algn="ctr"/>
            <a:r>
              <a:rPr lang="en-US" sz="2400" b="1">
                <a:solidFill>
                  <a:srgbClr val="000000"/>
                </a:solidFill>
                <a:latin typeface="Aptos" panose="020B0004020202020204" pitchFamily="34" charset="0"/>
                <a:cs typeface="Arial" panose="020B0604020202020204" pitchFamily="34" charset="0"/>
              </a:rPr>
              <a:t>Monetary Cycles of Australia</a:t>
            </a:r>
            <a:endParaRPr lang="el-GR" sz="2400" b="1">
              <a:solidFill>
                <a:srgbClr val="000000"/>
              </a:solidFill>
              <a:latin typeface="Aptos" panose="020B0004020202020204" pitchFamily="34" charset="0"/>
              <a:cs typeface="Arial" panose="020B0604020202020204" pitchFamily="34" charset="0"/>
            </a:endParaRPr>
          </a:p>
        </p:txBody>
      </p:sp>
      <p:pic>
        <p:nvPicPr>
          <p:cNvPr id="4" name="Content Placeholder 3" descr="A graph of blue and orange lines&#10;&#10;Description automatically generated">
            <a:extLst>
              <a:ext uri="{FF2B5EF4-FFF2-40B4-BE49-F238E27FC236}">
                <a16:creationId xmlns="" xmlns:a16="http://schemas.microsoft.com/office/drawing/2014/main" id="{20746EFF-0A0B-E6A2-09A3-5C33B81D8C2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55807" y="1544968"/>
            <a:ext cx="6614125" cy="4557068"/>
          </a:xfrm>
          <a:prstGeom prst="rect">
            <a:avLst/>
          </a:prstGeom>
          <a:noFill/>
          <a:ln>
            <a:noFill/>
          </a:ln>
        </p:spPr>
      </p:pic>
      <p:sp>
        <p:nvSpPr>
          <p:cNvPr id="5" name="TextBox 4">
            <a:extLst>
              <a:ext uri="{FF2B5EF4-FFF2-40B4-BE49-F238E27FC236}">
                <a16:creationId xmlns="" xmlns:a16="http://schemas.microsoft.com/office/drawing/2014/main" id="{3C0D117A-CF8B-7EC2-26C9-52CEECC6B4FA}"/>
              </a:ext>
            </a:extLst>
          </p:cNvPr>
          <p:cNvSpPr txBox="1"/>
          <p:nvPr/>
        </p:nvSpPr>
        <p:spPr>
          <a:xfrm>
            <a:off x="7695447" y="1146871"/>
            <a:ext cx="3487407" cy="5352747"/>
          </a:xfrm>
          <a:prstGeom prst="rect">
            <a:avLst/>
          </a:prstGeom>
          <a:noFill/>
        </p:spPr>
        <p:txBody>
          <a:bodyPr wrap="square" rtlCol="0">
            <a:spAutoFit/>
          </a:bodyPr>
          <a:lstStyle/>
          <a:p>
            <a:pPr>
              <a:lnSpc>
                <a:spcPct val="115000"/>
              </a:lnSpc>
              <a:spcAft>
                <a:spcPts val="800"/>
              </a:spcAft>
            </a:pPr>
            <a:r>
              <a:rPr lang="en-US" sz="1800" kern="100">
                <a:effectLst/>
                <a:latin typeface="Aptos" panose="020B0004020202020204" pitchFamily="34" charset="0"/>
                <a:ea typeface="Aptos" panose="020B0004020202020204" pitchFamily="34" charset="0"/>
                <a:cs typeface="Arial" panose="020B0604020202020204" pitchFamily="34" charset="0"/>
              </a:rPr>
              <a:t> </a:t>
            </a:r>
            <a:endParaRPr lang="el-GR" sz="1800" kern="10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Aptos" panose="020B0004020202020204" pitchFamily="34" charset="0"/>
                <a:cs typeface="Arial" panose="020B0604020202020204" pitchFamily="34" charset="0"/>
              </a:rPr>
              <a:t>This plot shows the growth rates (%) of monetary aggregates M1 and M2 for Australia over time. These are noticeable periods of volatility, especially around major historical events like the Great Depression (1930s) and World War II (1940s), where growth rates increased sharply or dipped significantly. This plot provides insight into the changes in money supply growth over time and how they responded to economic conditions.</a:t>
            </a:r>
            <a:endParaRPr lang="el-GR" sz="1800" kern="100">
              <a:effectLst/>
              <a:latin typeface="Aptos" panose="020B0004020202020204" pitchFamily="34" charset="0"/>
              <a:ea typeface="Aptos" panose="020B0004020202020204" pitchFamily="34" charset="0"/>
              <a:cs typeface="Arial" panose="020B0604020202020204" pitchFamily="34" charset="0"/>
            </a:endParaRPr>
          </a:p>
          <a:p>
            <a:endParaRPr lang="el-GR"/>
          </a:p>
        </p:txBody>
      </p:sp>
    </p:spTree>
    <p:extLst>
      <p:ext uri="{BB962C8B-B14F-4D97-AF65-F5344CB8AC3E}">
        <p14:creationId xmlns="" xmlns:p14="http://schemas.microsoft.com/office/powerpoint/2010/main" val="55647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4">
            <a:extLst>
              <a:ext uri="{FF2B5EF4-FFF2-40B4-BE49-F238E27FC236}">
                <a16:creationId xmlns="" xmlns:a16="http://schemas.microsoft.com/office/drawing/2014/main" id="{5825A7F7-F7D7-A710-BBE4-51958EC3CEBB}"/>
              </a:ext>
            </a:extLst>
          </p:cNvPr>
          <p:cNvGraphicFramePr>
            <a:graphicFrameLocks noGrp="1"/>
          </p:cNvGraphicFramePr>
          <p:nvPr>
            <p:ph idx="1"/>
            <p:extLst>
              <p:ext uri="{D42A27DB-BD31-4B8C-83A1-F6EECF244321}">
                <p14:modId xmlns="" xmlns:p14="http://schemas.microsoft.com/office/powerpoint/2010/main" val="3226416631"/>
              </p:ext>
            </p:extLst>
          </p:nvPr>
        </p:nvGraphicFramePr>
        <p:xfrm>
          <a:off x="766762" y="5156999"/>
          <a:ext cx="10658475" cy="1325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3" descr="A graph of different colored lines&#10;&#10;Description automatically generated">
            <a:extLst>
              <a:ext uri="{FF2B5EF4-FFF2-40B4-BE49-F238E27FC236}">
                <a16:creationId xmlns="" xmlns:a16="http://schemas.microsoft.com/office/drawing/2014/main" id="{1F90E7EF-A2EC-384A-4419-37372CA7BFF7}"/>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bwMode="auto">
          <a:xfrm>
            <a:off x="1581899" y="181069"/>
            <a:ext cx="9028200" cy="4627880"/>
          </a:xfrm>
          <a:prstGeom prst="rect">
            <a:avLst/>
          </a:prstGeom>
          <a:noFill/>
        </p:spPr>
      </p:pic>
      <p:sp>
        <p:nvSpPr>
          <p:cNvPr id="7" name="TextBox 6">
            <a:extLst>
              <a:ext uri="{FF2B5EF4-FFF2-40B4-BE49-F238E27FC236}">
                <a16:creationId xmlns="" xmlns:a16="http://schemas.microsoft.com/office/drawing/2014/main" id="{085EED97-7B62-3B09-F0A7-05BD4A370967}"/>
              </a:ext>
            </a:extLst>
          </p:cNvPr>
          <p:cNvSpPr txBox="1"/>
          <p:nvPr/>
        </p:nvSpPr>
        <p:spPr>
          <a:xfrm>
            <a:off x="633651" y="803565"/>
            <a:ext cx="842154" cy="3546762"/>
          </a:xfrm>
          <a:prstGeom prst="rect">
            <a:avLst/>
          </a:prstGeom>
          <a:noFill/>
        </p:spPr>
        <p:txBody>
          <a:bodyPr vert="wordArtVert" wrap="square" rtlCol="0">
            <a:spAutoFit/>
            <a:scene3d>
              <a:camera prst="orthographicFront"/>
              <a:lightRig rig="threePt" dir="t"/>
            </a:scene3d>
            <a:sp3d>
              <a:bevelT h="0"/>
            </a:sp3d>
          </a:bodyPr>
          <a:lstStyle/>
          <a:p>
            <a:r>
              <a:rPr lang="en-US"/>
              <a:t>Subperiod analysis</a:t>
            </a:r>
            <a:endParaRPr lang="el-GR"/>
          </a:p>
        </p:txBody>
      </p:sp>
    </p:spTree>
    <p:extLst>
      <p:ext uri="{BB962C8B-B14F-4D97-AF65-F5344CB8AC3E}">
        <p14:creationId xmlns="" xmlns:p14="http://schemas.microsoft.com/office/powerpoint/2010/main" val="413493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FC561-1815-D5E4-422A-021F3005633F}"/>
              </a:ext>
            </a:extLst>
          </p:cNvPr>
          <p:cNvSpPr>
            <a:spLocks noGrp="1"/>
          </p:cNvSpPr>
          <p:nvPr>
            <p:ph type="title"/>
          </p:nvPr>
        </p:nvSpPr>
        <p:spPr>
          <a:xfrm>
            <a:off x="766445" y="147841"/>
            <a:ext cx="10659110" cy="1325563"/>
          </a:xfrm>
        </p:spPr>
        <p:txBody>
          <a:bodyPr/>
          <a:lstStyle/>
          <a:p>
            <a:pPr algn="ctr"/>
            <a:r>
              <a:rPr lang="en-US" sz="2400" b="1">
                <a:solidFill>
                  <a:srgbClr val="000000"/>
                </a:solidFill>
                <a:latin typeface="Aptos" panose="020B0004020202020204" pitchFamily="34" charset="0"/>
                <a:cs typeface="Arial" panose="020B0604020202020204" pitchFamily="34" charset="0"/>
              </a:rPr>
              <a:t>Fiscal sustainability analysis </a:t>
            </a:r>
            <a:r>
              <a:rPr lang="en-US" sz="2400" b="1" smtClean="0">
                <a:solidFill>
                  <a:srgbClr val="000000"/>
                </a:solidFill>
                <a:latin typeface="Aptos" panose="020B0004020202020204" pitchFamily="34" charset="0"/>
                <a:cs typeface="Arial" panose="020B0604020202020204" pitchFamily="34" charset="0"/>
              </a:rPr>
              <a:t>of</a:t>
            </a:r>
            <a:r>
              <a:rPr lang="en-US" sz="2400" b="1" smtClean="0">
                <a:solidFill>
                  <a:srgbClr val="000000"/>
                </a:solidFill>
                <a:latin typeface="Aptos" panose="020B0004020202020204" pitchFamily="34" charset="0"/>
                <a:cs typeface="Arial" panose="020B0604020202020204" pitchFamily="34" charset="0"/>
              </a:rPr>
              <a:t> </a:t>
            </a:r>
            <a:r>
              <a:rPr lang="en-US" sz="2400" b="1">
                <a:solidFill>
                  <a:srgbClr val="000000"/>
                </a:solidFill>
                <a:latin typeface="Aptos" panose="020B0004020202020204" pitchFamily="34" charset="0"/>
                <a:cs typeface="Arial" panose="020B0604020202020204" pitchFamily="34" charset="0"/>
              </a:rPr>
              <a:t>Australia</a:t>
            </a:r>
            <a:r>
              <a:rPr lang="el-GR" sz="2400" b="1" dirty="0">
                <a:solidFill>
                  <a:srgbClr val="000000"/>
                </a:solidFill>
                <a:latin typeface="Aptos" panose="020B0004020202020204" pitchFamily="34" charset="0"/>
                <a:cs typeface="Arial" panose="020B0604020202020204" pitchFamily="34" charset="0"/>
              </a:rPr>
              <a:t/>
            </a:r>
            <a:br>
              <a:rPr lang="el-GR" sz="2400" b="1" dirty="0">
                <a:solidFill>
                  <a:srgbClr val="000000"/>
                </a:solidFill>
                <a:latin typeface="Aptos" panose="020B0004020202020204" pitchFamily="34" charset="0"/>
                <a:cs typeface="Arial" panose="020B0604020202020204" pitchFamily="34" charset="0"/>
              </a:rPr>
            </a:br>
            <a:endParaRPr lang="el-GR" sz="2400" b="1" dirty="0">
              <a:solidFill>
                <a:srgbClr val="000000"/>
              </a:solidFill>
              <a:latin typeface="Aptos" panose="020B0004020202020204" pitchFamily="34" charset="0"/>
              <a:cs typeface="Arial" panose="020B0604020202020204" pitchFamily="34" charset="0"/>
            </a:endParaRPr>
          </a:p>
        </p:txBody>
      </p:sp>
      <p:pic>
        <p:nvPicPr>
          <p:cNvPr id="4" name="Content Placeholder 3" descr="A graph showing the growth of the rate of the us dollar&#10;&#10;Description automatically generated with medium confidence">
            <a:extLst>
              <a:ext uri="{FF2B5EF4-FFF2-40B4-BE49-F238E27FC236}">
                <a16:creationId xmlns="" xmlns:a16="http://schemas.microsoft.com/office/drawing/2014/main" id="{EA623A1A-065C-1713-511D-5E2305A0A918}"/>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37040" y="1797685"/>
            <a:ext cx="5672787" cy="4532227"/>
          </a:xfrm>
          <a:prstGeom prst="rect">
            <a:avLst/>
          </a:prstGeom>
          <a:noFill/>
          <a:ln>
            <a:noFill/>
          </a:ln>
        </p:spPr>
      </p:pic>
      <p:sp>
        <p:nvSpPr>
          <p:cNvPr id="5" name="TextBox 4">
            <a:extLst>
              <a:ext uri="{FF2B5EF4-FFF2-40B4-BE49-F238E27FC236}">
                <a16:creationId xmlns="" xmlns:a16="http://schemas.microsoft.com/office/drawing/2014/main" id="{10E1DA9B-6287-94AE-226E-B1EEEC7C802F}"/>
              </a:ext>
            </a:extLst>
          </p:cNvPr>
          <p:cNvSpPr txBox="1"/>
          <p:nvPr/>
        </p:nvSpPr>
        <p:spPr>
          <a:xfrm>
            <a:off x="6834266" y="1567618"/>
            <a:ext cx="4448175" cy="5671296"/>
          </a:xfrm>
          <a:prstGeom prst="rect">
            <a:avLst/>
          </a:prstGeom>
          <a:noFill/>
        </p:spPr>
        <p:txBody>
          <a:bodyPr wrap="square" rtlCol="0">
            <a:spAutoFit/>
          </a:bodyPr>
          <a:lstStyle/>
          <a:p>
            <a:pPr>
              <a:lnSpc>
                <a:spcPct val="115000"/>
              </a:lnSpc>
              <a:spcAft>
                <a:spcPts val="800"/>
              </a:spcAft>
            </a:pPr>
            <a:r>
              <a:rPr lang="en-US" sz="1800" kern="100">
                <a:effectLst/>
                <a:latin typeface="Aptos" panose="020B0004020202020204" pitchFamily="34" charset="0"/>
                <a:ea typeface="Aptos" panose="020B0004020202020204" pitchFamily="34" charset="0"/>
                <a:cs typeface="Arial" panose="020B0604020202020204" pitchFamily="34" charset="0"/>
              </a:rPr>
              <a:t>This plot shows the debt-to-GDP ratio for Australia over time, from 1870 to 2020. The dept-to-GDP ratio represents the proportion of the country’s national debt compared to its GDP. The ratio shows significant peaks around the World Wars (1910s and 1940s), indicating high levels of debt relative to the economy during those periods. After World War II, the ratio declines steadily until around the 1970s, after which it remains relatively low but fluctuates. In the most recent period (post-2000), there is a noticeable increase in debt-to-GDP ratio, indicating rising public debt levels relative to GDP.</a:t>
            </a:r>
            <a:endParaRPr lang="el-GR" sz="1800" kern="10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100">
                <a:effectLst/>
                <a:latin typeface="Aptos" panose="020B0004020202020204" pitchFamily="34" charset="0"/>
                <a:ea typeface="Aptos" panose="020B0004020202020204" pitchFamily="34" charset="0"/>
                <a:cs typeface="Arial" panose="020B0604020202020204" pitchFamily="34" charset="0"/>
              </a:rPr>
              <a:t> </a:t>
            </a:r>
            <a:endParaRPr lang="el-GR" sz="1800" kern="100">
              <a:effectLst/>
              <a:latin typeface="Aptos" panose="020B0004020202020204" pitchFamily="34" charset="0"/>
              <a:ea typeface="Aptos" panose="020B0004020202020204" pitchFamily="34" charset="0"/>
              <a:cs typeface="Arial" panose="020B0604020202020204" pitchFamily="34" charset="0"/>
            </a:endParaRPr>
          </a:p>
          <a:p>
            <a:endParaRPr lang="el-GR"/>
          </a:p>
        </p:txBody>
      </p:sp>
    </p:spTree>
    <p:extLst>
      <p:ext uri="{BB962C8B-B14F-4D97-AF65-F5344CB8AC3E}">
        <p14:creationId xmlns="" xmlns:p14="http://schemas.microsoft.com/office/powerpoint/2010/main" val="137190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8E5FE-D7AA-FD34-3F6E-8EFEE89C280E}"/>
              </a:ext>
            </a:extLst>
          </p:cNvPr>
          <p:cNvSpPr>
            <a:spLocks noGrp="1"/>
          </p:cNvSpPr>
          <p:nvPr>
            <p:ph type="title"/>
          </p:nvPr>
        </p:nvSpPr>
        <p:spPr>
          <a:xfrm>
            <a:off x="766445" y="124050"/>
            <a:ext cx="10659110" cy="1325563"/>
          </a:xfrm>
        </p:spPr>
        <p:txBody>
          <a:bodyPr/>
          <a:lstStyle/>
          <a:p>
            <a:r>
              <a:rPr lang="en-US" dirty="0"/>
              <a:t>Interpretation of </a:t>
            </a:r>
            <a:r>
              <a:rPr lang="en-US" dirty="0" err="1"/>
              <a:t>Z</a:t>
            </a:r>
            <a:r>
              <a:rPr lang="en-US" baseline="-25000" dirty="0" err="1"/>
              <a:t>t</a:t>
            </a:r>
            <a:endParaRPr lang="el-GR" dirty="0"/>
          </a:p>
        </p:txBody>
      </p:sp>
      <p:pic>
        <p:nvPicPr>
          <p:cNvPr id="5" name="Content Placeholder 4" descr="A black background with a black square&#10;&#10;Description automatically generated with medium confidence">
            <a:extLst>
              <a:ext uri="{FF2B5EF4-FFF2-40B4-BE49-F238E27FC236}">
                <a16:creationId xmlns="" xmlns:a16="http://schemas.microsoft.com/office/drawing/2014/main" id="{6A152E31-96AB-2FC6-CEDA-155167F014C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818028" y="1247640"/>
            <a:ext cx="3724664" cy="886970"/>
          </a:xfrm>
        </p:spPr>
      </p:pic>
      <p:sp>
        <p:nvSpPr>
          <p:cNvPr id="11" name="Rectangle 4">
            <a:extLst>
              <a:ext uri="{FF2B5EF4-FFF2-40B4-BE49-F238E27FC236}">
                <a16:creationId xmlns="" xmlns:a16="http://schemas.microsoft.com/office/drawing/2014/main" id="{B876C06B-8187-6DF0-4191-6B37D6158CD0}"/>
              </a:ext>
            </a:extLst>
          </p:cNvPr>
          <p:cNvSpPr>
            <a:spLocks noChangeArrowheads="1"/>
          </p:cNvSpPr>
          <p:nvPr/>
        </p:nvSpPr>
        <p:spPr bwMode="auto">
          <a:xfrm>
            <a:off x="1005167" y="1932636"/>
            <a:ext cx="8953877" cy="48013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b="1" dirty="0"/>
          </a:p>
          <a:p>
            <a:pPr>
              <a:buFont typeface="+mj-lt"/>
              <a:buAutoNum type="arabicPeriod"/>
            </a:pPr>
            <a:r>
              <a:rPr lang="en-US" b="1" dirty="0"/>
              <a:t>Nominal Interest Rate (r</a:t>
            </a:r>
            <a:r>
              <a:rPr lang="en-US" b="1" baseline="-25000" dirty="0"/>
              <a:t>t</a:t>
            </a:r>
            <a:r>
              <a:rPr lang="en-US" b="1" dirty="0"/>
              <a:t>)</a:t>
            </a:r>
            <a:r>
              <a:rPr lang="en-US" dirty="0"/>
              <a:t>: </a:t>
            </a:r>
          </a:p>
          <a:p>
            <a:pPr lvl="1"/>
            <a:r>
              <a:rPr lang="en-US" dirty="0"/>
              <a:t>Represents the cost of borrowing or the return on debt in nominal terms.</a:t>
            </a:r>
          </a:p>
          <a:p>
            <a:pPr>
              <a:buFont typeface="+mj-lt"/>
              <a:buAutoNum type="arabicPeriod"/>
            </a:pPr>
            <a:r>
              <a:rPr lang="en-US" b="1" dirty="0"/>
              <a:t>Inflation Rate (</a:t>
            </a:r>
            <a:r>
              <a:rPr lang="en-US" b="1" dirty="0" err="1"/>
              <a:t>Π</a:t>
            </a:r>
            <a:r>
              <a:rPr lang="en-US" b="1" baseline="-25000" dirty="0" err="1"/>
              <a:t>t</a:t>
            </a:r>
            <a:r>
              <a:rPr lang="en-US" b="1" dirty="0"/>
              <a:t>)</a:t>
            </a:r>
            <a:r>
              <a:rPr lang="en-US" dirty="0"/>
              <a:t>: </a:t>
            </a:r>
          </a:p>
          <a:p>
            <a:pPr lvl="1"/>
            <a:r>
              <a:rPr lang="en-US" dirty="0"/>
              <a:t>Measures the rate at which prices are increasing, impacting the real value of debt.</a:t>
            </a:r>
          </a:p>
          <a:p>
            <a:pPr>
              <a:buFont typeface="+mj-lt"/>
              <a:buAutoNum type="arabicPeriod"/>
            </a:pPr>
            <a:r>
              <a:rPr lang="en-US" b="1" dirty="0"/>
              <a:t>GDP Growth Rate (</a:t>
            </a:r>
            <a:r>
              <a:rPr lang="en-US" b="1" dirty="0" err="1"/>
              <a:t>γ</a:t>
            </a:r>
            <a:r>
              <a:rPr lang="en-US" b="1" baseline="-25000" dirty="0" err="1"/>
              <a:t>t</a:t>
            </a:r>
            <a:r>
              <a:rPr lang="en-US" b="1" dirty="0"/>
              <a:t>)</a:t>
            </a:r>
            <a:r>
              <a:rPr lang="en-US" dirty="0"/>
              <a:t>: </a:t>
            </a:r>
          </a:p>
          <a:p>
            <a:pPr lvl="1"/>
            <a:r>
              <a:rPr lang="en-US" dirty="0"/>
              <a:t>Reflects the rate at which the economy is expanding, influencing the capacity to sustain debt.</a:t>
            </a:r>
          </a:p>
          <a:p>
            <a:r>
              <a:rPr lang="en-US" b="1" dirty="0"/>
              <a:t>Role of </a:t>
            </a:r>
            <a:r>
              <a:rPr lang="en-US" b="1" dirty="0" err="1"/>
              <a:t>Z</a:t>
            </a:r>
            <a:r>
              <a:rPr lang="en-US" b="1" baseline="-25000" dirty="0" err="1"/>
              <a:t>t</a:t>
            </a:r>
            <a:r>
              <a:rPr lang="en-US" b="1" dirty="0"/>
              <a:t>:</a:t>
            </a:r>
          </a:p>
          <a:p>
            <a:pPr>
              <a:buFont typeface="Arial" panose="020B0604020202020204" pitchFamily="34" charset="0"/>
              <a:buChar char="•"/>
            </a:pPr>
            <a:r>
              <a:rPr lang="en-US" dirty="0" err="1"/>
              <a:t>Z</a:t>
            </a:r>
            <a:r>
              <a:rPr lang="en-US" baseline="-25000" dirty="0" err="1"/>
              <a:t>t</a:t>
            </a:r>
            <a:r>
              <a:rPr lang="en-US" dirty="0"/>
              <a:t>&gt;1: Indicates that debt grows faster than the economy's capacity to manage it, potentially leading to unsustainable public debt dynamics.</a:t>
            </a:r>
          </a:p>
          <a:p>
            <a:pPr>
              <a:buFont typeface="Arial" panose="020B0604020202020204" pitchFamily="34" charset="0"/>
              <a:buChar char="•"/>
            </a:pPr>
            <a:r>
              <a:rPr lang="en-US" dirty="0" err="1"/>
              <a:t>Z</a:t>
            </a:r>
            <a:r>
              <a:rPr lang="en-US" baseline="-25000" dirty="0" err="1"/>
              <a:t>t</a:t>
            </a:r>
            <a:r>
              <a:rPr lang="en-US" dirty="0"/>
              <a:t>&lt;1: Implies that economic growth and inflation outpace the growth of debt, stabilizing or reducing the debt-to-GDP ratio.</a:t>
            </a:r>
          </a:p>
          <a:p>
            <a:endParaRPr lang="en-US" dirty="0"/>
          </a:p>
          <a:p>
            <a:r>
              <a:rPr lang="en-US" dirty="0"/>
              <a:t>It serves as a critical measure in assessing </a:t>
            </a:r>
            <a:r>
              <a:rPr lang="en-US" b="1" dirty="0"/>
              <a:t>fiscal sustainability</a:t>
            </a:r>
            <a:r>
              <a:rPr lang="en-US" dirty="0"/>
              <a:t> by determining whether the growth in public debt aligns with the economy's ability to support it.</a:t>
            </a:r>
          </a:p>
          <a:p>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9879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78A800E9-59AA-4236-BBAB-17EB4F4A4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E699192-21F6-4F14-8403-395CA94BB6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 xmlns:a16="http://schemas.microsoft.com/office/drawing/2014/main" id="{0D8B51F0-6546-7A9E-B5AC-A69F560BF9E6}"/>
              </a:ext>
            </a:extLst>
          </p:cNvPr>
          <p:cNvSpPr>
            <a:spLocks noGrp="1"/>
          </p:cNvSpPr>
          <p:nvPr>
            <p:ph type="title"/>
          </p:nvPr>
        </p:nvSpPr>
        <p:spPr>
          <a:xfrm>
            <a:off x="1067789" y="3821335"/>
            <a:ext cx="10056423" cy="949050"/>
          </a:xfrm>
        </p:spPr>
        <p:txBody>
          <a:bodyPr vert="horz" lIns="91440" tIns="45720" rIns="91440" bIns="45720" rtlCol="0" anchor="b">
            <a:normAutofit/>
          </a:bodyPr>
          <a:lstStyle/>
          <a:p>
            <a:r>
              <a:rPr lang="en-US" sz="2800" b="1" kern="1200" dirty="0">
                <a:latin typeface="+mj-lt"/>
                <a:ea typeface="+mj-ea"/>
                <a:cs typeface="+mj-cs"/>
              </a:rPr>
              <a:t>How public debt evolves with sub-periods of </a:t>
            </a:r>
            <a:r>
              <a:rPr lang="en-US" sz="2800" b="1" kern="1200" dirty="0" err="1">
                <a:latin typeface="+mj-lt"/>
                <a:ea typeface="+mj-ea"/>
                <a:cs typeface="+mj-cs"/>
              </a:rPr>
              <a:t>Z</a:t>
            </a:r>
            <a:r>
              <a:rPr lang="en-US" sz="2800" b="1" kern="1200" baseline="-25000" dirty="0" err="1">
                <a:latin typeface="+mj-lt"/>
                <a:ea typeface="+mj-ea"/>
                <a:cs typeface="+mj-cs"/>
              </a:rPr>
              <a:t>t</a:t>
            </a:r>
            <a:r>
              <a:rPr lang="en-US" sz="2800" b="1" kern="1200" dirty="0">
                <a:latin typeface="+mj-lt"/>
                <a:ea typeface="+mj-ea"/>
                <a:cs typeface="+mj-cs"/>
              </a:rPr>
              <a:t>?</a:t>
            </a:r>
          </a:p>
        </p:txBody>
      </p:sp>
      <p:sp>
        <p:nvSpPr>
          <p:cNvPr id="14" name="Oval 2">
            <a:extLst>
              <a:ext uri="{FF2B5EF4-FFF2-40B4-BE49-F238E27FC236}">
                <a16:creationId xmlns="" xmlns:a16="http://schemas.microsoft.com/office/drawing/2014/main" id="{46E526BC-D41F-4787-8729-F5DE6E7D07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flipH="1">
            <a:off x="0" y="0"/>
            <a:ext cx="2861965" cy="3133761"/>
          </a:xfrm>
          <a:custGeom>
            <a:avLst/>
            <a:gdLst>
              <a:gd name="connsiteX0" fmla="*/ 152193 w 2976254"/>
              <a:gd name="connsiteY0" fmla="*/ 0 h 3258904"/>
              <a:gd name="connsiteX1" fmla="*/ 2976254 w 2976254"/>
              <a:gd name="connsiteY1" fmla="*/ 0 h 3258904"/>
              <a:gd name="connsiteX2" fmla="*/ 2976254 w 2976254"/>
              <a:gd name="connsiteY2" fmla="*/ 3192289 h 3258904"/>
              <a:gd name="connsiteX3" fmla="*/ 2908439 w 2976254"/>
              <a:gd name="connsiteY3" fmla="*/ 3209726 h 3258904"/>
              <a:gd name="connsiteX4" fmla="*/ 2420603 w 2976254"/>
              <a:gd name="connsiteY4" fmla="*/ 3258904 h 3258904"/>
              <a:gd name="connsiteX5" fmla="*/ 0 w 2976254"/>
              <a:gd name="connsiteY5" fmla="*/ 838301 h 3258904"/>
              <a:gd name="connsiteX6" fmla="*/ 108826 w 2976254"/>
              <a:gd name="connsiteY6" fmla="*/ 118488 h 325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6254" h="3258904">
                <a:moveTo>
                  <a:pt x="152193" y="0"/>
                </a:moveTo>
                <a:lnTo>
                  <a:pt x="2976254" y="0"/>
                </a:lnTo>
                <a:lnTo>
                  <a:pt x="2976254" y="3192289"/>
                </a:lnTo>
                <a:lnTo>
                  <a:pt x="2908439" y="3209726"/>
                </a:lnTo>
                <a:cubicBezTo>
                  <a:pt x="2750864" y="3241971"/>
                  <a:pt x="2587711" y="3258904"/>
                  <a:pt x="2420603" y="3258904"/>
                </a:cubicBezTo>
                <a:cubicBezTo>
                  <a:pt x="1083741" y="3258904"/>
                  <a:pt x="0" y="2175163"/>
                  <a:pt x="0" y="838301"/>
                </a:cubicBezTo>
                <a:cubicBezTo>
                  <a:pt x="0" y="587639"/>
                  <a:pt x="38100" y="345877"/>
                  <a:pt x="108826" y="11848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3">
            <a:extLst>
              <a:ext uri="{FF2B5EF4-FFF2-40B4-BE49-F238E27FC236}">
                <a16:creationId xmlns="" xmlns:a16="http://schemas.microsoft.com/office/drawing/2014/main" id="{845A6C87-BEDB-4984-84E6-3EE99ABDAA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8741688" y="0"/>
            <a:ext cx="3069870" cy="1722653"/>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 xmlns:a16="http://schemas.microsoft.com/office/drawing/2014/main" id="{CA07F063-3DA6-4991-8AA2-F87A1D84A6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cstate="print">
            <a:duotone>
              <a:schemeClr val="accent3">
                <a:shade val="45000"/>
                <a:satMod val="135000"/>
              </a:schemeClr>
              <a:prstClr val="white"/>
            </a:duotone>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l="14832" t="48375" r="13582" b="10444"/>
          <a:stretch/>
        </p:blipFill>
        <p:spPr>
          <a:xfrm flipH="1">
            <a:off x="8755821" y="0"/>
            <a:ext cx="3041605" cy="1749743"/>
          </a:xfrm>
          <a:prstGeom prst="rect">
            <a:avLst/>
          </a:prstGeom>
        </p:spPr>
      </p:pic>
      <p:grpSp>
        <p:nvGrpSpPr>
          <p:cNvPr id="20" name="Decorative Circles">
            <a:extLst>
              <a:ext uri="{FF2B5EF4-FFF2-40B4-BE49-F238E27FC236}">
                <a16:creationId xmlns="" xmlns:a16="http://schemas.microsoft.com/office/drawing/2014/main" id="{E03E6B54-DC8B-46F3-846D-4AC957CF9B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768271" y="1901154"/>
            <a:ext cx="9049452" cy="847077"/>
            <a:chOff x="2768271" y="1901154"/>
            <a:chExt cx="9049452" cy="847077"/>
          </a:xfrm>
        </p:grpSpPr>
        <p:sp>
          <p:nvSpPr>
            <p:cNvPr id="21" name="Oval 20">
              <a:extLst>
                <a:ext uri="{FF2B5EF4-FFF2-40B4-BE49-F238E27FC236}">
                  <a16:creationId xmlns="" xmlns:a16="http://schemas.microsoft.com/office/drawing/2014/main" id="{75D75DAC-64B4-4EC2-B91A-3D4347169E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859169" y="1977248"/>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 xmlns:a16="http://schemas.microsoft.com/office/drawing/2014/main" id="{D57E8A4E-AE41-473B-9F73-842FA69029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768271" y="23544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 xmlns:a16="http://schemas.microsoft.com/office/drawing/2014/main" id="{20EF310F-A7EA-4369-9B4D-868D7F2C7C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590988" y="1901154"/>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 xmlns:a16="http://schemas.microsoft.com/office/drawing/2014/main" id="{5C9E9DBB-545F-404B-B1C2-6F2F3F677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124547" y="2281790"/>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 xmlns:a16="http://schemas.microsoft.com/office/drawing/2014/main" id="{CCA2ED24-4990-4920-A857-18A573ED1E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244401" y="199874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phic 26">
            <a:extLst>
              <a:ext uri="{FF2B5EF4-FFF2-40B4-BE49-F238E27FC236}">
                <a16:creationId xmlns="" xmlns:a16="http://schemas.microsoft.com/office/drawing/2014/main" id="{082A9A5A-D48F-4E70-9B8F-68F6C19E9B3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4">
            <a:biLevel thresh="25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l="35296" t="39487" r="12288" b="12942"/>
          <a:stretch/>
        </p:blipFill>
        <p:spPr>
          <a:xfrm rot="16200000" flipH="1">
            <a:off x="-172120" y="172121"/>
            <a:ext cx="3139374" cy="2795133"/>
          </a:xfrm>
          <a:prstGeom prst="rect">
            <a:avLst/>
          </a:prstGeom>
        </p:spPr>
      </p:pic>
      <p:pic>
        <p:nvPicPr>
          <p:cNvPr id="29" name="Graphic 28">
            <a:extLst>
              <a:ext uri="{FF2B5EF4-FFF2-40B4-BE49-F238E27FC236}">
                <a16:creationId xmlns="" xmlns:a16="http://schemas.microsoft.com/office/drawing/2014/main" id="{3811ACD2-6481-44A5-8D64-35AA3323C43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6" cstate="print">
            <a:duotone>
              <a:prstClr val="black"/>
              <a:schemeClr val="accent4">
                <a:tint val="45000"/>
                <a:satMod val="400000"/>
              </a:schemeClr>
            </a:duotone>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l="10841" t="10973" r="12288" b="12942"/>
          <a:stretch/>
        </p:blipFill>
        <p:spPr>
          <a:xfrm>
            <a:off x="5972659" y="535933"/>
            <a:ext cx="2067327" cy="2046217"/>
          </a:xfrm>
          <a:prstGeom prst="rect">
            <a:avLst/>
          </a:prstGeom>
        </p:spPr>
      </p:pic>
      <p:sp>
        <p:nvSpPr>
          <p:cNvPr id="5" name="TextBox 4">
            <a:extLst>
              <a:ext uri="{FF2B5EF4-FFF2-40B4-BE49-F238E27FC236}">
                <a16:creationId xmlns="" xmlns:a16="http://schemas.microsoft.com/office/drawing/2014/main" id="{EBF23C3A-9AAE-82CE-4D58-55E5D0EC3A7A}"/>
              </a:ext>
            </a:extLst>
          </p:cNvPr>
          <p:cNvSpPr txBox="1"/>
          <p:nvPr/>
        </p:nvSpPr>
        <p:spPr>
          <a:xfrm>
            <a:off x="1067788" y="4730112"/>
            <a:ext cx="10538082" cy="1763369"/>
          </a:xfrm>
          <a:prstGeom prst="rect">
            <a:avLst/>
          </a:prstGeom>
        </p:spPr>
        <p:txBody>
          <a:bodyPr vert="horz" lIns="91440" tIns="45720" rIns="91440" bIns="45720" rtlCol="0" anchor="t">
            <a:normAutofit/>
          </a:bodyPr>
          <a:lstStyle/>
          <a:p>
            <a:pPr defTabSz="914400">
              <a:lnSpc>
                <a:spcPct val="90000"/>
              </a:lnSpc>
              <a:spcAft>
                <a:spcPts val="600"/>
              </a:spcAft>
              <a:buClr>
                <a:schemeClr val="tx2">
                  <a:lumMod val="75000"/>
                  <a:lumOff val="25000"/>
                </a:schemeClr>
              </a:buClr>
            </a:pPr>
            <a:r>
              <a:rPr lang="en-US" dirty="0">
                <a:solidFill>
                  <a:schemeClr val="tx2"/>
                </a:solidFill>
                <a:effectLst/>
              </a:rPr>
              <a:t>The above plot indicates how the public debt evolves over time. We computed the public debt using the formula                                            . In the plot the </a:t>
            </a:r>
            <a:r>
              <a:rPr lang="en-US" u="sng" dirty="0">
                <a:solidFill>
                  <a:schemeClr val="tx2"/>
                </a:solidFill>
                <a:effectLst/>
              </a:rPr>
              <a:t>red shaded areas</a:t>
            </a:r>
            <a:r>
              <a:rPr lang="en-US" dirty="0">
                <a:solidFill>
                  <a:schemeClr val="tx2"/>
                </a:solidFill>
                <a:effectLst/>
              </a:rPr>
              <a:t> indicate when </a:t>
            </a:r>
            <a:r>
              <a:rPr lang="en-US" dirty="0" err="1">
                <a:solidFill>
                  <a:schemeClr val="tx2"/>
                </a:solidFill>
                <a:effectLst/>
              </a:rPr>
              <a:t>Z</a:t>
            </a:r>
            <a:r>
              <a:rPr lang="en-US" baseline="-25000" dirty="0" err="1">
                <a:solidFill>
                  <a:schemeClr val="tx2"/>
                </a:solidFill>
                <a:effectLst/>
              </a:rPr>
              <a:t>t</a:t>
            </a:r>
            <a:r>
              <a:rPr lang="en-US" baseline="-25000" dirty="0">
                <a:solidFill>
                  <a:schemeClr val="tx2"/>
                </a:solidFill>
                <a:effectLst/>
              </a:rPr>
              <a:t> </a:t>
            </a:r>
            <a:r>
              <a:rPr lang="en-US" dirty="0">
                <a:solidFill>
                  <a:schemeClr val="tx2"/>
                </a:solidFill>
                <a:effectLst/>
              </a:rPr>
              <a:t>&gt; 1, suggesting times when debt growth outpaced the economic capacity to sustain it, making debt unsustainable (increasing public debt), while the </a:t>
            </a:r>
            <a:r>
              <a:rPr lang="en-US" u="sng" dirty="0">
                <a:solidFill>
                  <a:schemeClr val="tx2"/>
                </a:solidFill>
                <a:effectLst/>
              </a:rPr>
              <a:t>green shaded areas</a:t>
            </a:r>
            <a:r>
              <a:rPr lang="en-US" dirty="0">
                <a:solidFill>
                  <a:schemeClr val="tx2"/>
                </a:solidFill>
                <a:effectLst/>
              </a:rPr>
              <a:t> indicate periods when </a:t>
            </a:r>
            <a:r>
              <a:rPr lang="en-US" dirty="0" err="1">
                <a:solidFill>
                  <a:schemeClr val="tx2"/>
                </a:solidFill>
                <a:effectLst/>
              </a:rPr>
              <a:t>Z</a:t>
            </a:r>
            <a:r>
              <a:rPr lang="en-US" baseline="-25000" dirty="0" err="1">
                <a:solidFill>
                  <a:schemeClr val="tx2"/>
                </a:solidFill>
                <a:effectLst/>
              </a:rPr>
              <a:t>t</a:t>
            </a:r>
            <a:r>
              <a:rPr lang="en-US" baseline="-25000" dirty="0">
                <a:solidFill>
                  <a:schemeClr val="tx2"/>
                </a:solidFill>
                <a:effectLst/>
              </a:rPr>
              <a:t> </a:t>
            </a:r>
            <a:r>
              <a:rPr lang="en-US" dirty="0">
                <a:solidFill>
                  <a:schemeClr val="tx2"/>
                </a:solidFill>
                <a:effectLst/>
              </a:rPr>
              <a:t>&lt; 1, showing times when economic growth and inflation outpaced debt growth, which helped to stabilize or reduce debt relative to GDP (decreasing public dept).</a:t>
            </a:r>
          </a:p>
          <a:p>
            <a:pPr indent="-228600" defTabSz="914400">
              <a:lnSpc>
                <a:spcPct val="90000"/>
              </a:lnSpc>
              <a:spcAft>
                <a:spcPts val="600"/>
              </a:spcAft>
              <a:buClr>
                <a:schemeClr val="tx2">
                  <a:lumMod val="75000"/>
                  <a:lumOff val="25000"/>
                </a:schemeClr>
              </a:buClr>
              <a:buFont typeface="Arial" panose="020B0604020202020204" pitchFamily="34" charset="0"/>
              <a:buChar char="•"/>
            </a:pPr>
            <a:endParaRPr lang="en-US" dirty="0">
              <a:solidFill>
                <a:schemeClr val="tx2"/>
              </a:solidFill>
            </a:endParaRPr>
          </a:p>
        </p:txBody>
      </p:sp>
      <p:pic>
        <p:nvPicPr>
          <p:cNvPr id="7" name="Picture 6" descr="A black background with a black square&#10;&#10;Description automatically generated with medium confidence">
            <a:extLst>
              <a:ext uri="{FF2B5EF4-FFF2-40B4-BE49-F238E27FC236}">
                <a16:creationId xmlns="" xmlns:a16="http://schemas.microsoft.com/office/drawing/2014/main" id="{2ADDAE4D-B334-E10E-8EBE-BFB6EA2A896F}"/>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715474" y="4908884"/>
            <a:ext cx="2519642" cy="479502"/>
          </a:xfrm>
          <a:prstGeom prst="rect">
            <a:avLst/>
          </a:prstGeom>
        </p:spPr>
      </p:pic>
      <p:pic>
        <p:nvPicPr>
          <p:cNvPr id="19" name="18 - Εικόνα" descr="undefined (2).png"/>
          <p:cNvPicPr>
            <a:picLocks noChangeAspect="1"/>
          </p:cNvPicPr>
          <p:nvPr/>
        </p:nvPicPr>
        <p:blipFill>
          <a:blip r:embed="rId8"/>
          <a:stretch>
            <a:fillRect/>
          </a:stretch>
        </p:blipFill>
        <p:spPr>
          <a:xfrm>
            <a:off x="670561" y="60497"/>
            <a:ext cx="10337073" cy="4224120"/>
          </a:xfrm>
          <a:prstGeom prst="rect">
            <a:avLst/>
          </a:prstGeom>
        </p:spPr>
      </p:pic>
    </p:spTree>
    <p:extLst>
      <p:ext uri="{BB962C8B-B14F-4D97-AF65-F5344CB8AC3E}">
        <p14:creationId xmlns="" xmlns:p14="http://schemas.microsoft.com/office/powerpoint/2010/main" val="1724888767"/>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5897</TotalTime>
  <Words>811</Words>
  <Application>Microsoft Office PowerPoint</Application>
  <PresentationFormat>Προσαρμογή</PresentationFormat>
  <Paragraphs>57</Paragraphs>
  <Slides>10</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10</vt:i4>
      </vt:variant>
    </vt:vector>
  </HeadingPairs>
  <TitlesOfParts>
    <vt:vector size="11" baseType="lpstr">
      <vt:lpstr>ConfettiVTI</vt:lpstr>
      <vt:lpstr>Insights into Australia’s Economy  Dynamic Macro Group   </vt:lpstr>
      <vt:lpstr>Business cycle analysis of Australia</vt:lpstr>
      <vt:lpstr>Business cycle analysis of Australia</vt:lpstr>
      <vt:lpstr>Business cycle analysis of Australia</vt:lpstr>
      <vt:lpstr>Monetary Cycles of Australia</vt:lpstr>
      <vt:lpstr>Διαφάνεια 6</vt:lpstr>
      <vt:lpstr>Fiscal sustainability analysis of Australia </vt:lpstr>
      <vt:lpstr>Interpretation of Zt</vt:lpstr>
      <vt:lpstr>How public debt evolves with sub-periods of Zt?</vt:lpstr>
      <vt:lpstr>Thank you for your time and attention! Feel free to share any questions.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into Australia’s Economy  Dynamic Macro Group   </dc:title>
  <dc:creator>Maria Papaggeli</dc:creator>
  <cp:lastModifiedBy>Μαρια Μακρη</cp:lastModifiedBy>
  <cp:revision>17</cp:revision>
  <dcterms:created xsi:type="dcterms:W3CDTF">2024-11-17T16:42:25Z</dcterms:created>
  <dcterms:modified xsi:type="dcterms:W3CDTF">2024-12-10T10:24:07Z</dcterms:modified>
</cp:coreProperties>
</file>