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444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3983F-5E26-4DF7-AE0A-D7EB95A6C945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EA0BC-69B8-4035-B063-0E9F8648D7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5283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0C5A-1598-48DC-8C2A-DA7D76B7C9AC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ADD4-DBFC-4FE8-9DA2-C675DA1CC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0C5A-1598-48DC-8C2A-DA7D76B7C9AC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ADD4-DBFC-4FE8-9DA2-C675DA1CC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0C5A-1598-48DC-8C2A-DA7D76B7C9AC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ADD4-DBFC-4FE8-9DA2-C675DA1CC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0C5A-1598-48DC-8C2A-DA7D76B7C9AC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ADD4-DBFC-4FE8-9DA2-C675DA1CC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0C5A-1598-48DC-8C2A-DA7D76B7C9AC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ADD4-DBFC-4FE8-9DA2-C675DA1CC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0C5A-1598-48DC-8C2A-DA7D76B7C9AC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ADD4-DBFC-4FE8-9DA2-C675DA1CC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0C5A-1598-48DC-8C2A-DA7D76B7C9AC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ADD4-DBFC-4FE8-9DA2-C675DA1CC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0C5A-1598-48DC-8C2A-DA7D76B7C9AC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ADD4-DBFC-4FE8-9DA2-C675DA1CC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0C5A-1598-48DC-8C2A-DA7D76B7C9AC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ADD4-DBFC-4FE8-9DA2-C675DA1CC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0C5A-1598-48DC-8C2A-DA7D76B7C9AC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ADD4-DBFC-4FE8-9DA2-C675DA1CC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0C5A-1598-48DC-8C2A-DA7D76B7C9AC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ADD4-DBFC-4FE8-9DA2-C675DA1CC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0C5A-1598-48DC-8C2A-DA7D76B7C9AC}" type="datetimeFigureOut">
              <a:rPr lang="en-US" smtClean="0"/>
              <a:pPr/>
              <a:t>7/4/2011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5ADD4-DBFC-4FE8-9DA2-C675DA1CC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4182622"/>
            <a:ext cx="2757487" cy="267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801622"/>
            <a:ext cx="33525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906022"/>
            <a:ext cx="667981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Curved Connector 18"/>
          <p:cNvCxnSpPr/>
          <p:nvPr/>
        </p:nvCxnSpPr>
        <p:spPr>
          <a:xfrm rot="5400000" flipH="1" flipV="1">
            <a:off x="1409700" y="2696722"/>
            <a:ext cx="1676400" cy="3810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031" idx="1"/>
          </p:cNvCxnSpPr>
          <p:nvPr/>
        </p:nvCxnSpPr>
        <p:spPr>
          <a:xfrm rot="10800000">
            <a:off x="3200400" y="4716023"/>
            <a:ext cx="2667000" cy="804289"/>
          </a:xfrm>
          <a:prstGeom prst="curvedConnector3">
            <a:avLst>
              <a:gd name="adj1" fmla="val 50000"/>
            </a:avLst>
          </a:prstGeom>
          <a:ln w="508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" y="762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Piezo</a:t>
            </a:r>
            <a:r>
              <a:rPr lang="en-US" sz="2800" b="1" dirty="0" smtClean="0"/>
              <a:t> Pickup Processor the </a:t>
            </a:r>
            <a:r>
              <a:rPr lang="en-US" sz="2800" b="1" dirty="0" err="1" smtClean="0"/>
              <a:t>Pickgaurd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4151293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Ghost </a:t>
            </a:r>
            <a:r>
              <a:rPr lang="en-US" sz="2800" b="1" dirty="0" err="1" smtClean="0"/>
              <a:t>Piezo</a:t>
            </a:r>
            <a:r>
              <a:rPr lang="en-US" sz="2800" b="1" dirty="0" smtClean="0"/>
              <a:t> Electric Saddles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2743200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PCB with Kinetis MCU</a:t>
            </a:r>
            <a:endParaRPr lang="en-US" sz="2800" b="1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3505200" y="2514600"/>
            <a:ext cx="2057400" cy="7620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524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Piezo</a:t>
            </a:r>
            <a:r>
              <a:rPr lang="en-US" sz="2800" b="1" dirty="0" smtClean="0"/>
              <a:t> Pickup Processor – Design Constraint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38200"/>
            <a:ext cx="9144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Each Pickup is individually sampled.  One Sampling Channel for each string.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FPGA must Digitally sum the 6 channels, Apply filter + volume control, send results to DAC through standard JACK.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S/PDIF output.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FPGA Filter is remotely programmable by external microcontroller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External Microcontroller has ADCs to sample 2, control potentiometers and switches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External Microcontroller can store FPGA configuration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Microcontroller has USB interface to upload new configuration and parameters.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CAT 5 cable jack to receive power and to send digital audio and balanced line analog.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High-Speed USB to send all 6 pickup outputs to PC.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38600" y="2667000"/>
            <a:ext cx="1295400" cy="990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Freescale Kinetis K20</a:t>
            </a:r>
            <a:endParaRPr lang="en-US" sz="1100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4800" y="22098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4800" y="2589212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4800" y="29718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4800" y="3351212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8828" y="3732212"/>
            <a:ext cx="8841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8828" y="4113212"/>
            <a:ext cx="8841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600" y="39140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Piezo</a:t>
            </a:r>
            <a:r>
              <a:rPr lang="en-US" sz="1200" b="1" dirty="0" smtClean="0"/>
              <a:t> (E)</a:t>
            </a:r>
            <a:endParaRPr 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35330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Piezo</a:t>
            </a:r>
            <a:r>
              <a:rPr lang="en-US" sz="1200" b="1" dirty="0" smtClean="0"/>
              <a:t> (B)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1242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Piezo</a:t>
            </a:r>
            <a:r>
              <a:rPr lang="en-US" sz="1200" b="1" dirty="0" smtClean="0"/>
              <a:t> (G)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27710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Piezo</a:t>
            </a:r>
            <a:r>
              <a:rPr lang="en-US" sz="1200" b="1" dirty="0" smtClean="0"/>
              <a:t> (D)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23900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Piezo</a:t>
            </a:r>
            <a:r>
              <a:rPr lang="en-US" sz="1200" b="1" dirty="0" smtClean="0"/>
              <a:t> (A)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19812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/>
              <a:t>Piezo</a:t>
            </a:r>
            <a:r>
              <a:rPr lang="en-US" sz="1200" b="1" dirty="0" smtClean="0"/>
              <a:t> (E)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1143000" y="2027172"/>
            <a:ext cx="838200" cy="33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Signal Conditioning</a:t>
            </a:r>
            <a:endParaRPr lang="en-US" sz="900" b="1" dirty="0"/>
          </a:p>
        </p:txBody>
      </p:sp>
      <p:sp>
        <p:nvSpPr>
          <p:cNvPr id="38" name="Rectangle 37"/>
          <p:cNvSpPr/>
          <p:nvPr/>
        </p:nvSpPr>
        <p:spPr>
          <a:xfrm>
            <a:off x="1143000" y="2408172"/>
            <a:ext cx="838200" cy="33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Signal Conditioning</a:t>
            </a:r>
            <a:endParaRPr lang="en-US" sz="900" b="1" dirty="0"/>
          </a:p>
        </p:txBody>
      </p:sp>
      <p:sp>
        <p:nvSpPr>
          <p:cNvPr id="39" name="Rectangle 38"/>
          <p:cNvSpPr/>
          <p:nvPr/>
        </p:nvSpPr>
        <p:spPr>
          <a:xfrm>
            <a:off x="1143000" y="2789172"/>
            <a:ext cx="838200" cy="33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Signal Conditioning</a:t>
            </a:r>
            <a:endParaRPr lang="en-US" sz="900" b="1" dirty="0"/>
          </a:p>
        </p:txBody>
      </p:sp>
      <p:sp>
        <p:nvSpPr>
          <p:cNvPr id="40" name="Rectangle 39"/>
          <p:cNvSpPr/>
          <p:nvPr/>
        </p:nvSpPr>
        <p:spPr>
          <a:xfrm>
            <a:off x="1143000" y="3170172"/>
            <a:ext cx="838200" cy="33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Signal Conditioning</a:t>
            </a:r>
            <a:endParaRPr lang="en-US" sz="900" b="1" dirty="0"/>
          </a:p>
        </p:txBody>
      </p:sp>
      <p:sp>
        <p:nvSpPr>
          <p:cNvPr id="41" name="Rectangle 40"/>
          <p:cNvSpPr/>
          <p:nvPr/>
        </p:nvSpPr>
        <p:spPr>
          <a:xfrm>
            <a:off x="1143000" y="3551172"/>
            <a:ext cx="838200" cy="33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Signal Conditioning</a:t>
            </a:r>
            <a:endParaRPr lang="en-US" sz="900" b="1" dirty="0"/>
          </a:p>
        </p:txBody>
      </p:sp>
      <p:sp>
        <p:nvSpPr>
          <p:cNvPr id="42" name="Rectangle 41"/>
          <p:cNvSpPr/>
          <p:nvPr/>
        </p:nvSpPr>
        <p:spPr>
          <a:xfrm>
            <a:off x="1143000" y="3932172"/>
            <a:ext cx="838200" cy="33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Signal Conditioning</a:t>
            </a:r>
            <a:endParaRPr lang="en-US" sz="900" b="1" dirty="0"/>
          </a:p>
        </p:txBody>
      </p:sp>
      <p:sp>
        <p:nvSpPr>
          <p:cNvPr id="43" name="Rectangle 42"/>
          <p:cNvSpPr/>
          <p:nvPr/>
        </p:nvSpPr>
        <p:spPr>
          <a:xfrm>
            <a:off x="6096000" y="3005141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Signa</a:t>
            </a:r>
            <a:r>
              <a:rPr lang="en-US" sz="800" b="1" dirty="0" smtClean="0"/>
              <a:t>l Conditioning</a:t>
            </a:r>
            <a:endParaRPr lang="en-US" sz="800" b="1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981200" y="258921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981200" y="2209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981200" y="335121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981200" y="2971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981200" y="411321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981200" y="3733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1332706" y="3238500"/>
            <a:ext cx="2210594" cy="79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667000" y="30480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6x ADC Inputs</a:t>
            </a:r>
            <a:endParaRPr lang="en-US" sz="800" b="1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5334000" y="3200400"/>
            <a:ext cx="7620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105400" y="334010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I2S Bus</a:t>
            </a:r>
            <a:endParaRPr lang="en-US" sz="800" b="1" dirty="0"/>
          </a:p>
        </p:txBody>
      </p:sp>
      <p:sp>
        <p:nvSpPr>
          <p:cNvPr id="78" name="Rectangle 77"/>
          <p:cNvSpPr/>
          <p:nvPr/>
        </p:nvSpPr>
        <p:spPr>
          <a:xfrm>
            <a:off x="4724400" y="6858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Control </a:t>
            </a:r>
          </a:p>
          <a:p>
            <a:pPr algn="ctr"/>
            <a:r>
              <a:rPr lang="en-US" sz="800" b="1" dirty="0" smtClean="0"/>
              <a:t>Wheel</a:t>
            </a:r>
            <a:endParaRPr lang="en-US" sz="800" b="1" dirty="0"/>
          </a:p>
        </p:txBody>
      </p:sp>
      <p:sp>
        <p:nvSpPr>
          <p:cNvPr id="80" name="Rectangle 79"/>
          <p:cNvSpPr/>
          <p:nvPr/>
        </p:nvSpPr>
        <p:spPr>
          <a:xfrm>
            <a:off x="5486400" y="6858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Control </a:t>
            </a:r>
          </a:p>
          <a:p>
            <a:pPr algn="ctr"/>
            <a:r>
              <a:rPr lang="en-US" sz="800" b="1" dirty="0" smtClean="0"/>
              <a:t>Slider</a:t>
            </a:r>
            <a:endParaRPr lang="en-US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6248400" y="6858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Control Buttons</a:t>
            </a:r>
            <a:endParaRPr lang="en-US" sz="800" b="1" dirty="0"/>
          </a:p>
        </p:txBody>
      </p:sp>
      <p:sp>
        <p:nvSpPr>
          <p:cNvPr id="45" name="Rectangle 44"/>
          <p:cNvSpPr/>
          <p:nvPr/>
        </p:nvSpPr>
        <p:spPr>
          <a:xfrm>
            <a:off x="6096000" y="370205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/>
              <a:t>SPDIF Transmitter</a:t>
            </a:r>
            <a:endParaRPr lang="en-US" sz="11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638800" y="3886200"/>
            <a:ext cx="457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>
            <a:off x="5447506" y="3695700"/>
            <a:ext cx="381794" cy="794"/>
          </a:xfrm>
          <a:prstGeom prst="straightConnector1">
            <a:avLst/>
          </a:prstGeom>
          <a:ln w="31750" cap="rnd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6200000" flipH="1">
            <a:off x="3810000" y="2286000"/>
            <a:ext cx="762002" cy="2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810000" y="4191000"/>
            <a:ext cx="762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JTAG Interface (OSBDM)</a:t>
            </a:r>
            <a:endParaRPr lang="en-US" sz="800" b="1" dirty="0"/>
          </a:p>
        </p:txBody>
      </p:sp>
      <p:sp>
        <p:nvSpPr>
          <p:cNvPr id="94" name="Rectangle 93"/>
          <p:cNvSpPr/>
          <p:nvPr/>
        </p:nvSpPr>
        <p:spPr>
          <a:xfrm>
            <a:off x="7239000" y="29718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Balanced Line Driver</a:t>
            </a:r>
            <a:endParaRPr lang="en-US" sz="1100" b="1" dirty="0"/>
          </a:p>
        </p:txBody>
      </p:sp>
      <p:sp>
        <p:nvSpPr>
          <p:cNvPr id="95" name="Rectangle 94"/>
          <p:cNvSpPr/>
          <p:nvPr/>
        </p:nvSpPr>
        <p:spPr>
          <a:xfrm>
            <a:off x="7239000" y="4572000"/>
            <a:ext cx="6858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CAT </a:t>
            </a:r>
            <a:r>
              <a:rPr lang="en-US" sz="1100" b="1" dirty="0" smtClean="0"/>
              <a:t>6e </a:t>
            </a:r>
            <a:r>
              <a:rPr lang="en-US" sz="1100" b="1" dirty="0" smtClean="0"/>
              <a:t>Jack</a:t>
            </a:r>
            <a:endParaRPr lang="en-US" sz="1100" b="1" dirty="0"/>
          </a:p>
        </p:txBody>
      </p:sp>
      <p:sp>
        <p:nvSpPr>
          <p:cNvPr id="96" name="Rectangle 95"/>
          <p:cNvSpPr/>
          <p:nvPr/>
        </p:nvSpPr>
        <p:spPr>
          <a:xfrm>
            <a:off x="7391400" y="22860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¼” Jack</a:t>
            </a:r>
            <a:endParaRPr lang="en-US" sz="1100" b="1" dirty="0"/>
          </a:p>
        </p:txBody>
      </p:sp>
      <p:cxnSp>
        <p:nvCxnSpPr>
          <p:cNvPr id="98" name="Shape 97"/>
          <p:cNvCxnSpPr>
            <a:stCxn id="45" idx="3"/>
          </p:cNvCxnSpPr>
          <p:nvPr/>
        </p:nvCxnSpPr>
        <p:spPr>
          <a:xfrm>
            <a:off x="7010400" y="3892550"/>
            <a:ext cx="381000" cy="6794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4" idx="2"/>
          </p:cNvCxnSpPr>
          <p:nvPr/>
        </p:nvCxnSpPr>
        <p:spPr>
          <a:xfrm rot="5400000">
            <a:off x="7200900" y="40005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5400000" flipH="1" flipV="1">
            <a:off x="3923506" y="3923507"/>
            <a:ext cx="533400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5400000" flipH="1" flipV="1">
            <a:off x="4609306" y="2018506"/>
            <a:ext cx="1295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10800000" flipV="1">
            <a:off x="6661150" y="476885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3810000" y="1600200"/>
            <a:ext cx="6858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USB Mini-B</a:t>
            </a:r>
            <a:endParaRPr lang="en-US" sz="800" b="1" dirty="0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6858000" y="3200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010400" y="2513012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>
            <a:off x="6667500" y="28575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943600" y="44958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System Power</a:t>
            </a:r>
            <a:endParaRPr lang="en-US" sz="14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4191000" y="2133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USB Interface</a:t>
            </a:r>
            <a:endParaRPr lang="en-US" sz="800" b="1" dirty="0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2438400" y="3276600"/>
            <a:ext cx="16002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0800000">
            <a:off x="5334000" y="3505200"/>
            <a:ext cx="3048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099050" y="301625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/>
              <a:t>DAC Out</a:t>
            </a:r>
            <a:endParaRPr lang="en-US" sz="800" b="1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4572000" y="1371600"/>
            <a:ext cx="2438400" cy="15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5400000">
            <a:off x="4762500" y="1181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rot="5400000">
            <a:off x="5599906" y="11803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5400000">
            <a:off x="6361906" y="11803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197</Words>
  <Application>Microsoft Office PowerPoint</Application>
  <PresentationFormat>On-screen Show (4:3)</PresentationFormat>
  <Paragraphs>43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ehughes</dc:creator>
  <cp:lastModifiedBy>Eli Hughes</cp:lastModifiedBy>
  <cp:revision>72</cp:revision>
  <dcterms:created xsi:type="dcterms:W3CDTF">2010-11-10T00:35:36Z</dcterms:created>
  <dcterms:modified xsi:type="dcterms:W3CDTF">2011-07-04T20:38:02Z</dcterms:modified>
</cp:coreProperties>
</file>