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39E9-3DFA-1045-8B45-0BF832D8D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7FB7-2A36-BE44-BE39-9A5B053C1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8FB0E-8EEF-7440-B413-E4756978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B9DF-4A24-574A-9F7A-971FBA0E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A23CC-A5B9-0042-A66B-C7C7BEB8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8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03A6-99B1-DD48-B004-89724079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86B73-1141-0241-90FD-751AEABE3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D6D-57A0-6247-905D-F9723144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88AFF-3E92-814C-845E-E4B8E639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5858D-B3E1-744D-AFC4-98FE3929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B68F8-50D9-E440-84E9-6D080BC40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E5DCD-2601-4B4B-8BFD-4FA98EF80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C533-51BE-AA40-9197-49852A6A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C0A5-BA35-9645-A106-C6AE6AF2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0607-403A-EF46-9A9C-EE262239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CDDB-3BC8-3B4F-93B4-924DE6D3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53A4-6ECF-9448-87C8-FA88831C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89EF-CA85-1C48-9357-5394962E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A320-284A-B140-904D-B00AA85A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D921-28F4-BF48-8F86-49F1F566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9C8-43B5-EB47-A0D9-D0942BF9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8131D-6AFB-AB41-B5C0-7A9781A10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E31EE-E89B-7D44-89ED-E7D839BB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3F882-9BA1-0C4F-885A-52CE99ED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CA57-DFE6-A24A-B3C1-F717BBC3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9400-52FE-B442-A69A-5B2C0F7E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9E16-7601-5C4E-ACE1-93A42BFF7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30DD4-AAA8-1C49-AA8C-D5D5B9993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E01EE-3A34-014C-99F3-79BF0691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B6EDA-B6F9-6C4F-82E9-244BF889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0C3F4-CC1E-9D42-B62A-129B3533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58B7-F156-FF4D-B3CF-18584B64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C1037-2026-8149-BFBC-1E0C4D10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D94E1-8EED-8E46-8D26-21C8C42F3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90A04-A301-6346-8CBF-370D59F9B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C1F85-A418-7044-A252-CF4E59A52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9ABBC-7894-A64D-876B-5A0F1E46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70A2C-4A62-6044-9737-B21172C7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B3690-3BAB-C741-9A94-66797B17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E27C-4E86-3745-AF47-67993E5B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BD469-A2CD-6743-9187-06108AE7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90D04-D69D-D641-9A62-7A1F19B3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27C5-7035-8945-BEB0-2594431A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96339-6426-5541-8CBD-136944FF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78F8C-6575-EB4D-9C6A-6971F45A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77EA0-8422-4E47-BD59-5ACAE0E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D983-CCEE-5F46-88C0-B62A189B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30AC-774C-0D4A-A4A7-CB314069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DB643-A0A5-964F-991C-7952C227B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C0727-B195-E142-8DA3-AF7C6216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74D3-3687-8A4C-92C5-18C20B9A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1B9DC-FA03-F049-A14E-F8473C46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1927-CD04-9B49-9D51-0CD1C46F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1B79F-D716-DC44-8CCB-1BF7CB10F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93FE3-6417-FA4D-BD56-003222FC0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458E5-EA40-934E-90FB-B1E7E47B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DE7B8-7F46-7C48-96D7-1609DE24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62331-3AEB-904C-AFC1-1A3E8B18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47E56-55E8-284F-B9F4-75BBF8BE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F754D-2108-8741-B461-1FA1F2BFE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8EA86-CDA3-A848-B7BA-55AC7DC2C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1C5F-0E68-FF48-AACD-6F753DDC9D6C}" type="datetimeFigureOut">
              <a:rPr lang="en-US" smtClean="0"/>
              <a:t>6/22/19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0C83-997E-E743-A9D3-FBA9BBD54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23F1-6237-7C47-84CB-07045B530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860D-C3BB-AC49-8F2E-ED3B33441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uploa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5AB734-19F8-8B48-A671-C20002F7199D}"/>
              </a:ext>
            </a:extLst>
          </p:cNvPr>
          <p:cNvCxnSpPr>
            <a:cxnSpLocks/>
          </p:cNvCxnSpPr>
          <p:nvPr/>
        </p:nvCxnSpPr>
        <p:spPr>
          <a:xfrm flipH="1" flipV="1">
            <a:off x="4499070" y="961089"/>
            <a:ext cx="363307" cy="492316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3BFDB0-E40C-094A-978E-15B4CE8B5C46}"/>
              </a:ext>
            </a:extLst>
          </p:cNvPr>
          <p:cNvCxnSpPr>
            <a:cxnSpLocks/>
          </p:cNvCxnSpPr>
          <p:nvPr/>
        </p:nvCxnSpPr>
        <p:spPr>
          <a:xfrm flipV="1">
            <a:off x="4499070" y="3122315"/>
            <a:ext cx="449348" cy="2764268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C0DFD0-D898-3441-93A7-EC6474C4E291}"/>
              </a:ext>
            </a:extLst>
          </p:cNvPr>
          <p:cNvSpPr txBox="1"/>
          <p:nvPr/>
        </p:nvSpPr>
        <p:spPr>
          <a:xfrm>
            <a:off x="856870" y="3520804"/>
            <a:ext cx="275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sz="1400" b="1" dirty="0"/>
              <a:t>סילום</a:t>
            </a:r>
            <a:r>
              <a:rPr lang="he-IL" sz="1400" dirty="0"/>
              <a:t> – לחץ, בחר ערך ולחץ על </a:t>
            </a:r>
            <a:r>
              <a:rPr lang="en-US" sz="1400" dirty="0"/>
              <a:t>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358A0-0B82-5144-8D55-60DFB2F92DC0}"/>
              </a:ext>
            </a:extLst>
          </p:cNvPr>
          <p:cNvSpPr txBox="1"/>
          <p:nvPr/>
        </p:nvSpPr>
        <p:spPr>
          <a:xfrm>
            <a:off x="108287" y="4178602"/>
            <a:ext cx="3513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sz="1400" b="1" dirty="0"/>
              <a:t>סיבוב</a:t>
            </a:r>
            <a:r>
              <a:rPr lang="he-IL" sz="1400" dirty="0"/>
              <a:t> על ציר </a:t>
            </a:r>
            <a:r>
              <a:rPr lang="he-IL" sz="1400" dirty="0" err="1"/>
              <a:t>X</a:t>
            </a:r>
            <a:r>
              <a:rPr lang="he-IL" sz="1400" dirty="0"/>
              <a:t>– לחץ, בחר זווית ולחץ על </a:t>
            </a:r>
            <a:r>
              <a:rPr lang="en-US" sz="1400" dirty="0"/>
              <a:t>rotate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EE1FF1-922D-F142-A0E6-6AEC2B49039D}"/>
              </a:ext>
            </a:extLst>
          </p:cNvPr>
          <p:cNvSpPr txBox="1"/>
          <p:nvPr/>
        </p:nvSpPr>
        <p:spPr>
          <a:xfrm>
            <a:off x="8227719" y="426997"/>
            <a:ext cx="3594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1400" b="1" dirty="0"/>
              <a:t>import</a:t>
            </a:r>
            <a:r>
              <a:rPr lang="he-IL" sz="1400" dirty="0"/>
              <a:t> – יש לבחור קובץ ואז יש ללחוץ על </a:t>
            </a:r>
            <a:r>
              <a:rPr lang="en-US" sz="1400" dirty="0"/>
              <a:t>import</a:t>
            </a:r>
            <a:endParaRPr lang="he-IL" sz="1400" dirty="0"/>
          </a:p>
          <a:p>
            <a:pPr marL="0" algn="r" defTabSz="914400" rtl="1" eaLnBrk="1" latinLnBrk="0" hangingPunct="1"/>
            <a:r>
              <a:rPr lang="he-IL" sz="1400" dirty="0"/>
              <a:t>** קבצי דוגמה נמצאים בתיקייה </a:t>
            </a:r>
            <a:r>
              <a:rPr lang="en-US" sz="1400" dirty="0">
                <a:hlinkClick r:id="rId2"/>
              </a:rPr>
              <a:t>upload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9588A-2774-AB47-947D-9464C376B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62"/>
          <a:stretch/>
        </p:blipFill>
        <p:spPr>
          <a:xfrm>
            <a:off x="5023737" y="1026419"/>
            <a:ext cx="6975353" cy="4684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0BB6D9-71AA-0F41-BDE4-CE16DA826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214" y="961089"/>
            <a:ext cx="650537" cy="4925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B2D7E8-6DDD-0B4B-B71A-214DB32AA251}"/>
              </a:ext>
            </a:extLst>
          </p:cNvPr>
          <p:cNvSpPr txBox="1"/>
          <p:nvPr/>
        </p:nvSpPr>
        <p:spPr>
          <a:xfrm>
            <a:off x="108287" y="4819733"/>
            <a:ext cx="3513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sz="1400" b="1" dirty="0"/>
              <a:t>סיבוב</a:t>
            </a:r>
            <a:r>
              <a:rPr lang="he-IL" sz="1400" dirty="0"/>
              <a:t> על ציר </a:t>
            </a:r>
            <a:r>
              <a:rPr lang="he-IL" sz="1400" dirty="0" err="1"/>
              <a:t>Y</a:t>
            </a:r>
            <a:r>
              <a:rPr lang="he-IL" sz="1400" dirty="0"/>
              <a:t>– לחץ, בחר זווית ולחץ על </a:t>
            </a:r>
            <a:r>
              <a:rPr lang="en-US" sz="1400" dirty="0"/>
              <a:t>rotate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F5DBC3-3C97-C54C-BEDC-0C04A649A6A2}"/>
              </a:ext>
            </a:extLst>
          </p:cNvPr>
          <p:cNvSpPr txBox="1"/>
          <p:nvPr/>
        </p:nvSpPr>
        <p:spPr>
          <a:xfrm>
            <a:off x="108287" y="5471374"/>
            <a:ext cx="3513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he-IL" sz="1400" b="1" dirty="0"/>
              <a:t>סיבוב</a:t>
            </a:r>
            <a:r>
              <a:rPr lang="he-IL" sz="1400" dirty="0"/>
              <a:t> על ציר </a:t>
            </a:r>
            <a:r>
              <a:rPr lang="he-IL" sz="1400" dirty="0" err="1"/>
              <a:t>Z</a:t>
            </a:r>
            <a:r>
              <a:rPr lang="he-IL" sz="1400" dirty="0"/>
              <a:t>– לחץ, בחר זווית ולחץ על </a:t>
            </a:r>
            <a:r>
              <a:rPr lang="en-US" sz="1400" dirty="0"/>
              <a:t>rotate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81323-7656-9646-85EF-D250AC8F9569}"/>
              </a:ext>
            </a:extLst>
          </p:cNvPr>
          <p:cNvSpPr txBox="1"/>
          <p:nvPr/>
        </p:nvSpPr>
        <p:spPr>
          <a:xfrm>
            <a:off x="526780" y="1019342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" sz="1400" b="1" dirty="0"/>
              <a:t>פרספקטיבית</a:t>
            </a:r>
            <a:r>
              <a:rPr lang="he-IL" sz="1400" dirty="0"/>
              <a:t> – לחיצה תשנה את ההטלה </a:t>
            </a:r>
          </a:p>
          <a:p>
            <a:pPr algn="r" rtl="1"/>
            <a:r>
              <a:rPr lang="he-IL" sz="1400" dirty="0"/>
              <a:t>ל</a:t>
            </a:r>
            <a:r>
              <a:rPr lang="he" sz="1400" dirty="0"/>
              <a:t>פרספקטיבית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DDEA3E-367F-B149-AB4D-1B03485C4200}"/>
              </a:ext>
            </a:extLst>
          </p:cNvPr>
          <p:cNvSpPr txBox="1"/>
          <p:nvPr/>
        </p:nvSpPr>
        <p:spPr>
          <a:xfrm>
            <a:off x="-56713" y="1649963"/>
            <a:ext cx="3666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" sz="1400" b="1" dirty="0"/>
              <a:t>אורתוגרפית מקבילה </a:t>
            </a:r>
            <a:r>
              <a:rPr lang="he-IL" sz="1400" b="1" dirty="0"/>
              <a:t> </a:t>
            </a:r>
            <a:r>
              <a:rPr lang="he-IL" sz="1400" dirty="0"/>
              <a:t>– לחיצה תשנה את ההטלה </a:t>
            </a:r>
          </a:p>
          <a:p>
            <a:pPr algn="r" rtl="1"/>
            <a:r>
              <a:rPr lang="he-IL" sz="1400" dirty="0"/>
              <a:t>ל</a:t>
            </a:r>
            <a:r>
              <a:rPr lang="he" sz="1400" dirty="0"/>
              <a:t>אורתוגרפית מקבילה 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2BF18-37E1-584C-BF85-E9B7B028CC53}"/>
              </a:ext>
            </a:extLst>
          </p:cNvPr>
          <p:cNvSpPr txBox="1"/>
          <p:nvPr/>
        </p:nvSpPr>
        <p:spPr>
          <a:xfrm>
            <a:off x="178929" y="2322625"/>
            <a:ext cx="3430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" sz="1400" b="1" dirty="0"/>
              <a:t>אלכסונית מקבילה</a:t>
            </a:r>
            <a:r>
              <a:rPr lang="he-IL" sz="1400" b="1" dirty="0"/>
              <a:t> </a:t>
            </a:r>
            <a:r>
              <a:rPr lang="he-IL" sz="1400" dirty="0"/>
              <a:t>– לחיצה תשנה את ההטלה </a:t>
            </a:r>
          </a:p>
          <a:p>
            <a:pPr algn="r" rtl="1"/>
            <a:r>
              <a:rPr lang="he-IL" sz="1400" dirty="0"/>
              <a:t>ל</a:t>
            </a:r>
            <a:r>
              <a:rPr lang="he" sz="1400" dirty="0"/>
              <a:t>אלכסונית מקבילה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DD8E6-0773-E742-9C32-DEF0D4E9D8B6}"/>
              </a:ext>
            </a:extLst>
          </p:cNvPr>
          <p:cNvSpPr txBox="1"/>
          <p:nvPr/>
        </p:nvSpPr>
        <p:spPr>
          <a:xfrm>
            <a:off x="5656348" y="1722460"/>
            <a:ext cx="5710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}</a:t>
            </a:r>
          </a:p>
          <a:p>
            <a:r>
              <a:rPr lang="he-IL" dirty="0"/>
              <a:t>    </a:t>
            </a:r>
            <a:r>
              <a:rPr lang="en-US" dirty="0"/>
              <a:t>  “points”: [{”x”: number, “y”: number, “z”: number}, ...],</a:t>
            </a:r>
          </a:p>
          <a:p>
            <a:r>
              <a:rPr lang="en-US" dirty="0"/>
              <a:t>       “polygons”: [[</a:t>
            </a:r>
            <a:r>
              <a:rPr lang="en-US" dirty="0" err="1"/>
              <a:t>index_from_points</a:t>
            </a:r>
            <a:r>
              <a:rPr lang="en-US" dirty="0"/>
              <a:t>, …],…]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573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123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שקד זריהן</dc:creator>
  <cp:lastModifiedBy>שקד זריהן</cp:lastModifiedBy>
  <cp:revision>6</cp:revision>
  <cp:lastPrinted>2019-06-21T17:09:35Z</cp:lastPrinted>
  <dcterms:created xsi:type="dcterms:W3CDTF">2019-05-26T14:22:32Z</dcterms:created>
  <dcterms:modified xsi:type="dcterms:W3CDTF">2019-06-22T12:57:37Z</dcterms:modified>
</cp:coreProperties>
</file>