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2" r:id="rId18"/>
    <p:sldId id="273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3" d="100"/>
          <a:sy n="153" d="100"/>
        </p:scale>
        <p:origin x="57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B95C21-BE34-468C-BD3B-26D369194F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06D2F89-4CCE-4E7F-A31E-0CD918FAFD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6E0A34-4DD8-49AF-980D-7812CFBBF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7ACDA-A987-4CF6-88C8-977DC6BDEC6B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F7A5B1-896B-4FFD-AA98-38FDD036A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DDACEB-0DB0-497A-9C17-8C42543FE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F39C0-A12A-45A7-9EA5-51D9FFD56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857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2B5CD8-01FB-48EE-B78D-9EB8112D1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E10F66-1058-44F5-9A34-2E7C8309D1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34C99E-4F69-40D5-94A2-3BE7DABDD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7ACDA-A987-4CF6-88C8-977DC6BDEC6B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A6BB61-9C93-4DAA-B292-D09E37589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F68712-DFD2-42FE-8C7C-6EBBAA735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F39C0-A12A-45A7-9EA5-51D9FFD56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860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D5A05FF-1965-4CBA-B214-59B02A6C6F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C67D9FA-F979-4038-996B-0DCD054A98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6ED6C6-22E9-43DA-A006-6F76BEBDB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7ACDA-A987-4CF6-88C8-977DC6BDEC6B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38359C-5910-4D62-8CAB-FDB4AADAB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158702-99B7-441E-BD2F-0E9AE4D5C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F39C0-A12A-45A7-9EA5-51D9FFD56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921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9A2822-A7BB-4218-AB12-5A9465EB1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EF83EF-E221-4DEA-8EF0-7DA2A46D2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C91787-AC44-4E13-868B-C13DF15E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7ACDA-A987-4CF6-88C8-977DC6BDEC6B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53ADD8-F0B2-4375-BA07-B5E230EB7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3580B5-BAFD-48AD-8C07-EE2FAC2A7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F39C0-A12A-45A7-9EA5-51D9FFD56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2171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1EC1D7-9FA0-436E-B4AB-321569488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9A9A19-7E5A-4328-B0FD-798D16C0FC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AFA486-381E-4EF9-9704-557D9F440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7ACDA-A987-4CF6-88C8-977DC6BDEC6B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19280D-0FF1-4239-8BFC-8630637F7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499C01-154F-4404-9710-D082FA592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F39C0-A12A-45A7-9EA5-51D9FFD56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564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249A69-E65A-4BF8-8744-11C0028A6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E590D2-4274-4F4D-9E65-E1C9D8F81C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D6F63EF-889D-4831-BAA1-43A5F624BB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88BD33-3273-4F51-ABC2-FAA6324BE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7ACDA-A987-4CF6-88C8-977DC6BDEC6B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FD0A34-050D-40B8-A3AC-06BC49779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E4707B-FA1F-4702-96BD-F57757FEF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F39C0-A12A-45A7-9EA5-51D9FFD56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072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7B8835-2CAD-412E-94F1-4B8709845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921D2D-7B28-452E-848D-8ADF0186CF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AC6CAD0-AFF7-4467-9379-D23B19AA5E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2407D8A-60B4-4257-B0AD-353A8C5BB6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AB0C327-FD8A-476F-99FC-0409115DDC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6E9C440-AE62-4D22-BBA2-CF64438B1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7ACDA-A987-4CF6-88C8-977DC6BDEC6B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A7E9704-0340-4840-8CC9-EEE44FB21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11D3577-8120-49A7-805F-EA37C4423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F39C0-A12A-45A7-9EA5-51D9FFD56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7707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4B1CFC-44DD-40BF-A6F5-30FA4ED3E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BC754CE-BC3A-4AB4-9B9A-90193B53F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7ACDA-A987-4CF6-88C8-977DC6BDEC6B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9D8179B-F54F-47D6-BA1F-AFD7DE235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7F5277-2115-46E6-AE73-63B5080CA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F39C0-A12A-45A7-9EA5-51D9FFD56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8168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9B3CDAC-FB6C-4F32-A1B9-E3B2C2B74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7ACDA-A987-4CF6-88C8-977DC6BDEC6B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512BE36-A914-4D9B-8B42-AC1936C85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E98E749-41FC-41B2-9B4A-B1CCCD42F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F39C0-A12A-45A7-9EA5-51D9FFD56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8521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CB1FF7-86ED-40D8-B1A9-17C7B968A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6008B6-0050-47B4-A12E-BBD7C06879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0FB823-367C-4470-9FCB-C39D94FDAC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F0C15D-60A5-46CC-806E-6FA03758D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7ACDA-A987-4CF6-88C8-977DC6BDEC6B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15E3EA-47F1-4543-9646-069889EB4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E13C7C-25A9-47CD-957F-7ED96ACE4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F39C0-A12A-45A7-9EA5-51D9FFD56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9787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12FFD8-1C45-4B56-97AC-8D191AED3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B0A9851-BBCB-4B3F-9A11-041BECF866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5138D8E-B1B3-48D5-8EBB-F6C69FCA53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044FE2-3F83-417F-8324-6AD9E33FF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7ACDA-A987-4CF6-88C8-977DC6BDEC6B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D3EF54-6BDC-435D-856F-0024626F4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C2B651-E47A-4146-8E27-E10CA6FC7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F39C0-A12A-45A7-9EA5-51D9FFD56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3692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86D155E-F004-416D-921C-02282B3B9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AE3D48-C765-43B8-9CA8-C9335781BE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E0A232-1F0D-418C-A17A-003AD6B66B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7ACDA-A987-4CF6-88C8-977DC6BDEC6B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783792-86E4-4E46-8A84-76CD1F119E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BCE338-2805-4F7F-AAFC-6ABDBDE508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F39C0-A12A-45A7-9EA5-51D9FFD56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660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BDECC40-3FD0-4FB6-A85C-C5CCF9D700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300" y="542859"/>
            <a:ext cx="7391400" cy="326707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EFE9981-A8E1-4F0A-BCD2-BAC26DE3DC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16134"/>
            <a:ext cx="9144000" cy="2387600"/>
          </a:xfrm>
        </p:spPr>
        <p:txBody>
          <a:bodyPr/>
          <a:lstStyle/>
          <a:p>
            <a:r>
              <a:rPr lang="en-US" altLang="ko-KR" dirty="0" err="1"/>
              <a:t>Colab</a:t>
            </a:r>
            <a:r>
              <a:rPr lang="en-US" altLang="ko-KR" dirty="0"/>
              <a:t> </a:t>
            </a:r>
            <a:r>
              <a:rPr lang="en-US" altLang="ko-KR" dirty="0" err="1"/>
              <a:t>Traning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0704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86304E-2DC5-4FC3-AC06-6C23BE316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/>
              <a:t>생성한 폴더로 들어가기</a:t>
            </a:r>
            <a:endParaRPr lang="en-US" altLang="ko-KR" sz="2000" dirty="0"/>
          </a:p>
          <a:p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 err="1"/>
              <a:t>우클릭</a:t>
            </a:r>
            <a:r>
              <a:rPr lang="ko-KR" altLang="en-US" sz="2000" dirty="0"/>
              <a:t> 후 </a:t>
            </a:r>
            <a:r>
              <a:rPr lang="en-US" altLang="ko-KR" sz="2000" dirty="0"/>
              <a:t>‘</a:t>
            </a:r>
            <a:r>
              <a:rPr lang="ko-KR" altLang="en-US" sz="2000" dirty="0" err="1"/>
              <a:t>더보기</a:t>
            </a:r>
            <a:r>
              <a:rPr lang="en-US" altLang="ko-KR" sz="2000" dirty="0"/>
              <a:t>’</a:t>
            </a:r>
            <a:r>
              <a:rPr lang="ko-KR" altLang="en-US" sz="2000" dirty="0"/>
              <a:t> 항목에서 </a:t>
            </a:r>
            <a:br>
              <a:rPr lang="en-US" altLang="ko-KR" sz="2000" dirty="0"/>
            </a:br>
            <a:r>
              <a:rPr lang="en-US" altLang="ko-KR" sz="2000" dirty="0"/>
              <a:t>google </a:t>
            </a:r>
            <a:r>
              <a:rPr lang="en-US" altLang="ko-KR" sz="2000" dirty="0" err="1"/>
              <a:t>colab</a:t>
            </a:r>
            <a:r>
              <a:rPr lang="en-US" altLang="ko-KR" sz="2000" dirty="0"/>
              <a:t> </a:t>
            </a:r>
            <a:r>
              <a:rPr lang="ko-KR" altLang="en-US" sz="2000" dirty="0"/>
              <a:t>선택</a:t>
            </a:r>
            <a:endParaRPr lang="en-US" altLang="ko-KR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793A9E1-4C43-4BBB-B477-F11F0873F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5321" y="1825625"/>
            <a:ext cx="5538479" cy="428960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2C328F0-F753-4018-A37C-EB35351AE692}"/>
              </a:ext>
            </a:extLst>
          </p:cNvPr>
          <p:cNvSpPr/>
          <p:nvPr/>
        </p:nvSpPr>
        <p:spPr>
          <a:xfrm>
            <a:off x="8768219" y="2336104"/>
            <a:ext cx="695195" cy="3006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414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46C25467-68DE-4AC9-B844-BFDA453354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6687" y="1816187"/>
            <a:ext cx="5287113" cy="3439005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F4F43A-43B9-429C-8ACA-C4C864522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중요한 항목 </a:t>
            </a:r>
            <a:r>
              <a:rPr lang="en-US" altLang="ko-KR" dirty="0"/>
              <a:t>4</a:t>
            </a:r>
            <a:r>
              <a:rPr lang="ko-KR" altLang="en-US" dirty="0"/>
              <a:t>개</a:t>
            </a:r>
            <a:endParaRPr lang="en-US" altLang="ko-KR" dirty="0"/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sz="2000" dirty="0">
                <a:solidFill>
                  <a:srgbClr val="FF0000"/>
                </a:solidFill>
              </a:rPr>
              <a:t>제목</a:t>
            </a:r>
            <a:r>
              <a:rPr lang="en-US" altLang="ko-KR" sz="2000" dirty="0">
                <a:solidFill>
                  <a:srgbClr val="FF0000"/>
                </a:solidFill>
              </a:rPr>
              <a:t> - </a:t>
            </a:r>
            <a:r>
              <a:rPr lang="ko-KR" altLang="en-US" sz="1600" dirty="0">
                <a:solidFill>
                  <a:srgbClr val="FF0000"/>
                </a:solidFill>
              </a:rPr>
              <a:t>제목 입력</a:t>
            </a:r>
            <a:endParaRPr lang="en-US" altLang="ko-KR" sz="1600" dirty="0">
              <a:solidFill>
                <a:srgbClr val="FF0000"/>
              </a:solidFill>
            </a:endParaRPr>
          </a:p>
          <a:p>
            <a:r>
              <a:rPr lang="ko-KR" altLang="en-US" sz="2000" dirty="0">
                <a:solidFill>
                  <a:srgbClr val="FFC000"/>
                </a:solidFill>
              </a:rPr>
              <a:t>파일 </a:t>
            </a:r>
            <a:r>
              <a:rPr lang="en-US" altLang="ko-KR" sz="2000" dirty="0">
                <a:solidFill>
                  <a:srgbClr val="FFC000"/>
                </a:solidFill>
              </a:rPr>
              <a:t>- </a:t>
            </a:r>
            <a:r>
              <a:rPr lang="ko-KR" altLang="en-US" sz="1600" dirty="0">
                <a:solidFill>
                  <a:srgbClr val="FFC000"/>
                </a:solidFill>
              </a:rPr>
              <a:t>저장</a:t>
            </a:r>
            <a:endParaRPr lang="en-US" altLang="ko-KR" sz="1600" dirty="0">
              <a:solidFill>
                <a:srgbClr val="FFC000"/>
              </a:solidFill>
            </a:endParaRPr>
          </a:p>
          <a:p>
            <a:r>
              <a:rPr lang="ko-KR" altLang="en-US" sz="2000" dirty="0">
                <a:solidFill>
                  <a:srgbClr val="00B050"/>
                </a:solidFill>
              </a:rPr>
              <a:t>수정 </a:t>
            </a:r>
            <a:r>
              <a:rPr lang="en-US" altLang="ko-KR" sz="2000" dirty="0">
                <a:solidFill>
                  <a:srgbClr val="00B050"/>
                </a:solidFill>
              </a:rPr>
              <a:t>- </a:t>
            </a:r>
            <a:r>
              <a:rPr lang="en-US" altLang="ko-KR" sz="1600" dirty="0">
                <a:solidFill>
                  <a:srgbClr val="00B050"/>
                </a:solidFill>
              </a:rPr>
              <a:t>GPU </a:t>
            </a:r>
            <a:r>
              <a:rPr lang="ko-KR" altLang="en-US" sz="1600" dirty="0">
                <a:solidFill>
                  <a:srgbClr val="00B050"/>
                </a:solidFill>
              </a:rPr>
              <a:t>사용</a:t>
            </a:r>
            <a:endParaRPr lang="en-US" altLang="ko-KR" sz="2000" dirty="0">
              <a:solidFill>
                <a:srgbClr val="00B050"/>
              </a:solidFill>
            </a:endParaRPr>
          </a:p>
          <a:p>
            <a:r>
              <a:rPr lang="en-US" altLang="ko-KR" sz="2000" dirty="0">
                <a:solidFill>
                  <a:srgbClr val="7030A0"/>
                </a:solidFill>
              </a:rPr>
              <a:t>&gt; - </a:t>
            </a:r>
            <a:r>
              <a:rPr lang="ko-KR" altLang="en-US" sz="1600" dirty="0">
                <a:solidFill>
                  <a:srgbClr val="7030A0"/>
                </a:solidFill>
              </a:rPr>
              <a:t>작업 공간 확인</a:t>
            </a:r>
            <a:r>
              <a:rPr lang="en-US" altLang="ko-KR" sz="1600" dirty="0">
                <a:solidFill>
                  <a:srgbClr val="7030A0"/>
                </a:solidFill>
              </a:rPr>
              <a:t>, google drive </a:t>
            </a:r>
            <a:r>
              <a:rPr lang="ko-KR" altLang="en-US" sz="1600" dirty="0">
                <a:solidFill>
                  <a:srgbClr val="7030A0"/>
                </a:solidFill>
              </a:rPr>
              <a:t>연동</a:t>
            </a:r>
            <a:endParaRPr lang="ko-KR" altLang="en-US" sz="2000" dirty="0">
              <a:solidFill>
                <a:srgbClr val="7030A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AA26B3B-D7D6-47AD-A3C8-1CCD934976E2}"/>
              </a:ext>
            </a:extLst>
          </p:cNvPr>
          <p:cNvSpPr/>
          <p:nvPr/>
        </p:nvSpPr>
        <p:spPr>
          <a:xfrm>
            <a:off x="6699622" y="1885167"/>
            <a:ext cx="1442296" cy="2223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0171087-88FE-4BD9-958A-39763B91DEE1}"/>
              </a:ext>
            </a:extLst>
          </p:cNvPr>
          <p:cNvSpPr/>
          <p:nvPr/>
        </p:nvSpPr>
        <p:spPr>
          <a:xfrm>
            <a:off x="7108521" y="2179528"/>
            <a:ext cx="306887" cy="17536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7B0D1F-90CD-42E2-A5B0-443C2611024B}"/>
              </a:ext>
            </a:extLst>
          </p:cNvPr>
          <p:cNvSpPr/>
          <p:nvPr/>
        </p:nvSpPr>
        <p:spPr>
          <a:xfrm>
            <a:off x="6006467" y="2761991"/>
            <a:ext cx="269073" cy="344464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70A5169-CEDF-4FA5-A1F5-804FC32B1A2D}"/>
              </a:ext>
            </a:extLst>
          </p:cNvPr>
          <p:cNvSpPr/>
          <p:nvPr/>
        </p:nvSpPr>
        <p:spPr>
          <a:xfrm>
            <a:off x="6707731" y="2170265"/>
            <a:ext cx="306887" cy="17536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476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874665-6166-42E2-B439-9C3CD07D0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>
                <a:solidFill>
                  <a:srgbClr val="00B050"/>
                </a:solidFill>
              </a:rPr>
              <a:t>수정 </a:t>
            </a:r>
            <a:r>
              <a:rPr lang="en-US" altLang="ko-KR" sz="2000" dirty="0">
                <a:solidFill>
                  <a:srgbClr val="00B050"/>
                </a:solidFill>
              </a:rPr>
              <a:t>– </a:t>
            </a:r>
            <a:r>
              <a:rPr lang="ko-KR" altLang="en-US" sz="2000" dirty="0">
                <a:solidFill>
                  <a:srgbClr val="00B050"/>
                </a:solidFill>
              </a:rPr>
              <a:t>노트설정</a:t>
            </a:r>
            <a:r>
              <a:rPr lang="en-US" altLang="ko-KR" sz="2000" dirty="0">
                <a:solidFill>
                  <a:srgbClr val="00B050"/>
                </a:solidFill>
              </a:rPr>
              <a:t> – </a:t>
            </a:r>
            <a:r>
              <a:rPr lang="ko-KR" altLang="en-US" sz="2000" dirty="0">
                <a:solidFill>
                  <a:srgbClr val="00B050"/>
                </a:solidFill>
              </a:rPr>
              <a:t>하드웨어 가속기</a:t>
            </a:r>
            <a:br>
              <a:rPr lang="en-US" altLang="ko-KR" sz="2000" dirty="0">
                <a:solidFill>
                  <a:srgbClr val="00B050"/>
                </a:solidFill>
              </a:rPr>
            </a:br>
            <a:r>
              <a:rPr lang="en-US" altLang="ko-KR" sz="2000" dirty="0">
                <a:solidFill>
                  <a:srgbClr val="00B050"/>
                </a:solidFill>
              </a:rPr>
              <a:t>- GPU </a:t>
            </a:r>
            <a:r>
              <a:rPr lang="ko-KR" altLang="en-US" sz="2000" dirty="0">
                <a:solidFill>
                  <a:srgbClr val="00B050"/>
                </a:solidFill>
              </a:rPr>
              <a:t>선택</a:t>
            </a:r>
            <a:endParaRPr lang="en-US" altLang="ko-KR" sz="2000" dirty="0">
              <a:solidFill>
                <a:srgbClr val="00B05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DBAF026-0C19-4F0F-AA99-B9F339C2A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5531" y="1896943"/>
            <a:ext cx="4258269" cy="327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671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91A09C-28CD-42B6-A920-DF5EE4CC6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colab</a:t>
            </a:r>
            <a:r>
              <a:rPr lang="en-US" altLang="ko-KR" dirty="0"/>
              <a:t> </a:t>
            </a:r>
            <a:r>
              <a:rPr lang="ko-KR" altLang="en-US" dirty="0"/>
              <a:t>중요 명령어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AA78DF-9D02-4A69-9C0C-3F57588ED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!ls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sz="2000" dirty="0"/>
              <a:t>현재 디렉토리의 파일 및 폴더 내역 </a:t>
            </a:r>
            <a:br>
              <a:rPr lang="en-US" altLang="ko-KR" sz="2000" dirty="0"/>
            </a:br>
            <a:r>
              <a:rPr lang="ko-KR" altLang="en-US" sz="2000" dirty="0"/>
              <a:t>확인</a:t>
            </a:r>
            <a:endParaRPr lang="en-US" altLang="ko-KR" sz="2000" dirty="0"/>
          </a:p>
          <a:p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Cf.</a:t>
            </a:r>
            <a:r>
              <a:rPr lang="ko-KR" altLang="en-US" sz="2000" dirty="0"/>
              <a:t> 아래는 드라이브 마운트 이후 변경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!</a:t>
            </a:r>
            <a:r>
              <a:rPr lang="en-US" altLang="ko-KR" dirty="0" err="1">
                <a:solidFill>
                  <a:srgbClr val="FF0000"/>
                </a:solidFill>
              </a:rPr>
              <a:t>pwd</a:t>
            </a:r>
            <a:endParaRPr lang="en-US" altLang="ko-KR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ko-KR" altLang="en-US" sz="2000" dirty="0"/>
              <a:t>현재 작업 디렉토리 확인</a:t>
            </a:r>
            <a:endParaRPr lang="en-US" altLang="ko-KR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4EC4088-C336-4BA4-BE2C-AE215D230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7993" y="1690688"/>
            <a:ext cx="5305807" cy="413111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CC96680-50CC-433A-9744-CEC954E0BA53}"/>
              </a:ext>
            </a:extLst>
          </p:cNvPr>
          <p:cNvSpPr/>
          <p:nvPr/>
        </p:nvSpPr>
        <p:spPr>
          <a:xfrm>
            <a:off x="9300575" y="2968668"/>
            <a:ext cx="745299" cy="2442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47258FA-E3F4-429A-AAEA-900C384F01E1}"/>
              </a:ext>
            </a:extLst>
          </p:cNvPr>
          <p:cNvSpPr/>
          <p:nvPr/>
        </p:nvSpPr>
        <p:spPr>
          <a:xfrm>
            <a:off x="9300575" y="5100181"/>
            <a:ext cx="1139869" cy="2442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1636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F43C0C-9747-4FC7-B7BD-ED8B0CFAF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import </a:t>
            </a:r>
            <a:r>
              <a:rPr lang="en-US" altLang="ko-KR" dirty="0" err="1">
                <a:solidFill>
                  <a:srgbClr val="FF0000"/>
                </a:solidFill>
              </a:rPr>
              <a:t>os</a:t>
            </a:r>
            <a:endParaRPr lang="en-US" altLang="ko-K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dirty="0" err="1">
                <a:solidFill>
                  <a:srgbClr val="FF0000"/>
                </a:solidFill>
              </a:rPr>
              <a:t>os.chdir</a:t>
            </a:r>
            <a:r>
              <a:rPr lang="en-US" altLang="ko-KR" dirty="0">
                <a:solidFill>
                  <a:srgbClr val="FF0000"/>
                </a:solidFill>
              </a:rPr>
              <a:t>(‘drive/My Drive/ai-sec’)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sz="2000" dirty="0"/>
              <a:t>작업 디렉토리 변경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* </a:t>
            </a:r>
            <a:r>
              <a:rPr lang="ko-KR" altLang="en-US" sz="2000" dirty="0"/>
              <a:t>폴더명에 대소문자 확실히 구별 </a:t>
            </a:r>
            <a:r>
              <a:rPr lang="en-US" altLang="ko-KR" sz="2000" dirty="0"/>
              <a:t>*</a:t>
            </a:r>
            <a:endParaRPr lang="ko-KR" altLang="en-US" sz="2000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69E8F26F-A12C-4E75-8972-7FE1ECB6F9C5}"/>
              </a:ext>
            </a:extLst>
          </p:cNvPr>
          <p:cNvGrpSpPr/>
          <p:nvPr/>
        </p:nvGrpSpPr>
        <p:grpSpPr>
          <a:xfrm>
            <a:off x="6946241" y="1825625"/>
            <a:ext cx="4407559" cy="3779915"/>
            <a:chOff x="6946241" y="1825625"/>
            <a:chExt cx="4407559" cy="3779915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9DA41D07-BD83-4578-A488-1F7AD3062F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46241" y="1825625"/>
              <a:ext cx="4407559" cy="3779915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350A25A-6113-4CC3-88F7-22290096273C}"/>
                </a:ext>
              </a:extLst>
            </p:cNvPr>
            <p:cNvSpPr/>
            <p:nvPr/>
          </p:nvSpPr>
          <p:spPr>
            <a:xfrm>
              <a:off x="7052153" y="4440477"/>
              <a:ext cx="1528176" cy="10083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392534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491446-1C6A-4AC7-A290-A064907D4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!git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clone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https://github.com/</a:t>
            </a:r>
          </a:p>
          <a:p>
            <a:pPr marL="0" indent="0">
              <a:buNone/>
            </a:pPr>
            <a:r>
              <a:rPr lang="en-US" altLang="ko-KR" dirty="0" err="1">
                <a:solidFill>
                  <a:srgbClr val="FF0000"/>
                </a:solidFill>
              </a:rPr>
              <a:t>GunhoChoi</a:t>
            </a:r>
            <a:r>
              <a:rPr lang="en-US" altLang="ko-KR" dirty="0">
                <a:solidFill>
                  <a:srgbClr val="FF0000"/>
                </a:solidFill>
              </a:rPr>
              <a:t>/</a:t>
            </a:r>
            <a:r>
              <a:rPr lang="en-US" altLang="ko-KR" dirty="0" err="1">
                <a:solidFill>
                  <a:srgbClr val="FF0000"/>
                </a:solidFill>
              </a:rPr>
              <a:t>PyTorch-FastCampus.git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sz="2000" dirty="0"/>
              <a:t>원하는 </a:t>
            </a:r>
            <a:r>
              <a:rPr lang="en-US" altLang="ko-KR" sz="2000" dirty="0" err="1"/>
              <a:t>github</a:t>
            </a:r>
            <a:r>
              <a:rPr lang="en-US" altLang="ko-KR" sz="2000" dirty="0"/>
              <a:t> clone </a:t>
            </a:r>
            <a:r>
              <a:rPr lang="ko-KR" altLang="en-US" sz="2000" dirty="0"/>
              <a:t>해오기</a:t>
            </a:r>
            <a:endParaRPr lang="en-US" altLang="ko-KR" sz="20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EAF78F5-9D14-4539-8F01-9BEA4B9D25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5307" y="1825625"/>
            <a:ext cx="4578493" cy="3228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9289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491446-1C6A-4AC7-A290-A064907D4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Google drive</a:t>
            </a:r>
            <a:r>
              <a:rPr lang="ko-KR" altLang="en-US" sz="2000" dirty="0"/>
              <a:t>에서 해당 </a:t>
            </a:r>
            <a:r>
              <a:rPr lang="en-US" altLang="ko-KR" sz="2000" dirty="0"/>
              <a:t>clone </a:t>
            </a:r>
            <a:r>
              <a:rPr lang="ko-KR" altLang="en-US" sz="2000" dirty="0"/>
              <a:t>폴더에 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접근 가능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원하는 파일을 </a:t>
            </a:r>
            <a:r>
              <a:rPr lang="ko-KR" altLang="en-US" sz="2000" dirty="0" err="1"/>
              <a:t>우클릭</a:t>
            </a:r>
            <a:r>
              <a:rPr lang="ko-KR" altLang="en-US" sz="2000" dirty="0"/>
              <a:t> 후 </a:t>
            </a:r>
            <a:r>
              <a:rPr lang="ko-KR" altLang="en-US" sz="2000" dirty="0" err="1"/>
              <a:t>연결앱에서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google </a:t>
            </a:r>
            <a:r>
              <a:rPr lang="en-US" altLang="ko-KR" sz="2000" dirty="0" err="1"/>
              <a:t>colab</a:t>
            </a:r>
            <a:r>
              <a:rPr lang="en-US" altLang="ko-KR" sz="2000" dirty="0"/>
              <a:t> </a:t>
            </a:r>
            <a:r>
              <a:rPr lang="ko-KR" altLang="en-US" sz="2000" dirty="0"/>
              <a:t>선택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8802BBF-ECF4-4D95-A4D4-71D9CDD69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2984" y="1825625"/>
            <a:ext cx="5690816" cy="336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6613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2EECAB-A8C9-45E9-A9A5-21C4942D7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Summary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BA45B2-3FA3-4E73-AC80-E1CA413CE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!ls </a:t>
            </a:r>
            <a:r>
              <a:rPr lang="en-US" altLang="ko-KR" dirty="0"/>
              <a:t>– </a:t>
            </a:r>
            <a:r>
              <a:rPr lang="ko-KR" altLang="en-US" dirty="0"/>
              <a:t>현재 작업 디렉토리에 있는 파일 및 폴더 확인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!</a:t>
            </a:r>
            <a:r>
              <a:rPr lang="en-US" altLang="ko-KR" dirty="0" err="1">
                <a:solidFill>
                  <a:srgbClr val="FF0000"/>
                </a:solidFill>
              </a:rPr>
              <a:t>pwd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/>
              <a:t>– </a:t>
            </a:r>
            <a:r>
              <a:rPr lang="ko-KR" altLang="en-US" dirty="0"/>
              <a:t>현재 내 작업 디렉토리가 무엇인지 확인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!git ~ </a:t>
            </a:r>
            <a:r>
              <a:rPr lang="en-US" altLang="ko-KR" dirty="0"/>
              <a:t>– git </a:t>
            </a:r>
            <a:r>
              <a:rPr lang="ko-KR" altLang="en-US" dirty="0"/>
              <a:t>명령어를 쓸 때는 </a:t>
            </a:r>
            <a:r>
              <a:rPr lang="en-US" altLang="ko-KR" dirty="0"/>
              <a:t>! </a:t>
            </a:r>
            <a:r>
              <a:rPr lang="ko-KR" altLang="en-US" dirty="0"/>
              <a:t>붙여서 쓰기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import </a:t>
            </a:r>
            <a:r>
              <a:rPr lang="en-US" altLang="ko-KR" dirty="0" err="1">
                <a:solidFill>
                  <a:srgbClr val="FF0000"/>
                </a:solidFill>
              </a:rPr>
              <a:t>os</a:t>
            </a:r>
            <a:endParaRPr lang="en-US" altLang="ko-K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dirty="0" err="1">
                <a:solidFill>
                  <a:srgbClr val="FF0000"/>
                </a:solidFill>
              </a:rPr>
              <a:t>os.chdir</a:t>
            </a:r>
            <a:r>
              <a:rPr lang="en-US" altLang="ko-KR" dirty="0">
                <a:solidFill>
                  <a:srgbClr val="FF0000"/>
                </a:solidFill>
              </a:rPr>
              <a:t>(‘</a:t>
            </a:r>
            <a:r>
              <a:rPr lang="ko-KR" altLang="en-US" dirty="0">
                <a:solidFill>
                  <a:srgbClr val="FF0000"/>
                </a:solidFill>
              </a:rPr>
              <a:t>바꾸려는 경로</a:t>
            </a:r>
            <a:r>
              <a:rPr lang="en-US" altLang="ko-KR" dirty="0">
                <a:solidFill>
                  <a:srgbClr val="FF0000"/>
                </a:solidFill>
              </a:rPr>
              <a:t>’) </a:t>
            </a:r>
            <a:r>
              <a:rPr lang="en-US" altLang="ko-KR" dirty="0"/>
              <a:t>– </a:t>
            </a:r>
            <a:r>
              <a:rPr lang="ko-KR" altLang="en-US" dirty="0"/>
              <a:t>작업 디렉토리 변경하기</a:t>
            </a:r>
          </a:p>
        </p:txBody>
      </p:sp>
    </p:spTree>
    <p:extLst>
      <p:ext uri="{BB962C8B-B14F-4D97-AF65-F5344CB8AC3E}">
        <p14:creationId xmlns:p14="http://schemas.microsoft.com/office/powerpoint/2010/main" val="27141278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9C33F5-F05D-40DD-B671-5CE8BB5E6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solidFill>
                  <a:srgbClr val="FF0000"/>
                </a:solidFill>
              </a:rPr>
              <a:t>오늘 작업한 파일 조교 </a:t>
            </a:r>
            <a:r>
              <a:rPr lang="en-US" altLang="ko-KR" dirty="0">
                <a:solidFill>
                  <a:srgbClr val="FF0000"/>
                </a:solidFill>
              </a:rPr>
              <a:t>repository</a:t>
            </a:r>
            <a:r>
              <a:rPr lang="ko-KR" altLang="en-US" dirty="0">
                <a:solidFill>
                  <a:srgbClr val="FF0000"/>
                </a:solidFill>
              </a:rPr>
              <a:t>에 </a:t>
            </a:r>
            <a:r>
              <a:rPr lang="en-US" altLang="ko-KR" dirty="0">
                <a:solidFill>
                  <a:srgbClr val="FF0000"/>
                </a:solidFill>
              </a:rPr>
              <a:t>PR</a:t>
            </a:r>
            <a:r>
              <a:rPr lang="ko-KR" altLang="en-US" dirty="0">
                <a:solidFill>
                  <a:srgbClr val="FF0000"/>
                </a:solidFill>
              </a:rPr>
              <a:t> 하기</a:t>
            </a:r>
            <a:endParaRPr lang="en-US" altLang="ko-KR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ko-K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dirty="0"/>
              <a:t>git commit (</a:t>
            </a:r>
            <a:r>
              <a:rPr lang="ko-KR" altLang="en-US" dirty="0"/>
              <a:t>개인 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-&gt; git push (</a:t>
            </a:r>
            <a:r>
              <a:rPr lang="ko-KR" altLang="en-US" dirty="0"/>
              <a:t>개인 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-&gt; pull request (*</a:t>
            </a:r>
            <a:r>
              <a:rPr lang="ko-KR" altLang="en-US" dirty="0"/>
              <a:t>조교 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 err="1"/>
              <a:t>vscode</a:t>
            </a:r>
            <a:r>
              <a:rPr lang="ko-KR" altLang="en-US" b="1" dirty="0"/>
              <a:t> 사용하면 편해요</a:t>
            </a:r>
            <a:r>
              <a:rPr lang="en-US" altLang="ko-KR" b="1" dirty="0"/>
              <a:t>! </a:t>
            </a:r>
            <a:r>
              <a:rPr lang="ko-KR" altLang="en-US" b="1" dirty="0"/>
              <a:t>그리고 파일명을 꼭 본명으로</a:t>
            </a:r>
            <a:r>
              <a:rPr lang="en-US" altLang="ko-KR" b="1" dirty="0"/>
              <a:t>!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414881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916314-8F45-4C6E-AE73-0013933B0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Review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D348FE-12CF-453C-8812-52B460371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git commit</a:t>
            </a:r>
          </a:p>
          <a:p>
            <a:endParaRPr lang="en-US" altLang="ko-KR" dirty="0"/>
          </a:p>
          <a:p>
            <a:r>
              <a:rPr lang="en-US" altLang="ko-KR" dirty="0"/>
              <a:t>git push</a:t>
            </a:r>
          </a:p>
          <a:p>
            <a:endParaRPr lang="en-US" altLang="ko-KR" dirty="0"/>
          </a:p>
          <a:p>
            <a:r>
              <a:rPr lang="en-US" altLang="ko-KR" dirty="0"/>
              <a:t>pull request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3888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D348FE-12CF-453C-8812-52B460371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git commit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chemeClr val="tx1">
                    <a:alpha val="50000"/>
                  </a:schemeClr>
                </a:solidFill>
              </a:rPr>
              <a:t>git push</a:t>
            </a:r>
          </a:p>
          <a:p>
            <a:endParaRPr lang="en-US" altLang="ko-KR" dirty="0">
              <a:solidFill>
                <a:schemeClr val="tx1">
                  <a:alpha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tx1">
                    <a:alpha val="50000"/>
                  </a:schemeClr>
                </a:solidFill>
              </a:rPr>
              <a:t>pull request</a:t>
            </a:r>
            <a:endParaRPr lang="ko-KR" altLang="en-US" dirty="0">
              <a:solidFill>
                <a:schemeClr val="tx1">
                  <a:alpha val="50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AA8FE2C-FCAF-43F9-AA31-5F4B813F6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7365" y="1825625"/>
            <a:ext cx="7992818" cy="98976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FF58F8E-4797-4732-A859-EFAA578488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6666" y="3006238"/>
            <a:ext cx="3334215" cy="348663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87E078F-8694-4AC0-994E-AB7F16AFEB32}"/>
              </a:ext>
            </a:extLst>
          </p:cNvPr>
          <p:cNvSpPr/>
          <p:nvPr/>
        </p:nvSpPr>
        <p:spPr>
          <a:xfrm>
            <a:off x="8109285" y="2306888"/>
            <a:ext cx="1467852" cy="4692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6AA6E7B-E106-4F89-800A-CE916A6481A8}"/>
              </a:ext>
            </a:extLst>
          </p:cNvPr>
          <p:cNvSpPr/>
          <p:nvPr/>
        </p:nvSpPr>
        <p:spPr>
          <a:xfrm>
            <a:off x="8999621" y="3308684"/>
            <a:ext cx="264695" cy="2646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335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D348FE-12CF-453C-8812-52B460371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solidFill>
                  <a:schemeClr val="tx1">
                    <a:alpha val="50000"/>
                  </a:schemeClr>
                </a:solidFill>
              </a:rPr>
              <a:t>git commit</a:t>
            </a:r>
          </a:p>
          <a:p>
            <a:endParaRPr lang="en-US" altLang="ko-KR" dirty="0"/>
          </a:p>
          <a:p>
            <a:r>
              <a:rPr lang="en-US" altLang="ko-KR" b="1" dirty="0">
                <a:solidFill>
                  <a:srgbClr val="0070C0"/>
                </a:solidFill>
              </a:rPr>
              <a:t>git push</a:t>
            </a:r>
          </a:p>
          <a:p>
            <a:endParaRPr lang="en-US" altLang="ko-KR" dirty="0">
              <a:solidFill>
                <a:schemeClr val="tx1">
                  <a:alpha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tx1">
                    <a:alpha val="50000"/>
                  </a:schemeClr>
                </a:solidFill>
              </a:rPr>
              <a:t>pull request</a:t>
            </a:r>
            <a:endParaRPr lang="ko-KR" altLang="en-US" dirty="0">
              <a:solidFill>
                <a:schemeClr val="tx1">
                  <a:alpha val="50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DDBA275-5654-4ED9-AA18-125FBEF2D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1286" y="1825625"/>
            <a:ext cx="8164573" cy="96570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A500982-892F-41A4-BDE1-8018D0399FEC}"/>
              </a:ext>
            </a:extLst>
          </p:cNvPr>
          <p:cNvSpPr/>
          <p:nvPr/>
        </p:nvSpPr>
        <p:spPr>
          <a:xfrm>
            <a:off x="10250906" y="2322095"/>
            <a:ext cx="1696452" cy="3489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D557B4F-C88D-470E-8213-86DAAB0E19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8916" y="3287797"/>
            <a:ext cx="5949312" cy="129265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479D6A28-5926-49E5-B408-65127B18C9B2}"/>
              </a:ext>
            </a:extLst>
          </p:cNvPr>
          <p:cNvSpPr/>
          <p:nvPr/>
        </p:nvSpPr>
        <p:spPr>
          <a:xfrm>
            <a:off x="6096000" y="4231532"/>
            <a:ext cx="820848" cy="3489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0270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D348FE-12CF-453C-8812-52B460371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solidFill>
                  <a:schemeClr val="tx1">
                    <a:alpha val="50000"/>
                  </a:schemeClr>
                </a:solidFill>
              </a:rPr>
              <a:t>git commit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chemeClr val="tx1">
                    <a:alpha val="50000"/>
                  </a:schemeClr>
                </a:solidFill>
              </a:rPr>
              <a:t>git push</a:t>
            </a:r>
          </a:p>
          <a:p>
            <a:endParaRPr lang="en-US" altLang="ko-KR" dirty="0">
              <a:solidFill>
                <a:schemeClr val="tx1">
                  <a:alpha val="50000"/>
                </a:schemeClr>
              </a:solidFill>
            </a:endParaRPr>
          </a:p>
          <a:p>
            <a:r>
              <a:rPr lang="en-US" altLang="ko-KR" b="1" dirty="0">
                <a:solidFill>
                  <a:srgbClr val="0070C0"/>
                </a:solidFill>
              </a:rPr>
              <a:t>pull request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F93A053-51B4-4BD9-967F-6BBDD3B61B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840" y="1825625"/>
            <a:ext cx="5916960" cy="449735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EE12F36-6B1B-438E-8C81-CD84FE84895B}"/>
              </a:ext>
            </a:extLst>
          </p:cNvPr>
          <p:cNvSpPr/>
          <p:nvPr/>
        </p:nvSpPr>
        <p:spPr>
          <a:xfrm>
            <a:off x="10302844" y="3331675"/>
            <a:ext cx="1050956" cy="3621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645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420285-7F80-4E10-8B61-FB78C6897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Today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983048-EAD3-4A31-B9EB-5BC8FFD4D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자신의 </a:t>
            </a:r>
            <a:r>
              <a:rPr lang="en-US" altLang="ko-KR" dirty="0"/>
              <a:t>repository</a:t>
            </a:r>
            <a:r>
              <a:rPr lang="ko-KR" altLang="en-US" dirty="0"/>
              <a:t>에서 업데이트 내용을 받아올 경우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7F3DD5C-63CB-4C50-B0AF-BAA0D0FFF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094" y="2859832"/>
            <a:ext cx="9965811" cy="1138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897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13472E-B59E-4C69-90C2-DA2C3623B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자신이 </a:t>
            </a:r>
            <a:r>
              <a:rPr lang="en-US" altLang="ko-KR" dirty="0"/>
              <a:t>fork</a:t>
            </a:r>
            <a:r>
              <a:rPr lang="ko-KR" altLang="en-US" dirty="0"/>
              <a:t>한 </a:t>
            </a:r>
            <a:r>
              <a:rPr lang="en-US" altLang="ko-KR" dirty="0"/>
              <a:t>repository</a:t>
            </a:r>
            <a:r>
              <a:rPr lang="ko-KR" altLang="en-US" dirty="0"/>
              <a:t>에서 업데이트 내용을 받아올 경우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0F430B8-6AEB-4417-8A8A-2A82126E3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903" y="2660169"/>
            <a:ext cx="10520897" cy="268225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49123FE2-CA03-4EC9-A42A-005900D6717A}"/>
              </a:ext>
            </a:extLst>
          </p:cNvPr>
          <p:cNvSpPr/>
          <p:nvPr/>
        </p:nvSpPr>
        <p:spPr>
          <a:xfrm>
            <a:off x="5196689" y="2797521"/>
            <a:ext cx="1973656" cy="2625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0AA8852-0862-4055-ACEC-BEF964155E71}"/>
              </a:ext>
            </a:extLst>
          </p:cNvPr>
          <p:cNvSpPr/>
          <p:nvPr/>
        </p:nvSpPr>
        <p:spPr>
          <a:xfrm>
            <a:off x="5196689" y="3183801"/>
            <a:ext cx="1566250" cy="2625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8FA64B9-C339-42A2-836C-BDE9BA5CC1B5}"/>
              </a:ext>
            </a:extLst>
          </p:cNvPr>
          <p:cNvSpPr/>
          <p:nvPr/>
        </p:nvSpPr>
        <p:spPr>
          <a:xfrm>
            <a:off x="5196689" y="3767002"/>
            <a:ext cx="2109458" cy="2625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217E2A9-C3C7-41C1-947D-6B243881AB30}"/>
              </a:ext>
            </a:extLst>
          </p:cNvPr>
          <p:cNvSpPr/>
          <p:nvPr/>
        </p:nvSpPr>
        <p:spPr>
          <a:xfrm>
            <a:off x="5196689" y="4149620"/>
            <a:ext cx="1176951" cy="2625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CCD6740-89B1-489D-945A-8722494E8330}"/>
              </a:ext>
            </a:extLst>
          </p:cNvPr>
          <p:cNvSpPr/>
          <p:nvPr/>
        </p:nvSpPr>
        <p:spPr>
          <a:xfrm>
            <a:off x="5196688" y="5139903"/>
            <a:ext cx="2199993" cy="2625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E3FBB90-97DD-4E8B-A4C2-016880FCACC7}"/>
              </a:ext>
            </a:extLst>
          </p:cNvPr>
          <p:cNvSpPr/>
          <p:nvPr/>
        </p:nvSpPr>
        <p:spPr>
          <a:xfrm>
            <a:off x="7170345" y="2797522"/>
            <a:ext cx="4019738" cy="26255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40E198E-037D-4BCC-88E4-5195F56CE085}"/>
              </a:ext>
            </a:extLst>
          </p:cNvPr>
          <p:cNvSpPr/>
          <p:nvPr/>
        </p:nvSpPr>
        <p:spPr>
          <a:xfrm>
            <a:off x="832903" y="3032910"/>
            <a:ext cx="244459" cy="159944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A07720-362A-44F8-A28B-D599990BC820}"/>
              </a:ext>
            </a:extLst>
          </p:cNvPr>
          <p:cNvSpPr txBox="1"/>
          <p:nvPr/>
        </p:nvSpPr>
        <p:spPr>
          <a:xfrm>
            <a:off x="8057584" y="3082702"/>
            <a:ext cx="34493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https://github.com/tjdghks994/ai-security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815AC65F-7AF1-425C-8DD7-0B77F9ABDDD4}"/>
              </a:ext>
            </a:extLst>
          </p:cNvPr>
          <p:cNvCxnSpPr>
            <a:cxnSpLocks/>
            <a:stCxn id="14" idx="1"/>
          </p:cNvCxnSpPr>
          <p:nvPr/>
        </p:nvCxnSpPr>
        <p:spPr>
          <a:xfrm rot="10800000">
            <a:off x="7795034" y="3082702"/>
            <a:ext cx="262550" cy="292388"/>
          </a:xfrm>
          <a:prstGeom prst="bentConnector2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D87DCED-7D5A-45CE-AADE-B27322B584F6}"/>
              </a:ext>
            </a:extLst>
          </p:cNvPr>
          <p:cNvSpPr txBox="1"/>
          <p:nvPr/>
        </p:nvSpPr>
        <p:spPr>
          <a:xfrm>
            <a:off x="5196688" y="5512255"/>
            <a:ext cx="4662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+ git push origin master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본인의 </a:t>
            </a:r>
            <a:r>
              <a:rPr lang="en-US" altLang="ko-KR" dirty="0"/>
              <a:t>repository</a:t>
            </a:r>
            <a:r>
              <a:rPr lang="ko-KR" altLang="en-US" dirty="0"/>
              <a:t>에 업데이트 하는 내용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6555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5C5DA0-F4C3-4BBC-9D0E-5BAEAFA2E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solidFill>
                  <a:srgbClr val="FFC000"/>
                </a:solidFill>
              </a:rPr>
              <a:t>colab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58B287-DE8C-4F7D-A474-072071FAA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Jupyter</a:t>
            </a:r>
            <a:r>
              <a:rPr lang="en-US" altLang="ko-KR" dirty="0"/>
              <a:t> notebook + Google Drive</a:t>
            </a:r>
          </a:p>
          <a:p>
            <a:endParaRPr lang="en-US" altLang="ko-KR" dirty="0"/>
          </a:p>
          <a:p>
            <a:r>
              <a:rPr lang="en-US" altLang="ko-KR" dirty="0"/>
              <a:t>Cloud IDE(Integrated Development Environment)</a:t>
            </a:r>
          </a:p>
          <a:p>
            <a:endParaRPr lang="en-US" altLang="ko-KR" dirty="0"/>
          </a:p>
          <a:p>
            <a:r>
              <a:rPr lang="en-US" altLang="ko-KR" dirty="0"/>
              <a:t>Provide high-end GPU for </a:t>
            </a:r>
            <a:r>
              <a:rPr lang="en-US" altLang="ko-KR" dirty="0">
                <a:solidFill>
                  <a:srgbClr val="FF0000"/>
                </a:solidFill>
              </a:rPr>
              <a:t>FREE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871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5491AA-556E-4BEF-B2D2-430C8E92A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Google Drive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sz="2000" dirty="0"/>
              <a:t>마우스 </a:t>
            </a:r>
            <a:r>
              <a:rPr lang="ko-KR" altLang="en-US" sz="2000" dirty="0" err="1"/>
              <a:t>우클릭으로</a:t>
            </a:r>
            <a:br>
              <a:rPr lang="en-US" altLang="ko-KR" sz="2000" dirty="0"/>
            </a:br>
            <a:r>
              <a:rPr lang="en-US" altLang="ko-KR" sz="2000" dirty="0"/>
              <a:t> </a:t>
            </a:r>
            <a:r>
              <a:rPr lang="ko-KR" altLang="en-US" sz="2000" dirty="0" err="1"/>
              <a:t>새폴더</a:t>
            </a:r>
            <a:r>
              <a:rPr lang="ko-KR" altLang="en-US" sz="2000" dirty="0"/>
              <a:t> 생성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F7027A17-60D9-46CF-B2E4-FC727B3E8FB9}"/>
              </a:ext>
            </a:extLst>
          </p:cNvPr>
          <p:cNvGrpSpPr/>
          <p:nvPr/>
        </p:nvGrpSpPr>
        <p:grpSpPr>
          <a:xfrm>
            <a:off x="3898019" y="1825625"/>
            <a:ext cx="7455781" cy="3542137"/>
            <a:chOff x="3898019" y="1825625"/>
            <a:chExt cx="7455781" cy="3542137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58C09FF0-B5DD-438F-A545-95637BA181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98019" y="1825625"/>
              <a:ext cx="7455781" cy="3542137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A1C4483-31BF-4513-8D55-6C79C2659553}"/>
                </a:ext>
              </a:extLst>
            </p:cNvPr>
            <p:cNvSpPr/>
            <p:nvPr/>
          </p:nvSpPr>
          <p:spPr>
            <a:xfrm>
              <a:off x="6914367" y="4940391"/>
              <a:ext cx="2821691" cy="3947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4729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276</Words>
  <Application>Microsoft Office PowerPoint</Application>
  <PresentationFormat>와이드스크린</PresentationFormat>
  <Paragraphs>82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테마</vt:lpstr>
      <vt:lpstr>Colab Traning</vt:lpstr>
      <vt:lpstr>Review</vt:lpstr>
      <vt:lpstr>PowerPoint 프레젠테이션</vt:lpstr>
      <vt:lpstr>PowerPoint 프레젠테이션</vt:lpstr>
      <vt:lpstr>PowerPoint 프레젠테이션</vt:lpstr>
      <vt:lpstr>Today</vt:lpstr>
      <vt:lpstr>PowerPoint 프레젠테이션</vt:lpstr>
      <vt:lpstr>colab</vt:lpstr>
      <vt:lpstr>PowerPoint 프레젠테이션</vt:lpstr>
      <vt:lpstr>PowerPoint 프레젠테이션</vt:lpstr>
      <vt:lpstr>PowerPoint 프레젠테이션</vt:lpstr>
      <vt:lpstr>PowerPoint 프레젠테이션</vt:lpstr>
      <vt:lpstr>colab 중요 명령어</vt:lpstr>
      <vt:lpstr>PowerPoint 프레젠테이션</vt:lpstr>
      <vt:lpstr>PowerPoint 프레젠테이션</vt:lpstr>
      <vt:lpstr>PowerPoint 프레젠테이션</vt:lpstr>
      <vt:lpstr>Summary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Colab Traning</dc:title>
  <dc:creator>박 성환</dc:creator>
  <cp:lastModifiedBy>박 성환</cp:lastModifiedBy>
  <cp:revision>16</cp:revision>
  <dcterms:created xsi:type="dcterms:W3CDTF">2019-09-24T16:36:25Z</dcterms:created>
  <dcterms:modified xsi:type="dcterms:W3CDTF">2019-09-24T18:10:10Z</dcterms:modified>
</cp:coreProperties>
</file>