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39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wsrh@naver.com" userId="5cc2fac9e238e471" providerId="LiveId" clId="{68B05F5E-CB6D-4D7F-8E5E-506C3FEFAFE1}"/>
    <pc:docChg chg="undo custSel addSld delSld modSld">
      <pc:chgData name="sjwsrh@naver.com" userId="5cc2fac9e238e471" providerId="LiveId" clId="{68B05F5E-CB6D-4D7F-8E5E-506C3FEFAFE1}" dt="2024-12-15T13:02:17.059" v="2591" actId="20577"/>
      <pc:docMkLst>
        <pc:docMk/>
      </pc:docMkLst>
      <pc:sldChg chg="modSp mod">
        <pc:chgData name="sjwsrh@naver.com" userId="5cc2fac9e238e471" providerId="LiveId" clId="{68B05F5E-CB6D-4D7F-8E5E-506C3FEFAFE1}" dt="2024-12-15T01:10:52.950" v="309" actId="1076"/>
        <pc:sldMkLst>
          <pc:docMk/>
          <pc:sldMk cId="2063683565" sldId="258"/>
        </pc:sldMkLst>
        <pc:spChg chg="mod">
          <ac:chgData name="sjwsrh@naver.com" userId="5cc2fac9e238e471" providerId="LiveId" clId="{68B05F5E-CB6D-4D7F-8E5E-506C3FEFAFE1}" dt="2024-12-15T01:10:52.950" v="309" actId="1076"/>
          <ac:spMkLst>
            <pc:docMk/>
            <pc:sldMk cId="2063683565" sldId="258"/>
            <ac:spMk id="8" creationId="{A0D36D95-A602-E86B-7D11-27C8A0192C95}"/>
          </ac:spMkLst>
        </pc:spChg>
      </pc:sldChg>
      <pc:sldChg chg="addSp delSp modSp add del mod">
        <pc:chgData name="sjwsrh@naver.com" userId="5cc2fac9e238e471" providerId="LiveId" clId="{68B05F5E-CB6D-4D7F-8E5E-506C3FEFAFE1}" dt="2024-12-15T10:45:55.639" v="391" actId="2696"/>
        <pc:sldMkLst>
          <pc:docMk/>
          <pc:sldMk cId="1080727160" sldId="259"/>
        </pc:sldMkLst>
        <pc:spChg chg="add del mod">
          <ac:chgData name="sjwsrh@naver.com" userId="5cc2fac9e238e471" providerId="LiveId" clId="{68B05F5E-CB6D-4D7F-8E5E-506C3FEFAFE1}" dt="2024-12-15T10:45:38.117" v="386" actId="478"/>
          <ac:spMkLst>
            <pc:docMk/>
            <pc:sldMk cId="1080727160" sldId="259"/>
            <ac:spMk id="4" creationId="{9DF4032B-D96A-BEE8-5836-63EF7C222099}"/>
          </ac:spMkLst>
        </pc:spChg>
        <pc:spChg chg="add del mod">
          <ac:chgData name="sjwsrh@naver.com" userId="5cc2fac9e238e471" providerId="LiveId" clId="{68B05F5E-CB6D-4D7F-8E5E-506C3FEFAFE1}" dt="2024-12-15T10:45:45.472" v="388" actId="21"/>
          <ac:spMkLst>
            <pc:docMk/>
            <pc:sldMk cId="1080727160" sldId="259"/>
            <ac:spMk id="6" creationId="{0CC3230A-9F92-D808-FEF7-561DF35BE44D}"/>
          </ac:spMkLst>
        </pc:spChg>
        <pc:spChg chg="del">
          <ac:chgData name="sjwsrh@naver.com" userId="5cc2fac9e238e471" providerId="LiveId" clId="{68B05F5E-CB6D-4D7F-8E5E-506C3FEFAFE1}" dt="2024-12-15T10:45:47.977" v="389" actId="21"/>
          <ac:spMkLst>
            <pc:docMk/>
            <pc:sldMk cId="1080727160" sldId="259"/>
            <ac:spMk id="8" creationId="{572B008C-850E-2D15-3D28-0DEA01A544BE}"/>
          </ac:spMkLst>
        </pc:spChg>
        <pc:picChg chg="del">
          <ac:chgData name="sjwsrh@naver.com" userId="5cc2fac9e238e471" providerId="LiveId" clId="{68B05F5E-CB6D-4D7F-8E5E-506C3FEFAFE1}" dt="2024-12-15T10:45:18.688" v="311" actId="478"/>
          <ac:picMkLst>
            <pc:docMk/>
            <pc:sldMk cId="1080727160" sldId="259"/>
            <ac:picMk id="7" creationId="{B39939E0-AEC4-69D4-4DAC-92C5B96D6BC1}"/>
          </ac:picMkLst>
        </pc:picChg>
      </pc:sldChg>
      <pc:sldChg chg="addSp delSp modSp add mod">
        <pc:chgData name="sjwsrh@naver.com" userId="5cc2fac9e238e471" providerId="LiveId" clId="{68B05F5E-CB6D-4D7F-8E5E-506C3FEFAFE1}" dt="2024-12-15T10:53:38.840" v="959" actId="20577"/>
        <pc:sldMkLst>
          <pc:docMk/>
          <pc:sldMk cId="363682437" sldId="260"/>
        </pc:sldMkLst>
        <pc:spChg chg="mod">
          <ac:chgData name="sjwsrh@naver.com" userId="5cc2fac9e238e471" providerId="LiveId" clId="{68B05F5E-CB6D-4D7F-8E5E-506C3FEFAFE1}" dt="2024-12-15T10:46:18.474" v="405" actId="20577"/>
          <ac:spMkLst>
            <pc:docMk/>
            <pc:sldMk cId="363682437" sldId="260"/>
            <ac:spMk id="2" creationId="{E3A4AC4E-D149-6182-67B9-9E9CEE2CBBE2}"/>
          </ac:spMkLst>
        </pc:spChg>
        <pc:spChg chg="add mod">
          <ac:chgData name="sjwsrh@naver.com" userId="5cc2fac9e238e471" providerId="LiveId" clId="{68B05F5E-CB6D-4D7F-8E5E-506C3FEFAFE1}" dt="2024-12-15T10:53:38.840" v="959" actId="20577"/>
          <ac:spMkLst>
            <pc:docMk/>
            <pc:sldMk cId="363682437" sldId="260"/>
            <ac:spMk id="4" creationId="{6F8A53AC-58C1-D52F-0FF6-0B5C3BF0335A}"/>
          </ac:spMkLst>
        </pc:spChg>
        <pc:spChg chg="del">
          <ac:chgData name="sjwsrh@naver.com" userId="5cc2fac9e238e471" providerId="LiveId" clId="{68B05F5E-CB6D-4D7F-8E5E-506C3FEFAFE1}" dt="2024-12-15T10:45:59.012" v="392" actId="21"/>
          <ac:spMkLst>
            <pc:docMk/>
            <pc:sldMk cId="363682437" sldId="260"/>
            <ac:spMk id="8" creationId="{2C8138C9-74C6-DC3C-7301-0866095B5465}"/>
          </ac:spMkLst>
        </pc:spChg>
        <pc:picChg chg="del">
          <ac:chgData name="sjwsrh@naver.com" userId="5cc2fac9e238e471" providerId="LiveId" clId="{68B05F5E-CB6D-4D7F-8E5E-506C3FEFAFE1}" dt="2024-12-15T10:46:00.147" v="393" actId="478"/>
          <ac:picMkLst>
            <pc:docMk/>
            <pc:sldMk cId="363682437" sldId="260"/>
            <ac:picMk id="7" creationId="{BAA2EB30-00BA-2D64-3D73-98259F96D575}"/>
          </ac:picMkLst>
        </pc:picChg>
      </pc:sldChg>
      <pc:sldChg chg="modSp add mod">
        <pc:chgData name="sjwsrh@naver.com" userId="5cc2fac9e238e471" providerId="LiveId" clId="{68B05F5E-CB6D-4D7F-8E5E-506C3FEFAFE1}" dt="2024-12-15T10:57:48.297" v="1597" actId="20577"/>
        <pc:sldMkLst>
          <pc:docMk/>
          <pc:sldMk cId="889214914" sldId="261"/>
        </pc:sldMkLst>
        <pc:spChg chg="mod">
          <ac:chgData name="sjwsrh@naver.com" userId="5cc2fac9e238e471" providerId="LiveId" clId="{68B05F5E-CB6D-4D7F-8E5E-506C3FEFAFE1}" dt="2024-12-15T10:57:48.297" v="1597" actId="20577"/>
          <ac:spMkLst>
            <pc:docMk/>
            <pc:sldMk cId="889214914" sldId="261"/>
            <ac:spMk id="4" creationId="{33FD7111-61E4-D295-B2F8-1C2C6EBF2374}"/>
          </ac:spMkLst>
        </pc:spChg>
      </pc:sldChg>
      <pc:sldChg chg="addSp delSp modSp add mod">
        <pc:chgData name="sjwsrh@naver.com" userId="5cc2fac9e238e471" providerId="LiveId" clId="{68B05F5E-CB6D-4D7F-8E5E-506C3FEFAFE1}" dt="2024-12-15T13:02:17.059" v="2591" actId="20577"/>
        <pc:sldMkLst>
          <pc:docMk/>
          <pc:sldMk cId="3643403949" sldId="262"/>
        </pc:sldMkLst>
        <pc:spChg chg="del mod">
          <ac:chgData name="sjwsrh@naver.com" userId="5cc2fac9e238e471" providerId="LiveId" clId="{68B05F5E-CB6D-4D7F-8E5E-506C3FEFAFE1}" dt="2024-12-15T10:59:54.569" v="1600" actId="3680"/>
          <ac:spMkLst>
            <pc:docMk/>
            <pc:sldMk cId="3643403949" sldId="262"/>
            <ac:spMk id="4" creationId="{A531DFDD-B178-426E-C3AD-E36E3F95CFC8}"/>
          </ac:spMkLst>
        </pc:spChg>
        <pc:spChg chg="add mod">
          <ac:chgData name="sjwsrh@naver.com" userId="5cc2fac9e238e471" providerId="LiveId" clId="{68B05F5E-CB6D-4D7F-8E5E-506C3FEFAFE1}" dt="2024-12-15T11:46:32.789" v="1983" actId="20577"/>
          <ac:spMkLst>
            <pc:docMk/>
            <pc:sldMk cId="3643403949" sldId="262"/>
            <ac:spMk id="5" creationId="{2E32CA5C-AE7A-7598-A092-E0CDD2BFE84F}"/>
          </ac:spMkLst>
        </pc:spChg>
        <pc:graphicFrameChg chg="add mod ord modGraphic">
          <ac:chgData name="sjwsrh@naver.com" userId="5cc2fac9e238e471" providerId="LiveId" clId="{68B05F5E-CB6D-4D7F-8E5E-506C3FEFAFE1}" dt="2024-12-15T11:55:32.334" v="1990"/>
          <ac:graphicFrameMkLst>
            <pc:docMk/>
            <pc:sldMk cId="3643403949" sldId="262"/>
            <ac:graphicFrameMk id="3" creationId="{B41985B0-CFBC-2C31-4BA5-5F4979F96ACE}"/>
          </ac:graphicFrameMkLst>
        </pc:graphicFrameChg>
        <pc:graphicFrameChg chg="add mod modGraphic">
          <ac:chgData name="sjwsrh@naver.com" userId="5cc2fac9e238e471" providerId="LiveId" clId="{68B05F5E-CB6D-4D7F-8E5E-506C3FEFAFE1}" dt="2024-12-15T13:02:17.059" v="2591" actId="20577"/>
          <ac:graphicFrameMkLst>
            <pc:docMk/>
            <pc:sldMk cId="3643403949" sldId="262"/>
            <ac:graphicFrameMk id="6" creationId="{1E199AD9-6531-927C-A4C8-8AD24A0D08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01B84A-E44B-49E5-0ABB-A54B9115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1A90FE7-10FA-4353-3AC5-67737A1F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1EDFBD-AB80-38E9-52AB-696A927A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51ED08-F505-0A2B-2DFD-7BE18C42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8D4ACE-33EE-4450-6BBB-9E655614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1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D9A9D3-C422-BDEC-F5CE-4F4FDB91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5F5F83-2975-B952-46DE-C7876D893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D698DB-F4C8-D775-DBC3-795BECC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73BAD-53C3-1259-FFEB-B92680D1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56DD8F-0395-8528-ABA8-5886AE55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0FA54E9-CFA0-6191-D22F-3C503A61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AC186EF-D771-FDC5-5C83-9937A90CB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8D07DE-8A7B-5B44-0371-A1012304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522380-8F0C-6234-D68A-8CA442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EA608-72DE-DC64-0FE6-ACAF368F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EB424-2EF8-B47B-1F9B-7B0ABDBB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84E5A4-6B34-DACB-86CF-A9FED0D8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C0F9C9-E0F7-0CB5-4979-46CED129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7E4373-55C1-0326-1BEA-8B2E721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FD6951-9093-0C90-BD76-B10B79CA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5729FD-B982-A46E-A58E-D3271DB2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A4E5FF5-52ED-82E8-21F4-61EEF3EC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14EEFA-B603-D593-9121-28566E9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CE1F4E-55D8-9DBD-4331-B894B39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2AE1A0-631D-7819-13BD-9103862D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1647A8-0FF4-CBC6-1EA7-A967B39B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5FB06D-5A1F-1765-E252-A80979313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AA0CA62-8A4C-7CF0-5E1C-B52684C3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195998-081C-D6F5-A392-F68FBD43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DDCBEE-5277-721F-EA64-DFB5CAC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649CA2-9E36-3363-F35D-E52752E8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139AD1-FD94-03CA-1BC9-A714AEBC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2C8FC8-D145-673D-4A7A-63C2F3D7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972D96A-77E4-7D97-13EB-F6AF6E298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5D23B07-DFCC-E1BF-6C15-F520C8215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3DF5181-89BB-B645-A15B-BB1F9E14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3899ED3-9D79-EB64-E41E-C37FF3C5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2E57ED5-0089-CC11-464A-8B438D3B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B1CC7A9-6D48-8FB9-B8D4-93136262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7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EC29F1-CBE0-4F9E-238F-301EECC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87F560F-5B99-8EAA-96B6-4E61EDA8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AAD3D6-707C-8156-8527-2CCFCD75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86FE4C2-2348-9482-0AD7-1F72FA90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3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5D13894-DDC8-AC50-ACFE-2B1C340C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6E599F5-CE9C-41AC-CAB5-543CE8D5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62BB502-D272-96CE-8885-EE95C579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4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74DFEE-3D0C-EA02-1DD8-781D2D0C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A7CFA5-977D-92AD-D908-2153080A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875D91-4455-91D0-FB8B-CE65AD603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2427F2-BD28-E399-EA02-56A738A9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DC2FB0-54D1-D2A7-9E2C-401B631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66B4CC9-5350-03A1-5AFD-D5B7B8A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D9778-6E29-6C23-0786-B626B64A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72F4207-CC37-6B4E-A5B6-1B88B9BCB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538730-1122-6618-6E7F-9FABF1E74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55EA22-E5EC-807E-F681-062F1B4A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B77D99-6AB4-A92E-C92C-54C5741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36AC9FC-69B2-2225-6608-52FA249E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12DE9DD-98AB-73C1-625C-EB117FE6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DC1CC-A8AD-A606-D58D-7258B63F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7F3988-E3CE-F8A2-798E-F4645FA2A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98A1-16BE-4526-B9BA-EE97CF5F98E2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D1ACDD-6113-F700-D234-9C759FB82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265DF6-8B6B-6D38-3403-6BF37935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249E-0809-4226-A4F9-0CB7FBEDE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A9F8CD-6F94-B4E0-6A17-B3440794A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8EE2D9-8711-1F02-1726-96E67F2E4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01B8C1-BFEA-49A1-22AA-BDFE191E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3" y="355600"/>
            <a:ext cx="10620375" cy="68262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4D6D29F-C552-C78B-3740-DB3BB853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86" y="1235713"/>
            <a:ext cx="7799489" cy="46793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A1C3FD-F77F-0328-4B86-2C5C3D183AD6}"/>
              </a:ext>
            </a:extLst>
          </p:cNvPr>
          <p:cNvSpPr txBox="1"/>
          <p:nvPr/>
        </p:nvSpPr>
        <p:spPr>
          <a:xfrm>
            <a:off x="8926596" y="2686229"/>
            <a:ext cx="238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나이를 적고</a:t>
            </a:r>
            <a:endParaRPr lang="en-US" altLang="ko-KR" dirty="0"/>
          </a:p>
          <a:p>
            <a:r>
              <a:rPr lang="ko-KR" altLang="en-US" dirty="0"/>
              <a:t>전송버튼을 누르면</a:t>
            </a:r>
            <a:endParaRPr lang="en-US" altLang="ko-KR" dirty="0"/>
          </a:p>
          <a:p>
            <a:r>
              <a:rPr lang="en-US" altLang="ko-KR" dirty="0" err="1"/>
              <a:t>ParamServlet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ko-KR" altLang="en-US" dirty="0" err="1"/>
              <a:t>서블릿으로</a:t>
            </a:r>
            <a:r>
              <a:rPr lang="ko-KR" altLang="en-US" dirty="0"/>
              <a:t>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677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174C81-718C-8FE3-3BF1-13A5B1CED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B4E4B7-2AAB-7156-97AD-A42A7B55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3" y="355600"/>
            <a:ext cx="10620375" cy="6826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ParamServlet.java(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D36D95-A602-E86B-7D11-27C8A0192C95}"/>
              </a:ext>
            </a:extLst>
          </p:cNvPr>
          <p:cNvSpPr txBox="1"/>
          <p:nvPr/>
        </p:nvSpPr>
        <p:spPr>
          <a:xfrm>
            <a:off x="8917071" y="2003604"/>
            <a:ext cx="2387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자바파일에서 클라이언트 요청처리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@WebServlet</a:t>
            </a:r>
            <a:r>
              <a:rPr lang="ko-KR" altLang="en-US" dirty="0"/>
              <a:t>으로 클라이언트에서 넘긴 </a:t>
            </a:r>
            <a:r>
              <a:rPr lang="en-US" altLang="ko-KR" dirty="0" err="1"/>
              <a:t>url</a:t>
            </a:r>
            <a:r>
              <a:rPr lang="ko-KR" altLang="en-US" dirty="0" err="1"/>
              <a:t>매핑받아</a:t>
            </a:r>
            <a:r>
              <a:rPr lang="ko-KR" altLang="en-US" dirty="0"/>
              <a:t> 클라이언트가 적은 </a:t>
            </a:r>
            <a:r>
              <a:rPr lang="en-US" altLang="ko-KR" dirty="0"/>
              <a:t>id, age</a:t>
            </a:r>
            <a:r>
              <a:rPr lang="ko-KR" altLang="en-US" dirty="0"/>
              <a:t>값을 </a:t>
            </a:r>
            <a:r>
              <a:rPr lang="en-US" altLang="ko-KR" dirty="0" err="1"/>
              <a:t>getParameter</a:t>
            </a:r>
            <a:r>
              <a:rPr lang="en-US" altLang="ko-KR" dirty="0"/>
              <a:t> </a:t>
            </a:r>
            <a:r>
              <a:rPr lang="ko-KR" altLang="en-US" dirty="0"/>
              <a:t>함수로 가져와서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출력객체를 얻어와 브라우저에 출력</a:t>
            </a:r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F5806B08-7425-A8F6-EF43-13CF336E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26" y="1253331"/>
            <a:ext cx="8030024" cy="5108498"/>
          </a:xfrm>
        </p:spPr>
      </p:pic>
    </p:spTree>
    <p:extLst>
      <p:ext uri="{BB962C8B-B14F-4D97-AF65-F5344CB8AC3E}">
        <p14:creationId xmlns:p14="http://schemas.microsoft.com/office/powerpoint/2010/main" val="20636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71E678-0CF2-93CE-4EB2-7BE92902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A4AC4E-D149-6182-67B9-9E9CEE2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3" y="355600"/>
            <a:ext cx="10620375" cy="68262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자바빈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A53AC-58C1-D52F-0FF6-0B5C3BF0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43" y="1152525"/>
            <a:ext cx="10594957" cy="5024438"/>
          </a:xfrm>
        </p:spPr>
        <p:txBody>
          <a:bodyPr/>
          <a:lstStyle/>
          <a:p>
            <a:r>
              <a:rPr lang="ko-KR" altLang="en-US" dirty="0"/>
              <a:t>회원 가입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회원 가입 페이지에서 회원 정보를 입력한 후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 - submit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톰캣이</a:t>
            </a:r>
            <a:r>
              <a:rPr lang="ko-KR" altLang="en-US" dirty="0"/>
              <a:t> 입력된 회원 정보를 읽어와 데이터베이스에 저장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데이터베이스를 통해 회원 가입 성공실패 여부를 결과값으로 </a:t>
            </a:r>
            <a:r>
              <a:rPr lang="ko-KR" altLang="en-US" dirty="0" err="1"/>
              <a:t>얻어옴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톰캣이</a:t>
            </a:r>
            <a:r>
              <a:rPr lang="ko-KR" altLang="en-US" dirty="0"/>
              <a:t> 입력된 정보를 다음 페이지에서 확인하기 위해서 출력해준다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77DAF3F-F1CF-09B3-791D-AD4A16AB0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2B5415-429F-91A6-C179-B6A05740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3" y="355600"/>
            <a:ext cx="10620375" cy="68262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자바빈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3FD7111-61E4-D295-B2F8-1C2C6EBF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43" y="1152525"/>
            <a:ext cx="10594957" cy="5024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회원 가입 페이지에서 입력한 정보는 두가지 방법으로 서버에 전송된다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비번 등을 개별적으로 전송하는 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회원 정보를 하나로 묶어서 전송하는 방법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자바 빈 </a:t>
            </a:r>
            <a:r>
              <a:rPr lang="en-US" altLang="ko-KR" dirty="0"/>
              <a:t>: </a:t>
            </a:r>
            <a:r>
              <a:rPr lang="ko-KR" altLang="en-US" dirty="0"/>
              <a:t>데이터 저장소 </a:t>
            </a:r>
            <a:r>
              <a:rPr lang="en-US" altLang="ko-KR" dirty="0"/>
              <a:t>-&gt; </a:t>
            </a:r>
            <a:r>
              <a:rPr lang="ko-KR" altLang="en-US" dirty="0"/>
              <a:t>자바의 은닉이란 개념을 사용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필요한 정보를 객체를 구성하는 멤버로 기술해 두고 한꺼번에 데이터에 접근해서 사용할 수 있음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err="1"/>
              <a:t>getXxx</a:t>
            </a:r>
            <a:r>
              <a:rPr lang="en-US" altLang="ko-KR" dirty="0"/>
              <a:t>, </a:t>
            </a:r>
            <a:r>
              <a:rPr lang="en-US" altLang="ko-KR" dirty="0" err="1"/>
              <a:t>setXxx</a:t>
            </a:r>
            <a:r>
              <a:rPr lang="ko-KR" altLang="en-US" dirty="0"/>
              <a:t> 로 구성됨</a:t>
            </a:r>
          </a:p>
        </p:txBody>
      </p:sp>
    </p:spTree>
    <p:extLst>
      <p:ext uri="{BB962C8B-B14F-4D97-AF65-F5344CB8AC3E}">
        <p14:creationId xmlns:p14="http://schemas.microsoft.com/office/powerpoint/2010/main" val="8892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8BBF69-8485-C7ED-48DA-1A3B1434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9EE250-6CE9-4CCE-7717-3AA6698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3" y="355600"/>
            <a:ext cx="10620375" cy="68262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자바빈</a:t>
            </a:r>
            <a:endParaRPr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xmlns="" id="{B41985B0-CFBC-2C31-4BA5-5F4979F96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253615"/>
              </p:ext>
            </p:extLst>
          </p:nvPr>
        </p:nvGraphicFramePr>
        <p:xfrm>
          <a:off x="838200" y="1533525"/>
          <a:ext cx="10515600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8511163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185031878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액션 태그의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74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jsp:userBean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빈을 생성한다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48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jsp:getProperty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빈에서 정보를 얻어온다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640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jsp:setProperty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빈에서 정보를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7654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32CA5C-AE7A-7598-A092-E0CDD2BFE84F}"/>
              </a:ext>
            </a:extLst>
          </p:cNvPr>
          <p:cNvSpPr txBox="1"/>
          <p:nvPr/>
        </p:nvSpPr>
        <p:spPr>
          <a:xfrm>
            <a:off x="914400" y="3867150"/>
            <a:ext cx="10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&lt;</a:t>
            </a:r>
            <a:r>
              <a:rPr lang="en-US" altLang="ko-KR" dirty="0" err="1"/>
              <a:t>jsp:useBean</a:t>
            </a:r>
            <a:r>
              <a:rPr lang="en-US" altLang="ko-KR" dirty="0"/>
              <a:t> class=“</a:t>
            </a:r>
            <a:r>
              <a:rPr lang="ko-KR" altLang="en-US" dirty="0"/>
              <a:t>클래스 풀 네임</a:t>
            </a:r>
            <a:r>
              <a:rPr lang="en-US" altLang="ko-KR" dirty="0"/>
              <a:t>“ id=“</a:t>
            </a:r>
            <a:r>
              <a:rPr lang="ko-KR" altLang="en-US" dirty="0" err="1"/>
              <a:t>빈이름</a:t>
            </a:r>
            <a:r>
              <a:rPr lang="en-US" altLang="ko-KR" dirty="0"/>
              <a:t>“ [scope=“</a:t>
            </a:r>
            <a:r>
              <a:rPr lang="ko-KR" altLang="en-US" dirty="0"/>
              <a:t>범위</a:t>
            </a:r>
            <a:r>
              <a:rPr lang="en-US" altLang="ko-KR" dirty="0"/>
              <a:t>”]/&gt;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E199AD9-6531-927C-A4C8-8AD24A0D0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72747"/>
              </p:ext>
            </p:extLst>
          </p:nvPr>
        </p:nvGraphicFramePr>
        <p:xfrm>
          <a:off x="552450" y="4397375"/>
          <a:ext cx="10795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796565347"/>
                    </a:ext>
                  </a:extLst>
                </a:gridCol>
                <a:gridCol w="6832600">
                  <a:extLst>
                    <a:ext uri="{9D8B030D-6E8A-4147-A177-3AD203B41FA5}">
                      <a16:colId xmlns:a16="http://schemas.microsoft.com/office/drawing/2014/main" xmlns="" val="1147014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Scope </a:t>
                      </a:r>
                      <a:r>
                        <a:rPr lang="ko-KR" altLang="en-US" dirty="0"/>
                        <a:t>속성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311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빈이 생성된 페이지 내에서만 접근되어 사용할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1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빈이 생성된 요청을 수행하는 </a:t>
                      </a:r>
                      <a:r>
                        <a:rPr lang="ko-KR" altLang="en-US" dirty="0" err="1"/>
                        <a:t>페이지들에서</a:t>
                      </a:r>
                      <a:r>
                        <a:rPr lang="ko-KR" altLang="en-US" dirty="0"/>
                        <a:t> 사용할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1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빈이 생성된 세션에서 요청을 처리하는 </a:t>
                      </a:r>
                      <a:r>
                        <a:rPr lang="ko-KR" altLang="en-US" dirty="0" err="1"/>
                        <a:t>페이지들에서</a:t>
                      </a:r>
                      <a:r>
                        <a:rPr lang="ko-KR" altLang="en-US" dirty="0"/>
                        <a:t> 사용할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103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빈이 생성된 응용 프로그램에 포함된 모든 </a:t>
                      </a:r>
                      <a:r>
                        <a:rPr lang="ko-KR" altLang="en-US" dirty="0" err="1"/>
                        <a:t>페이지들에서</a:t>
                      </a:r>
                      <a:r>
                        <a:rPr lang="ko-KR" altLang="en-US" dirty="0"/>
                        <a:t> 사용할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345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227</Words>
  <Application>Microsoft Office PowerPoint</Application>
  <PresentationFormat>사용자 지정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Index.jsp</vt:lpstr>
      <vt:lpstr>ParamServlet.java(클래스)</vt:lpstr>
      <vt:lpstr>자바빈</vt:lpstr>
      <vt:lpstr>자바빈</vt:lpstr>
      <vt:lpstr>자바빈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sjwsrh@naver.com</dc:creator>
  <cp:lastModifiedBy>bitcamp</cp:lastModifiedBy>
  <cp:revision>2</cp:revision>
  <dcterms:created xsi:type="dcterms:W3CDTF">2024-12-15T01:00:36Z</dcterms:created>
  <dcterms:modified xsi:type="dcterms:W3CDTF">2024-12-16T02:45:50Z</dcterms:modified>
</cp:coreProperties>
</file>