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3" r:id="rId5"/>
    <p:sldId id="272" r:id="rId6"/>
    <p:sldId id="266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A15514-8A9A-D593-991C-967E96D91591}" v="481" dt="2024-12-17T14:02:55.395"/>
    <p1510:client id="{B49FA032-23C9-75A5-CB2C-633E3E898843}" v="1360" dt="2024-12-16T14:39:01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3" autoAdjust="0"/>
    <p:restoredTop sz="94660"/>
  </p:normalViewPr>
  <p:slideViewPr>
    <p:cSldViewPr snapToGrid="0">
      <p:cViewPr varScale="1">
        <p:scale>
          <a:sx n="96" d="100"/>
          <a:sy n="96" d="100"/>
        </p:scale>
        <p:origin x="-108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 shin" userId="2900f1c5c6587d0e" providerId="Windows Live" clId="Web-{7CA15514-8A9A-D593-991C-967E96D91591}"/>
    <pc:docChg chg="addSld delSld modSld sldOrd">
      <pc:chgData name="ji shin" userId="2900f1c5c6587d0e" providerId="Windows Live" clId="Web-{7CA15514-8A9A-D593-991C-967E96D91591}" dt="2024-12-17T14:02:55.395" v="473" actId="20577"/>
      <pc:docMkLst>
        <pc:docMk/>
      </pc:docMkLst>
      <pc:sldChg chg="del">
        <pc:chgData name="ji shin" userId="2900f1c5c6587d0e" providerId="Windows Live" clId="Web-{7CA15514-8A9A-D593-991C-967E96D91591}" dt="2024-12-17T13:28:58.652" v="0"/>
        <pc:sldMkLst>
          <pc:docMk/>
          <pc:sldMk cId="981296475" sldId="257"/>
        </pc:sldMkLst>
      </pc:sldChg>
      <pc:sldChg chg="modSp">
        <pc:chgData name="ji shin" userId="2900f1c5c6587d0e" providerId="Windows Live" clId="Web-{7CA15514-8A9A-D593-991C-967E96D91591}" dt="2024-12-17T13:37:30.901" v="216" actId="20577"/>
        <pc:sldMkLst>
          <pc:docMk/>
          <pc:sldMk cId="1604489364" sldId="258"/>
        </pc:sldMkLst>
        <pc:spChg chg="mod">
          <ac:chgData name="ji shin" userId="2900f1c5c6587d0e" providerId="Windows Live" clId="Web-{7CA15514-8A9A-D593-991C-967E96D91591}" dt="2024-12-17T13:37:30.901" v="216" actId="20577"/>
          <ac:spMkLst>
            <pc:docMk/>
            <pc:sldMk cId="1604489364" sldId="258"/>
            <ac:spMk id="2" creationId="{54FB7975-5A1C-7AC3-D367-42008332723E}"/>
          </ac:spMkLst>
        </pc:spChg>
        <pc:spChg chg="mod">
          <ac:chgData name="ji shin" userId="2900f1c5c6587d0e" providerId="Windows Live" clId="Web-{7CA15514-8A9A-D593-991C-967E96D91591}" dt="2024-12-17T13:32:44.221" v="108" actId="20577"/>
          <ac:spMkLst>
            <pc:docMk/>
            <pc:sldMk cId="1604489364" sldId="258"/>
            <ac:spMk id="5" creationId="{8B818B3D-D5EF-30CD-3650-213F03A2A983}"/>
          </ac:spMkLst>
        </pc:spChg>
      </pc:sldChg>
      <pc:sldChg chg="del">
        <pc:chgData name="ji shin" userId="2900f1c5c6587d0e" providerId="Windows Live" clId="Web-{7CA15514-8A9A-D593-991C-967E96D91591}" dt="2024-12-17T13:29:00.215" v="1"/>
        <pc:sldMkLst>
          <pc:docMk/>
          <pc:sldMk cId="581770483" sldId="259"/>
        </pc:sldMkLst>
      </pc:sldChg>
      <pc:sldChg chg="modSp add ord replId">
        <pc:chgData name="ji shin" userId="2900f1c5c6587d0e" providerId="Windows Live" clId="Web-{7CA15514-8A9A-D593-991C-967E96D91591}" dt="2024-12-17T13:58:28.966" v="320"/>
        <pc:sldMkLst>
          <pc:docMk/>
          <pc:sldMk cId="2446137673" sldId="259"/>
        </pc:sldMkLst>
        <pc:spChg chg="mod">
          <ac:chgData name="ji shin" userId="2900f1c5c6587d0e" providerId="Windows Live" clId="Web-{7CA15514-8A9A-D593-991C-967E96D91591}" dt="2024-12-17T13:32:52.659" v="111" actId="20577"/>
          <ac:spMkLst>
            <pc:docMk/>
            <pc:sldMk cId="2446137673" sldId="259"/>
            <ac:spMk id="2" creationId="{54FB7975-5A1C-7AC3-D367-42008332723E}"/>
          </ac:spMkLst>
        </pc:spChg>
        <pc:spChg chg="mod">
          <ac:chgData name="ji shin" userId="2900f1c5c6587d0e" providerId="Windows Live" clId="Web-{7CA15514-8A9A-D593-991C-967E96D91591}" dt="2024-12-17T13:39:06.294" v="308" actId="20577"/>
          <ac:spMkLst>
            <pc:docMk/>
            <pc:sldMk cId="2446137673" sldId="259"/>
            <ac:spMk id="5" creationId="{8B818B3D-D5EF-30CD-3650-213F03A2A983}"/>
          </ac:spMkLst>
        </pc:spChg>
      </pc:sldChg>
      <pc:sldChg chg="addSp modSp add ord replId">
        <pc:chgData name="ji shin" userId="2900f1c5c6587d0e" providerId="Windows Live" clId="Web-{7CA15514-8A9A-D593-991C-967E96D91591}" dt="2024-12-17T13:58:31.247" v="321"/>
        <pc:sldMkLst>
          <pc:docMk/>
          <pc:sldMk cId="758769675" sldId="260"/>
        </pc:sldMkLst>
        <pc:spChg chg="mod">
          <ac:chgData name="ji shin" userId="2900f1c5c6587d0e" providerId="Windows Live" clId="Web-{7CA15514-8A9A-D593-991C-967E96D91591}" dt="2024-12-17T13:48:53.560" v="314" actId="20577"/>
          <ac:spMkLst>
            <pc:docMk/>
            <pc:sldMk cId="758769675" sldId="260"/>
            <ac:spMk id="2" creationId="{54FB7975-5A1C-7AC3-D367-42008332723E}"/>
          </ac:spMkLst>
        </pc:spChg>
        <pc:spChg chg="mod">
          <ac:chgData name="ji shin" userId="2900f1c5c6587d0e" providerId="Windows Live" clId="Web-{7CA15514-8A9A-D593-991C-967E96D91591}" dt="2024-12-17T13:38:33.355" v="279" actId="20577"/>
          <ac:spMkLst>
            <pc:docMk/>
            <pc:sldMk cId="758769675" sldId="260"/>
            <ac:spMk id="5" creationId="{8B818B3D-D5EF-30CD-3650-213F03A2A983}"/>
          </ac:spMkLst>
        </pc:spChg>
        <pc:picChg chg="add mod">
          <ac:chgData name="ji shin" userId="2900f1c5c6587d0e" providerId="Windows Live" clId="Web-{7CA15514-8A9A-D593-991C-967E96D91591}" dt="2024-12-17T13:49:32.717" v="315" actId="14100"/>
          <ac:picMkLst>
            <pc:docMk/>
            <pc:sldMk cId="758769675" sldId="260"/>
            <ac:picMk id="3" creationId="{76D7D1F2-1034-E1F8-6825-E9E30141A7BA}"/>
          </ac:picMkLst>
        </pc:picChg>
      </pc:sldChg>
      <pc:sldChg chg="del">
        <pc:chgData name="ji shin" userId="2900f1c5c6587d0e" providerId="Windows Live" clId="Web-{7CA15514-8A9A-D593-991C-967E96D91591}" dt="2024-12-17T13:29:01.684" v="2"/>
        <pc:sldMkLst>
          <pc:docMk/>
          <pc:sldMk cId="806932910" sldId="260"/>
        </pc:sldMkLst>
      </pc:sldChg>
      <pc:sldChg chg="modSp add replId">
        <pc:chgData name="ji shin" userId="2900f1c5c6587d0e" providerId="Windows Live" clId="Web-{7CA15514-8A9A-D593-991C-967E96D91591}" dt="2024-12-17T14:00:32.360" v="402" actId="20577"/>
        <pc:sldMkLst>
          <pc:docMk/>
          <pc:sldMk cId="99312070" sldId="261"/>
        </pc:sldMkLst>
        <pc:spChg chg="mod">
          <ac:chgData name="ji shin" userId="2900f1c5c6587d0e" providerId="Windows Live" clId="Web-{7CA15514-8A9A-D593-991C-967E96D91591}" dt="2024-12-17T14:00:32.360" v="402" actId="20577"/>
          <ac:spMkLst>
            <pc:docMk/>
            <pc:sldMk cId="99312070" sldId="261"/>
            <ac:spMk id="2" creationId="{54FB7975-5A1C-7AC3-D367-42008332723E}"/>
          </ac:spMkLst>
        </pc:spChg>
        <pc:spChg chg="mod">
          <ac:chgData name="ji shin" userId="2900f1c5c6587d0e" providerId="Windows Live" clId="Web-{7CA15514-8A9A-D593-991C-967E96D91591}" dt="2024-12-17T14:00:26.297" v="400" actId="20577"/>
          <ac:spMkLst>
            <pc:docMk/>
            <pc:sldMk cId="99312070" sldId="261"/>
            <ac:spMk id="5" creationId="{8B818B3D-D5EF-30CD-3650-213F03A2A983}"/>
          </ac:spMkLst>
        </pc:spChg>
      </pc:sldChg>
      <pc:sldChg chg="new del">
        <pc:chgData name="ji shin" userId="2900f1c5c6587d0e" providerId="Windows Live" clId="Web-{7CA15514-8A9A-D593-991C-967E96D91591}" dt="2024-12-17T13:58:14.575" v="318"/>
        <pc:sldMkLst>
          <pc:docMk/>
          <pc:sldMk cId="3204579918" sldId="261"/>
        </pc:sldMkLst>
      </pc:sldChg>
      <pc:sldChg chg="del">
        <pc:chgData name="ji shin" userId="2900f1c5c6587d0e" providerId="Windows Live" clId="Web-{7CA15514-8A9A-D593-991C-967E96D91591}" dt="2024-12-17T13:29:02.309" v="3"/>
        <pc:sldMkLst>
          <pc:docMk/>
          <pc:sldMk cId="1099679970" sldId="262"/>
        </pc:sldMkLst>
      </pc:sldChg>
      <pc:sldChg chg="modSp add replId">
        <pc:chgData name="ji shin" userId="2900f1c5c6587d0e" providerId="Windows Live" clId="Web-{7CA15514-8A9A-D593-991C-967E96D91591}" dt="2024-12-17T14:02:55.395" v="473" actId="20577"/>
        <pc:sldMkLst>
          <pc:docMk/>
          <pc:sldMk cId="2944637863" sldId="262"/>
        </pc:sldMkLst>
        <pc:spChg chg="mod">
          <ac:chgData name="ji shin" userId="2900f1c5c6587d0e" providerId="Windows Live" clId="Web-{7CA15514-8A9A-D593-991C-967E96D91591}" dt="2024-12-17T14:02:55.395" v="473" actId="20577"/>
          <ac:spMkLst>
            <pc:docMk/>
            <pc:sldMk cId="2944637863" sldId="262"/>
            <ac:spMk id="5" creationId="{8B818B3D-D5EF-30CD-3650-213F03A2A983}"/>
          </ac:spMkLst>
        </pc:spChg>
      </pc:sldChg>
      <pc:sldChg chg="del">
        <pc:chgData name="ji shin" userId="2900f1c5c6587d0e" providerId="Windows Live" clId="Web-{7CA15514-8A9A-D593-991C-967E96D91591}" dt="2024-12-17T13:29:03.637" v="4"/>
        <pc:sldMkLst>
          <pc:docMk/>
          <pc:sldMk cId="3011983629" sldId="263"/>
        </pc:sldMkLst>
      </pc:sldChg>
      <pc:sldChg chg="del">
        <pc:chgData name="ji shin" userId="2900f1c5c6587d0e" providerId="Windows Live" clId="Web-{7CA15514-8A9A-D593-991C-967E96D91591}" dt="2024-12-17T13:29:04.137" v="5"/>
        <pc:sldMkLst>
          <pc:docMk/>
          <pc:sldMk cId="2095855084" sldId="264"/>
        </pc:sldMkLst>
      </pc:sldChg>
      <pc:sldChg chg="del">
        <pc:chgData name="ji shin" userId="2900f1c5c6587d0e" providerId="Windows Live" clId="Web-{7CA15514-8A9A-D593-991C-967E96D91591}" dt="2024-12-17T13:29:05.246" v="6"/>
        <pc:sldMkLst>
          <pc:docMk/>
          <pc:sldMk cId="1156799245" sldId="265"/>
        </pc:sldMkLst>
      </pc:sldChg>
      <pc:sldChg chg="del">
        <pc:chgData name="ji shin" userId="2900f1c5c6587d0e" providerId="Windows Live" clId="Web-{7CA15514-8A9A-D593-991C-967E96D91591}" dt="2024-12-17T13:29:06.278" v="7"/>
        <pc:sldMkLst>
          <pc:docMk/>
          <pc:sldMk cId="1582984233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게시판 </a:t>
            </a:r>
            <a:r>
              <a:rPr lang="en-US" altLang="ko-KR" dirty="0" smtClean="0"/>
              <a:t>JSP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4FB7975-5A1C-7AC3-D367-420083327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079" y="544029"/>
            <a:ext cx="10515600" cy="526841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ea typeface="맑은 고딕"/>
              </a:rPr>
              <a:t>게시판 </a:t>
            </a:r>
            <a:r>
              <a:rPr lang="en-US" altLang="ko-KR" dirty="0" smtClean="0">
                <a:ea typeface="맑은 고딕"/>
              </a:rPr>
              <a:t>(</a:t>
            </a:r>
            <a:r>
              <a:rPr lang="ko-KR" altLang="en-US" dirty="0" err="1" smtClean="0">
                <a:ea typeface="맑은 고딕"/>
              </a:rPr>
              <a:t>답글은</a:t>
            </a:r>
            <a:r>
              <a:rPr lang="ko-KR" altLang="en-US" dirty="0" smtClean="0">
                <a:ea typeface="맑은 고딕"/>
              </a:rPr>
              <a:t> </a:t>
            </a:r>
            <a:r>
              <a:rPr lang="ko-KR" altLang="en-US" dirty="0" err="1" smtClean="0">
                <a:ea typeface="맑은 고딕"/>
              </a:rPr>
              <a:t>원글에서</a:t>
            </a:r>
            <a:r>
              <a:rPr lang="ko-KR" altLang="en-US" dirty="0" smtClean="0">
                <a:ea typeface="맑은 고딕"/>
              </a:rPr>
              <a:t> </a:t>
            </a:r>
            <a:r>
              <a:rPr lang="ko-KR" altLang="en-US" dirty="0" err="1" smtClean="0">
                <a:ea typeface="맑은 고딕"/>
              </a:rPr>
              <a:t>몇칸</a:t>
            </a:r>
            <a:r>
              <a:rPr lang="ko-KR" altLang="en-US" dirty="0" smtClean="0">
                <a:ea typeface="맑은 고딕"/>
              </a:rPr>
              <a:t> 띄운다</a:t>
            </a:r>
            <a:r>
              <a:rPr lang="en-US" altLang="ko-KR" dirty="0" smtClean="0">
                <a:ea typeface="맑은 고딕"/>
              </a:rPr>
              <a:t>)</a:t>
            </a:r>
            <a:endParaRPr lang="ko-KR" altLang="en-US" dirty="0">
              <a:ea typeface="맑은 고딕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="" xmlns:a16="http://schemas.microsoft.com/office/drawing/2014/main" id="{8B818B3D-D5EF-30CD-3650-213F03A2A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259"/>
            <a:ext cx="10515600" cy="48499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altLang="ko-KR" sz="2400" dirty="0">
              <a:ea typeface="맑은 고딕"/>
            </a:endParaRPr>
          </a:p>
          <a:p>
            <a:pPr>
              <a:buFontTx/>
              <a:buChar char="-"/>
            </a:pPr>
            <a:endParaRPr lang="ko-KR" altLang="en-US" sz="2400" dirty="0">
              <a:ea typeface="맑은 고딕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597311"/>
            <a:ext cx="7432950" cy="4433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347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4FB7975-5A1C-7AC3-D367-420083327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6841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ea typeface="맑은 고딕"/>
              </a:rPr>
              <a:t>MVC2 패턴</a:t>
            </a:r>
          </a:p>
        </p:txBody>
      </p:sp>
      <p:pic>
        <p:nvPicPr>
          <p:cNvPr id="4" name="내용 개체 틀 3" descr="텍스트, 스크린샷, 도표, 폰트이(가) 표시된 사진&#10;&#10;자동 생성된 설명">
            <a:extLst>
              <a:ext uri="{FF2B5EF4-FFF2-40B4-BE49-F238E27FC236}">
                <a16:creationId xmlns="" xmlns:a16="http://schemas.microsoft.com/office/drawing/2014/main" id="{6FD09990-55A1-4ACE-5FC2-253F1AE50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273" y="1064380"/>
            <a:ext cx="9020175" cy="5029200"/>
          </a:xfrm>
        </p:spPr>
      </p:pic>
    </p:spTree>
    <p:extLst>
      <p:ext uri="{BB962C8B-B14F-4D97-AF65-F5344CB8AC3E}">
        <p14:creationId xmlns:p14="http://schemas.microsoft.com/office/powerpoint/2010/main" val="38744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4FB7975-5A1C-7AC3-D367-420083327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6841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ea typeface="맑은 고딕"/>
              </a:rPr>
              <a:t>MVC2 패턴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="" xmlns:a16="http://schemas.microsoft.com/office/drawing/2014/main" id="{8B818B3D-D5EF-30CD-3650-213F03A2A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842"/>
            <a:ext cx="10515600" cy="484992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ko-KR" altLang="en-US" sz="2400" dirty="0">
                <a:ea typeface="맑은 고딕"/>
              </a:rPr>
              <a:t>모델의 기능 : </a:t>
            </a:r>
            <a:endParaRPr lang="ko-KR" altLang="en-US" sz="2400" dirty="0">
              <a:ea typeface="맑은 고딕" panose="020B0503020000020004" pitchFamily="34" charset="-127"/>
            </a:endParaRPr>
          </a:p>
          <a:p>
            <a:pPr marL="0" indent="0">
              <a:buNone/>
            </a:pPr>
            <a:r>
              <a:rPr lang="ko-KR" altLang="en-US" sz="2400" dirty="0">
                <a:ea typeface="맑은 고딕"/>
              </a:rPr>
              <a:t>데이터의 구조와 접근 방법을 캡슐화하여 유지보수성과 확장성을 향상시킨다.</a:t>
            </a:r>
          </a:p>
          <a:p>
            <a:pPr marL="0" indent="0">
              <a:buNone/>
            </a:pPr>
            <a:endParaRPr lang="ko-KR" altLang="en-US" sz="2400" dirty="0">
              <a:ea typeface="맑은 고딕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ko-KR" altLang="en-US" sz="2400" dirty="0" err="1">
                <a:ea typeface="맑은 고딕"/>
              </a:rPr>
              <a:t>뷰의</a:t>
            </a:r>
            <a:r>
              <a:rPr lang="ko-KR" altLang="en-US" sz="2400" dirty="0">
                <a:ea typeface="맑은 고딕"/>
              </a:rPr>
              <a:t> 기능 : </a:t>
            </a:r>
          </a:p>
          <a:p>
            <a:pPr marL="0" indent="0">
              <a:buNone/>
            </a:pPr>
            <a:r>
              <a:rPr lang="ko-KR" altLang="en-US" sz="2400" dirty="0">
                <a:ea typeface="맑은 고딕"/>
              </a:rPr>
              <a:t>사용자 인터페이스를 구성하고, 사용자와 </a:t>
            </a:r>
            <a:r>
              <a:rPr lang="ko-KR" altLang="en-US" sz="2400" dirty="0" err="1">
                <a:ea typeface="맑은 고딕"/>
              </a:rPr>
              <a:t>상화작용하여</a:t>
            </a:r>
            <a:r>
              <a:rPr lang="ko-KR" altLang="en-US" sz="2400" dirty="0">
                <a:ea typeface="맑은 고딕"/>
              </a:rPr>
              <a:t> 데이터를 입력하거나 조회하는 등의 기능을 수행</a:t>
            </a:r>
          </a:p>
          <a:p>
            <a:pPr marL="0" indent="0">
              <a:buNone/>
            </a:pPr>
            <a:endParaRPr lang="ko-KR" altLang="en-US" sz="2400" dirty="0">
              <a:ea typeface="맑은 고딕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ko-KR" altLang="en-US" sz="2400" dirty="0">
                <a:ea typeface="맑은 고딕"/>
              </a:rPr>
              <a:t>컨트롤러의 기능 : </a:t>
            </a:r>
          </a:p>
          <a:p>
            <a:pPr marL="0" indent="0">
              <a:buNone/>
            </a:pPr>
            <a:r>
              <a:rPr lang="ko-KR" altLang="en-US" sz="2400" dirty="0">
                <a:ea typeface="맑은 고딕"/>
              </a:rPr>
              <a:t>사용자의 요청에 따라 적절한 처리를 수행하고, 모델과 뷰 간의 상호작용을 조정하여 전체적인 애플리케이션 동작을 제어한다.</a:t>
            </a: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2469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4FB7975-5A1C-7AC3-D367-420083327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6841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ea typeface="맑은 고딕"/>
              </a:rPr>
              <a:t>게시판 데이터 베이스 만들기</a:t>
            </a:r>
            <a:r>
              <a:rPr lang="en-US" altLang="ko-KR" dirty="0" smtClean="0">
                <a:ea typeface="맑은 고딕"/>
              </a:rPr>
              <a:t>- </a:t>
            </a:r>
            <a:r>
              <a:rPr lang="ko-KR" altLang="en-US" dirty="0" smtClean="0">
                <a:ea typeface="맑은 고딕"/>
              </a:rPr>
              <a:t>테이블 </a:t>
            </a:r>
            <a:r>
              <a:rPr lang="en-US" altLang="ko-KR" dirty="0" smtClean="0">
                <a:ea typeface="맑은 고딕"/>
              </a:rPr>
              <a:t>Board</a:t>
            </a:r>
            <a:endParaRPr lang="ko-KR" altLang="en-US" dirty="0">
              <a:ea typeface="맑은 고딕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="" xmlns:a16="http://schemas.microsoft.com/office/drawing/2014/main" id="{8B818B3D-D5EF-30CD-3650-213F03A2A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259"/>
            <a:ext cx="10515600" cy="48499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ko-KR" altLang="en-US" sz="2400" dirty="0" err="1" smtClean="0">
                <a:ea typeface="맑은 고딕"/>
              </a:rPr>
              <a:t>게시글</a:t>
            </a:r>
            <a:r>
              <a:rPr lang="ko-KR" altLang="en-US" sz="2400" dirty="0" smtClean="0">
                <a:ea typeface="맑은 고딕"/>
              </a:rPr>
              <a:t> 번호 </a:t>
            </a:r>
            <a:r>
              <a:rPr lang="en-US" altLang="ko-KR" sz="2400" dirty="0" smtClean="0">
                <a:ea typeface="맑은 고딕"/>
              </a:rPr>
              <a:t>: </a:t>
            </a:r>
            <a:r>
              <a:rPr lang="en-US" altLang="ko-KR" sz="2400" dirty="0" err="1" smtClean="0">
                <a:ea typeface="맑은 고딕"/>
              </a:rPr>
              <a:t>num</a:t>
            </a:r>
            <a:r>
              <a:rPr lang="en-US" altLang="ko-KR" sz="2400" dirty="0" smtClean="0">
                <a:ea typeface="맑은 고딕"/>
              </a:rPr>
              <a:t> - </a:t>
            </a:r>
            <a:r>
              <a:rPr lang="en-US" altLang="ko-KR" sz="2400" dirty="0" err="1" smtClean="0">
                <a:ea typeface="맑은 고딕"/>
              </a:rPr>
              <a:t>int</a:t>
            </a:r>
            <a:endParaRPr lang="en-US" altLang="ko-KR" sz="2400" dirty="0" smtClean="0">
              <a:ea typeface="맑은 고딕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ko-KR" altLang="en-US" sz="2400" dirty="0" smtClean="0">
                <a:ea typeface="맑은 고딕"/>
              </a:rPr>
              <a:t>작성자 </a:t>
            </a:r>
            <a:r>
              <a:rPr lang="en-US" altLang="ko-KR" sz="2400" dirty="0" smtClean="0">
                <a:ea typeface="맑은 고딕"/>
              </a:rPr>
              <a:t>: writer - varchar(20)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ko-KR" altLang="en-US" sz="2400" dirty="0" err="1" smtClean="0">
                <a:ea typeface="맑은 고딕"/>
              </a:rPr>
              <a:t>이메일</a:t>
            </a:r>
            <a:r>
              <a:rPr lang="ko-KR" altLang="en-US" sz="2400" dirty="0" smtClean="0">
                <a:ea typeface="맑은 고딕"/>
              </a:rPr>
              <a:t> </a:t>
            </a:r>
            <a:r>
              <a:rPr lang="en-US" altLang="ko-KR" sz="2400" dirty="0" smtClean="0">
                <a:ea typeface="맑은 고딕"/>
              </a:rPr>
              <a:t>: email - </a:t>
            </a:r>
            <a:r>
              <a:rPr lang="en-US" altLang="ko-KR" sz="2400" dirty="0" smtClean="0">
                <a:ea typeface="맑은 고딕"/>
              </a:rPr>
              <a:t>varchar(20)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ko-KR" altLang="en-US" sz="2400" dirty="0" smtClean="0">
                <a:ea typeface="맑은 고딕"/>
              </a:rPr>
              <a:t>제목 </a:t>
            </a:r>
            <a:r>
              <a:rPr lang="en-US" altLang="ko-KR" sz="2400" dirty="0" smtClean="0">
                <a:ea typeface="맑은 고딕"/>
              </a:rPr>
              <a:t>: subject - varchar(50)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ko-KR" altLang="en-US" sz="2400" dirty="0" smtClean="0">
                <a:ea typeface="맑은 고딕"/>
              </a:rPr>
              <a:t>비밀번호 </a:t>
            </a:r>
            <a:r>
              <a:rPr lang="en-US" altLang="ko-KR" sz="2400" dirty="0" smtClean="0">
                <a:ea typeface="맑은 고딕"/>
              </a:rPr>
              <a:t>: password - varchar(10)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ko-KR" altLang="en-US" sz="2400" dirty="0" smtClean="0">
                <a:ea typeface="맑은 고딕"/>
              </a:rPr>
              <a:t>작성날짜 </a:t>
            </a:r>
            <a:r>
              <a:rPr lang="en-US" altLang="ko-KR" sz="2400" dirty="0" smtClean="0">
                <a:ea typeface="맑은 고딕"/>
              </a:rPr>
              <a:t>: </a:t>
            </a:r>
            <a:r>
              <a:rPr lang="en-US" altLang="ko-KR" sz="2400" dirty="0" err="1" smtClean="0">
                <a:ea typeface="맑은 고딕"/>
              </a:rPr>
              <a:t>reg_date</a:t>
            </a:r>
            <a:r>
              <a:rPr lang="en-US" altLang="ko-KR" sz="2400" dirty="0" smtClean="0">
                <a:ea typeface="맑은 고딕"/>
              </a:rPr>
              <a:t> - date</a:t>
            </a:r>
          </a:p>
          <a:p>
            <a:pPr>
              <a:buFontTx/>
              <a:buChar char="-"/>
            </a:pPr>
            <a:r>
              <a:rPr lang="ko-KR" altLang="en-US" sz="2400" dirty="0" err="1" smtClean="0">
                <a:ea typeface="맑은 고딕"/>
              </a:rPr>
              <a:t>원글</a:t>
            </a:r>
            <a:r>
              <a:rPr lang="ko-KR" altLang="en-US" sz="2400" dirty="0" smtClean="0">
                <a:ea typeface="맑은 고딕"/>
              </a:rPr>
              <a:t> 순서 </a:t>
            </a:r>
            <a:r>
              <a:rPr lang="en-US" altLang="ko-KR" sz="2400" dirty="0" smtClean="0">
                <a:ea typeface="맑은 고딕"/>
              </a:rPr>
              <a:t>: ref - </a:t>
            </a:r>
            <a:r>
              <a:rPr lang="en-US" altLang="ko-KR" sz="2400" dirty="0" err="1" smtClean="0">
                <a:ea typeface="맑은 고딕"/>
              </a:rPr>
              <a:t>int</a:t>
            </a:r>
            <a:r>
              <a:rPr lang="en-US" altLang="ko-KR" sz="2400" dirty="0" smtClean="0">
                <a:ea typeface="맑은 고딕"/>
              </a:rPr>
              <a:t> </a:t>
            </a:r>
          </a:p>
          <a:p>
            <a:pPr>
              <a:buFontTx/>
              <a:buChar char="-"/>
            </a:pPr>
            <a:r>
              <a:rPr lang="ko-KR" altLang="en-US" sz="2400" dirty="0" err="1" smtClean="0">
                <a:ea typeface="맑은 고딕"/>
              </a:rPr>
              <a:t>댓글</a:t>
            </a:r>
            <a:r>
              <a:rPr lang="ko-KR" altLang="en-US" sz="2400" dirty="0" smtClean="0">
                <a:ea typeface="맑은 고딕"/>
              </a:rPr>
              <a:t> 단계 </a:t>
            </a:r>
            <a:r>
              <a:rPr lang="en-US" altLang="ko-KR" sz="2400" dirty="0" smtClean="0">
                <a:ea typeface="맑은 고딕"/>
              </a:rPr>
              <a:t>: </a:t>
            </a:r>
            <a:r>
              <a:rPr lang="en-US" altLang="ko-KR" sz="2400" dirty="0" err="1" smtClean="0">
                <a:ea typeface="맑은 고딕"/>
              </a:rPr>
              <a:t>re_step</a:t>
            </a:r>
            <a:r>
              <a:rPr lang="en-US" altLang="ko-KR" sz="2400" dirty="0" smtClean="0">
                <a:ea typeface="맑은 고딕"/>
              </a:rPr>
              <a:t> - </a:t>
            </a:r>
            <a:r>
              <a:rPr lang="en-US" altLang="ko-KR" sz="2400" dirty="0" err="1" smtClean="0">
                <a:ea typeface="맑은 고딕"/>
              </a:rPr>
              <a:t>int</a:t>
            </a:r>
            <a:endParaRPr lang="en-US" altLang="ko-KR" sz="2400" dirty="0" smtClean="0">
              <a:ea typeface="맑은 고딕"/>
            </a:endParaRPr>
          </a:p>
          <a:p>
            <a:pPr>
              <a:buFontTx/>
              <a:buChar char="-"/>
            </a:pPr>
            <a:r>
              <a:rPr lang="ko-KR" altLang="en-US" sz="2400" dirty="0" err="1" smtClean="0">
                <a:ea typeface="맑은 고딕"/>
              </a:rPr>
              <a:t>댓글</a:t>
            </a:r>
            <a:r>
              <a:rPr lang="ko-KR" altLang="en-US" sz="2400" dirty="0" smtClean="0">
                <a:ea typeface="맑은 고딕"/>
              </a:rPr>
              <a:t> 순서 </a:t>
            </a:r>
            <a:r>
              <a:rPr lang="en-US" altLang="ko-KR" sz="2400" dirty="0" smtClean="0">
                <a:ea typeface="맑은 고딕"/>
              </a:rPr>
              <a:t>: </a:t>
            </a:r>
            <a:r>
              <a:rPr lang="en-US" altLang="ko-KR" sz="2400" dirty="0" err="1" smtClean="0">
                <a:ea typeface="맑은 고딕"/>
              </a:rPr>
              <a:t>re_level</a:t>
            </a:r>
            <a:r>
              <a:rPr lang="en-US" altLang="ko-KR" sz="2400" dirty="0" smtClean="0">
                <a:ea typeface="맑은 고딕"/>
              </a:rPr>
              <a:t> </a:t>
            </a:r>
            <a:r>
              <a:rPr lang="en-US" altLang="ko-KR" sz="2400" dirty="0"/>
              <a:t>- </a:t>
            </a:r>
            <a:r>
              <a:rPr lang="en-US" altLang="ko-KR" sz="2400" dirty="0" err="1" smtClean="0"/>
              <a:t>int</a:t>
            </a:r>
            <a:endParaRPr lang="en-US" altLang="ko-KR" sz="2400" dirty="0" smtClean="0">
              <a:ea typeface="맑은 고딕"/>
            </a:endParaRPr>
          </a:p>
          <a:p>
            <a:pPr>
              <a:buFontTx/>
              <a:buChar char="-"/>
            </a:pPr>
            <a:r>
              <a:rPr lang="ko-KR" altLang="en-US" sz="2400" dirty="0" smtClean="0">
                <a:ea typeface="맑은 고딕"/>
              </a:rPr>
              <a:t>조회수 </a:t>
            </a:r>
            <a:r>
              <a:rPr lang="en-US" altLang="ko-KR" sz="2400" dirty="0" smtClean="0">
                <a:ea typeface="맑은 고딕"/>
              </a:rPr>
              <a:t>: </a:t>
            </a:r>
            <a:r>
              <a:rPr lang="en-US" altLang="ko-KR" sz="2400" dirty="0" err="1" smtClean="0">
                <a:ea typeface="맑은 고딕"/>
              </a:rPr>
              <a:t>readcount</a:t>
            </a:r>
            <a:r>
              <a:rPr lang="en-US" altLang="ko-KR" sz="2400" dirty="0" smtClean="0">
                <a:ea typeface="맑은 고딕"/>
              </a:rPr>
              <a:t> </a:t>
            </a:r>
            <a:r>
              <a:rPr lang="en-US" altLang="ko-KR" sz="2400" dirty="0"/>
              <a:t>- </a:t>
            </a:r>
            <a:r>
              <a:rPr lang="en-US" altLang="ko-KR" sz="2400" dirty="0" err="1" smtClean="0"/>
              <a:t>int</a:t>
            </a:r>
            <a:endParaRPr lang="en-US" altLang="ko-KR" sz="2400" dirty="0" smtClean="0">
              <a:ea typeface="맑은 고딕"/>
            </a:endParaRPr>
          </a:p>
          <a:p>
            <a:pPr>
              <a:buFontTx/>
              <a:buChar char="-"/>
            </a:pPr>
            <a:r>
              <a:rPr lang="ko-KR" altLang="en-US" sz="2400" dirty="0" smtClean="0">
                <a:ea typeface="맑은 고딕"/>
              </a:rPr>
              <a:t>내용 </a:t>
            </a:r>
            <a:r>
              <a:rPr lang="en-US" altLang="ko-KR" sz="2400" dirty="0" smtClean="0">
                <a:ea typeface="맑은 고딕"/>
              </a:rPr>
              <a:t>: content – varchar(500)</a:t>
            </a:r>
          </a:p>
          <a:p>
            <a:pPr>
              <a:buFontTx/>
              <a:buChar char="-"/>
            </a:pPr>
            <a:endParaRPr lang="ko-KR" altLang="en-US" sz="24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56002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4FB7975-5A1C-7AC3-D367-420083327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6841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ea typeface="맑은 고딕"/>
              </a:rPr>
              <a:t>게시판 데이터 베이스 만들기</a:t>
            </a:r>
            <a:r>
              <a:rPr lang="en-US" altLang="ko-KR" dirty="0" smtClean="0">
                <a:ea typeface="맑은 고딕"/>
              </a:rPr>
              <a:t>- </a:t>
            </a:r>
            <a:r>
              <a:rPr lang="ko-KR" altLang="en-US" dirty="0" smtClean="0">
                <a:ea typeface="맑은 고딕"/>
              </a:rPr>
              <a:t>테이블 </a:t>
            </a:r>
            <a:r>
              <a:rPr lang="en-US" altLang="ko-KR" dirty="0" smtClean="0">
                <a:ea typeface="맑은 고딕"/>
              </a:rPr>
              <a:t>Board</a:t>
            </a:r>
            <a:endParaRPr lang="ko-KR" altLang="en-US" dirty="0">
              <a:ea typeface="맑은 고딕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="" xmlns:a16="http://schemas.microsoft.com/office/drawing/2014/main" id="{8B818B3D-D5EF-30CD-3650-213F03A2A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259"/>
            <a:ext cx="10515600" cy="484992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altLang="ko-KR" sz="2400" dirty="0" err="1" smtClean="0">
                <a:ea typeface="맑은 고딕"/>
              </a:rPr>
              <a:t>BoardBean</a:t>
            </a:r>
            <a:r>
              <a:rPr lang="en-US" altLang="ko-KR" sz="2400" dirty="0" smtClean="0">
                <a:ea typeface="맑은 고딕"/>
              </a:rPr>
              <a:t>, </a:t>
            </a:r>
            <a:r>
              <a:rPr lang="en-US" altLang="ko-KR" sz="2400" dirty="0" err="1" smtClean="0">
                <a:ea typeface="맑은 고딕"/>
              </a:rPr>
              <a:t>BoardDAO</a:t>
            </a:r>
            <a:r>
              <a:rPr lang="en-US" altLang="ko-KR" sz="2400" dirty="0" smtClean="0">
                <a:ea typeface="맑은 고딕"/>
              </a:rPr>
              <a:t> </a:t>
            </a:r>
            <a:r>
              <a:rPr lang="ko-KR" altLang="en-US" sz="2400" dirty="0" smtClean="0">
                <a:ea typeface="맑은 고딕"/>
              </a:rPr>
              <a:t>클래스 </a:t>
            </a:r>
            <a:r>
              <a:rPr lang="en-US" altLang="ko-KR" sz="2400" dirty="0" smtClean="0">
                <a:ea typeface="맑은 고딕"/>
              </a:rPr>
              <a:t>: </a:t>
            </a:r>
            <a:r>
              <a:rPr lang="ko-KR" altLang="en-US" sz="2400" dirty="0" err="1" smtClean="0">
                <a:ea typeface="맑은 고딕"/>
              </a:rPr>
              <a:t>자바빈과</a:t>
            </a:r>
            <a:r>
              <a:rPr lang="ko-KR" altLang="en-US" sz="2400" dirty="0" smtClean="0">
                <a:ea typeface="맑은 고딕"/>
              </a:rPr>
              <a:t> </a:t>
            </a:r>
            <a:r>
              <a:rPr lang="en-US" altLang="ko-KR" sz="2400" dirty="0" smtClean="0">
                <a:ea typeface="맑은 고딕"/>
              </a:rPr>
              <a:t>DB</a:t>
            </a:r>
            <a:r>
              <a:rPr lang="ko-KR" altLang="en-US" sz="2400" dirty="0" smtClean="0">
                <a:ea typeface="맑은 고딕"/>
              </a:rPr>
              <a:t>관련 클래스</a:t>
            </a:r>
            <a:endParaRPr lang="en-US" altLang="ko-KR" sz="2400" dirty="0" smtClean="0">
              <a:ea typeface="맑은 고딕"/>
            </a:endParaRPr>
          </a:p>
          <a:p>
            <a:pPr>
              <a:buFontTx/>
              <a:buChar char="-"/>
            </a:pPr>
            <a:r>
              <a:rPr lang="ko-KR" altLang="en-US" sz="2400" dirty="0" err="1" smtClean="0">
                <a:ea typeface="맑은 고딕"/>
              </a:rPr>
              <a:t>그밖의</a:t>
            </a:r>
            <a:r>
              <a:rPr lang="ko-KR" altLang="en-US" sz="2400" dirty="0" smtClean="0">
                <a:ea typeface="맑은 고딕"/>
              </a:rPr>
              <a:t> </a:t>
            </a:r>
            <a:r>
              <a:rPr lang="en-US" altLang="ko-KR" sz="2400" dirty="0" err="1" smtClean="0">
                <a:ea typeface="맑은 고딕"/>
              </a:rPr>
              <a:t>jsp</a:t>
            </a:r>
            <a:r>
              <a:rPr lang="ko-KR" altLang="en-US" sz="2400" dirty="0" smtClean="0">
                <a:ea typeface="맑은 고딕"/>
              </a:rPr>
              <a:t>파일들</a:t>
            </a:r>
            <a:endParaRPr lang="en-US" altLang="ko-KR" sz="2400" dirty="0" smtClean="0">
              <a:ea typeface="맑은 고딕"/>
            </a:endParaRPr>
          </a:p>
          <a:p>
            <a:pPr marL="0" indent="0">
              <a:buNone/>
            </a:pPr>
            <a:r>
              <a:rPr lang="en-US" altLang="ko-KR" sz="2400" dirty="0" err="1" smtClean="0">
                <a:ea typeface="맑은 고딕"/>
              </a:rPr>
              <a:t>BoardIn</a:t>
            </a:r>
            <a:endParaRPr lang="en-US" altLang="ko-KR" sz="2400" dirty="0" smtClean="0">
              <a:ea typeface="맑은 고딕"/>
            </a:endParaRPr>
          </a:p>
          <a:p>
            <a:pPr marL="0" indent="0">
              <a:buNone/>
            </a:pPr>
            <a:r>
              <a:rPr lang="en-US" altLang="ko-KR" sz="2400" dirty="0" err="1" smtClean="0">
                <a:ea typeface="맑은 고딕"/>
              </a:rPr>
              <a:t>BoardList</a:t>
            </a:r>
            <a:endParaRPr lang="en-US" altLang="ko-KR" sz="2400" dirty="0" smtClean="0">
              <a:ea typeface="맑은 고딕"/>
            </a:endParaRPr>
          </a:p>
          <a:p>
            <a:pPr marL="0" indent="0">
              <a:buNone/>
            </a:pPr>
            <a:r>
              <a:rPr lang="en-US" altLang="ko-KR" sz="2400" dirty="0" err="1" smtClean="0">
                <a:ea typeface="맑은 고딕"/>
              </a:rPr>
              <a:t>BoardWriteForm</a:t>
            </a:r>
            <a:endParaRPr lang="en-US" altLang="ko-KR" sz="2400" dirty="0" smtClean="0">
              <a:ea typeface="맑은 고딕"/>
            </a:endParaRPr>
          </a:p>
          <a:p>
            <a:pPr marL="0" indent="0">
              <a:buNone/>
            </a:pPr>
            <a:r>
              <a:rPr lang="en-US" altLang="ko-KR" sz="2400" dirty="0" err="1" smtClean="0">
                <a:ea typeface="맑은 고딕"/>
              </a:rPr>
              <a:t>DeleteForm</a:t>
            </a:r>
            <a:endParaRPr lang="en-US" altLang="ko-KR" sz="2400" dirty="0" smtClean="0">
              <a:ea typeface="맑은 고딕"/>
            </a:endParaRPr>
          </a:p>
          <a:p>
            <a:pPr marL="0" indent="0">
              <a:buNone/>
            </a:pPr>
            <a:r>
              <a:rPr lang="en-US" altLang="ko-KR" sz="2400" dirty="0" err="1" smtClean="0">
                <a:ea typeface="맑은 고딕"/>
              </a:rPr>
              <a:t>DeleteProc</a:t>
            </a:r>
            <a:endParaRPr lang="en-US" altLang="ko-KR" sz="2400" dirty="0" smtClean="0">
              <a:ea typeface="맑은 고딕"/>
            </a:endParaRPr>
          </a:p>
          <a:p>
            <a:pPr marL="0" indent="0">
              <a:buNone/>
            </a:pPr>
            <a:r>
              <a:rPr lang="en-US" altLang="ko-KR" sz="2400" dirty="0" smtClean="0">
                <a:ea typeface="맑은 고딕"/>
              </a:rPr>
              <a:t>Index</a:t>
            </a:r>
          </a:p>
          <a:p>
            <a:pPr marL="0" indent="0">
              <a:buNone/>
            </a:pPr>
            <a:r>
              <a:rPr lang="en-US" altLang="ko-KR" sz="2400" dirty="0" err="1" smtClean="0">
                <a:ea typeface="맑은 고딕"/>
              </a:rPr>
              <a:t>ReWriteForm</a:t>
            </a:r>
            <a:endParaRPr lang="en-US" altLang="ko-KR" sz="2400" dirty="0" smtClean="0">
              <a:ea typeface="맑은 고딕"/>
            </a:endParaRPr>
          </a:p>
          <a:p>
            <a:pPr marL="0" indent="0">
              <a:buNone/>
            </a:pPr>
            <a:r>
              <a:rPr lang="en-US" altLang="ko-KR" sz="2400" dirty="0" err="1" smtClean="0">
                <a:ea typeface="맑은 고딕"/>
              </a:rPr>
              <a:t>ReWriteProc</a:t>
            </a:r>
            <a:endParaRPr lang="en-US" altLang="ko-KR" sz="2400" dirty="0" smtClean="0">
              <a:ea typeface="맑은 고딕"/>
            </a:endParaRPr>
          </a:p>
          <a:p>
            <a:pPr marL="0" indent="0">
              <a:buNone/>
            </a:pPr>
            <a:r>
              <a:rPr lang="en-US" altLang="ko-KR" sz="2400" dirty="0" err="1" smtClean="0">
                <a:ea typeface="맑은 고딕"/>
              </a:rPr>
              <a:t>UpdateForm</a:t>
            </a:r>
            <a:endParaRPr lang="en-US" altLang="ko-KR" sz="2400" dirty="0" smtClean="0">
              <a:ea typeface="맑은 고딕"/>
            </a:endParaRPr>
          </a:p>
          <a:p>
            <a:pPr marL="0" indent="0">
              <a:buNone/>
            </a:pPr>
            <a:r>
              <a:rPr lang="en-US" altLang="ko-KR" sz="2400" smtClean="0">
                <a:ea typeface="맑은 고딕"/>
              </a:rPr>
              <a:t>UpdateProc</a:t>
            </a:r>
            <a:endParaRPr lang="ko-KR" altLang="en-US" sz="24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9193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4FB7975-5A1C-7AC3-D367-420083327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6841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ea typeface="맑은 고딕"/>
              </a:rPr>
              <a:t>게시판 </a:t>
            </a:r>
            <a:r>
              <a:rPr lang="en-US" altLang="ko-KR" dirty="0" smtClean="0">
                <a:ea typeface="맑은 고딕"/>
              </a:rPr>
              <a:t>(</a:t>
            </a:r>
            <a:r>
              <a:rPr lang="ko-KR" altLang="en-US" dirty="0" err="1" smtClean="0">
                <a:ea typeface="맑은 고딕"/>
              </a:rPr>
              <a:t>첫화면</a:t>
            </a:r>
            <a:r>
              <a:rPr lang="en-US" altLang="ko-KR" dirty="0" smtClean="0">
                <a:ea typeface="맑은 고딕"/>
              </a:rPr>
              <a:t>)</a:t>
            </a:r>
            <a:r>
              <a:rPr lang="ko-KR" altLang="en-US" dirty="0" smtClean="0">
                <a:ea typeface="맑은 고딕"/>
              </a:rPr>
              <a:t> </a:t>
            </a:r>
            <a:endParaRPr lang="ko-KR" altLang="en-US" dirty="0">
              <a:ea typeface="맑은 고딕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="" xmlns:a16="http://schemas.microsoft.com/office/drawing/2014/main" id="{8B818B3D-D5EF-30CD-3650-213F03A2A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259"/>
            <a:ext cx="10515600" cy="48499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altLang="ko-KR" sz="2400" dirty="0">
              <a:ea typeface="맑은 고딕"/>
            </a:endParaRPr>
          </a:p>
          <a:p>
            <a:pPr>
              <a:buFontTx/>
              <a:buChar char="-"/>
            </a:pPr>
            <a:endParaRPr lang="ko-KR" altLang="en-US" sz="2400" dirty="0">
              <a:ea typeface="맑은 고딕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909" y="1364146"/>
            <a:ext cx="7421562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5642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4FB7975-5A1C-7AC3-D367-420083327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079" y="544029"/>
            <a:ext cx="10515600" cy="526841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ea typeface="맑은 고딕"/>
              </a:rPr>
              <a:t>게시판 </a:t>
            </a:r>
            <a:r>
              <a:rPr lang="en-US" altLang="ko-KR" dirty="0" smtClean="0">
                <a:ea typeface="맑은 고딕"/>
              </a:rPr>
              <a:t>(</a:t>
            </a:r>
            <a:r>
              <a:rPr lang="ko-KR" altLang="en-US" dirty="0" smtClean="0">
                <a:ea typeface="맑은 고딕"/>
              </a:rPr>
              <a:t>글쓰기버튼을 누르면 전체 </a:t>
            </a:r>
            <a:r>
              <a:rPr lang="ko-KR" altLang="en-US" dirty="0" err="1" smtClean="0">
                <a:ea typeface="맑은 고딕"/>
              </a:rPr>
              <a:t>게시글화면</a:t>
            </a:r>
            <a:r>
              <a:rPr lang="en-US" altLang="ko-KR" dirty="0" smtClean="0">
                <a:ea typeface="맑은 고딕"/>
              </a:rPr>
              <a:t>)</a:t>
            </a:r>
            <a:r>
              <a:rPr lang="ko-KR" altLang="en-US" dirty="0" smtClean="0">
                <a:ea typeface="맑은 고딕"/>
              </a:rPr>
              <a:t> </a:t>
            </a:r>
            <a:endParaRPr lang="ko-KR" altLang="en-US" dirty="0">
              <a:ea typeface="맑은 고딕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="" xmlns:a16="http://schemas.microsoft.com/office/drawing/2014/main" id="{8B818B3D-D5EF-30CD-3650-213F03A2A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259"/>
            <a:ext cx="10515600" cy="48499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altLang="ko-KR" sz="2400" dirty="0">
              <a:ea typeface="맑은 고딕"/>
            </a:endParaRPr>
          </a:p>
          <a:p>
            <a:pPr>
              <a:buFontTx/>
              <a:buChar char="-"/>
            </a:pPr>
            <a:endParaRPr lang="ko-KR" altLang="en-US" sz="2400" dirty="0">
              <a:ea typeface="맑은 고딕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41" y="1359383"/>
            <a:ext cx="9945688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5890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4FB7975-5A1C-7AC3-D367-420083327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079" y="544029"/>
            <a:ext cx="10515600" cy="526841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ea typeface="맑은 고딕"/>
              </a:rPr>
              <a:t>게시판 </a:t>
            </a:r>
            <a:r>
              <a:rPr lang="en-US" altLang="ko-KR" dirty="0" smtClean="0">
                <a:ea typeface="맑은 고딕"/>
              </a:rPr>
              <a:t>(</a:t>
            </a:r>
            <a:r>
              <a:rPr lang="ko-KR" altLang="en-US" dirty="0" smtClean="0">
                <a:ea typeface="맑은 고딕"/>
              </a:rPr>
              <a:t>제목 하이퍼링크 클릭하면 상세보기</a:t>
            </a:r>
            <a:r>
              <a:rPr lang="en-US" altLang="ko-KR" dirty="0" smtClean="0">
                <a:ea typeface="맑은 고딕"/>
              </a:rPr>
              <a:t>)</a:t>
            </a:r>
            <a:r>
              <a:rPr lang="ko-KR" altLang="en-US" dirty="0" smtClean="0">
                <a:ea typeface="맑은 고딕"/>
              </a:rPr>
              <a:t> </a:t>
            </a:r>
            <a:endParaRPr lang="ko-KR" altLang="en-US" dirty="0">
              <a:ea typeface="맑은 고딕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="" xmlns:a16="http://schemas.microsoft.com/office/drawing/2014/main" id="{8B818B3D-D5EF-30CD-3650-213F03A2A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259"/>
            <a:ext cx="10515600" cy="48499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altLang="ko-KR" sz="2400" dirty="0">
              <a:ea typeface="맑은 고딕"/>
            </a:endParaRPr>
          </a:p>
          <a:p>
            <a:pPr>
              <a:buFontTx/>
              <a:buChar char="-"/>
            </a:pPr>
            <a:endParaRPr lang="ko-KR" altLang="en-US" sz="2400" dirty="0">
              <a:ea typeface="맑은 고딕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480" y="1695036"/>
            <a:ext cx="7716838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5738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4FB7975-5A1C-7AC3-D367-420083327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079" y="544029"/>
            <a:ext cx="10515600" cy="526841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ea typeface="맑은 고딕"/>
              </a:rPr>
              <a:t>게시판 </a:t>
            </a:r>
            <a:r>
              <a:rPr lang="en-US" altLang="ko-KR" dirty="0" smtClean="0">
                <a:ea typeface="맑은 고딕"/>
              </a:rPr>
              <a:t>(</a:t>
            </a:r>
            <a:r>
              <a:rPr lang="ko-KR" altLang="en-US" dirty="0" err="1" smtClean="0">
                <a:ea typeface="맑은 고딕"/>
              </a:rPr>
              <a:t>댓글쓰기버튼</a:t>
            </a:r>
            <a:r>
              <a:rPr lang="ko-KR" altLang="en-US" dirty="0" smtClean="0">
                <a:ea typeface="맑은 고딕"/>
              </a:rPr>
              <a:t> 누르면 </a:t>
            </a:r>
            <a:r>
              <a:rPr lang="ko-KR" altLang="en-US" dirty="0" err="1" smtClean="0">
                <a:ea typeface="맑은 고딕"/>
              </a:rPr>
              <a:t>다음과같은</a:t>
            </a:r>
            <a:r>
              <a:rPr lang="ko-KR" altLang="en-US" dirty="0" smtClean="0">
                <a:ea typeface="맑은 고딕"/>
              </a:rPr>
              <a:t> 폼</a:t>
            </a:r>
            <a:r>
              <a:rPr lang="en-US" altLang="ko-KR" dirty="0" smtClean="0">
                <a:ea typeface="맑은 고딕"/>
              </a:rPr>
              <a:t>)</a:t>
            </a:r>
            <a:r>
              <a:rPr lang="ko-KR" altLang="en-US" dirty="0" smtClean="0">
                <a:ea typeface="맑은 고딕"/>
              </a:rPr>
              <a:t> </a:t>
            </a:r>
            <a:endParaRPr lang="ko-KR" altLang="en-US" dirty="0">
              <a:ea typeface="맑은 고딕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="" xmlns:a16="http://schemas.microsoft.com/office/drawing/2014/main" id="{8B818B3D-D5EF-30CD-3650-213F03A2A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259"/>
            <a:ext cx="10515600" cy="48499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altLang="ko-KR" sz="2400" dirty="0">
              <a:ea typeface="맑은 고딕"/>
            </a:endParaRPr>
          </a:p>
          <a:p>
            <a:pPr>
              <a:buFontTx/>
              <a:buChar char="-"/>
            </a:pPr>
            <a:endParaRPr lang="ko-KR" altLang="en-US" sz="2400" dirty="0">
              <a:ea typeface="맑은 고딕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798" y="1622563"/>
            <a:ext cx="7735888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5738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185</Words>
  <Application>Microsoft Office PowerPoint</Application>
  <PresentationFormat>사용자 지정</PresentationFormat>
  <Paragraphs>41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게시판 JSP</vt:lpstr>
      <vt:lpstr>MVC2 패턴</vt:lpstr>
      <vt:lpstr>MVC2 패턴</vt:lpstr>
      <vt:lpstr>게시판 데이터 베이스 만들기- 테이블 Board</vt:lpstr>
      <vt:lpstr>게시판 데이터 베이스 만들기- 테이블 Board</vt:lpstr>
      <vt:lpstr>게시판 (첫화면) </vt:lpstr>
      <vt:lpstr>게시판 (글쓰기버튼을 누르면 전체 게시글화면) </vt:lpstr>
      <vt:lpstr>게시판 (제목 하이퍼링크 클릭하면 상세보기) </vt:lpstr>
      <vt:lpstr>게시판 (댓글쓰기버튼 누르면 다음과같은 폼) </vt:lpstr>
      <vt:lpstr>게시판 (답글은 원글에서 몇칸 띄운다)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세션과 쿠키</dc:title>
  <dc:creator>신지원</dc:creator>
  <cp:lastModifiedBy>bitcamp</cp:lastModifiedBy>
  <cp:revision>372</cp:revision>
  <dcterms:created xsi:type="dcterms:W3CDTF">2024-12-16T13:29:57Z</dcterms:created>
  <dcterms:modified xsi:type="dcterms:W3CDTF">2024-12-19T00:27:50Z</dcterms:modified>
</cp:coreProperties>
</file>