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15514-8A9A-D593-991C-967E96D91591}" v="481" dt="2024-12-17T14:02:55.395"/>
    <p1510:client id="{B49FA032-23C9-75A5-CB2C-633E3E898843}" v="1360" dt="2024-12-16T14:39:0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8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 shin" userId="2900f1c5c6587d0e" providerId="Windows Live" clId="Web-{7CA15514-8A9A-D593-991C-967E96D91591}"/>
    <pc:docChg chg="addSld delSld modSld sldOrd">
      <pc:chgData name="ji shin" userId="2900f1c5c6587d0e" providerId="Windows Live" clId="Web-{7CA15514-8A9A-D593-991C-967E96D91591}" dt="2024-12-17T14:02:55.395" v="473" actId="20577"/>
      <pc:docMkLst>
        <pc:docMk/>
      </pc:docMkLst>
      <pc:sldChg chg="del">
        <pc:chgData name="ji shin" userId="2900f1c5c6587d0e" providerId="Windows Live" clId="Web-{7CA15514-8A9A-D593-991C-967E96D91591}" dt="2024-12-17T13:28:58.652" v="0"/>
        <pc:sldMkLst>
          <pc:docMk/>
          <pc:sldMk cId="981296475" sldId="257"/>
        </pc:sldMkLst>
      </pc:sldChg>
      <pc:sldChg chg="modSp">
        <pc:chgData name="ji shin" userId="2900f1c5c6587d0e" providerId="Windows Live" clId="Web-{7CA15514-8A9A-D593-991C-967E96D91591}" dt="2024-12-17T13:37:30.901" v="216" actId="20577"/>
        <pc:sldMkLst>
          <pc:docMk/>
          <pc:sldMk cId="1604489364" sldId="258"/>
        </pc:sldMkLst>
        <pc:spChg chg="mod">
          <ac:chgData name="ji shin" userId="2900f1c5c6587d0e" providerId="Windows Live" clId="Web-{7CA15514-8A9A-D593-991C-967E96D91591}" dt="2024-12-17T13:37:30.901" v="216" actId="20577"/>
          <ac:spMkLst>
            <pc:docMk/>
            <pc:sldMk cId="1604489364" sldId="258"/>
            <ac:spMk id="2" creationId="{54FB7975-5A1C-7AC3-D367-42008332723E}"/>
          </ac:spMkLst>
        </pc:spChg>
        <pc:spChg chg="mod">
          <ac:chgData name="ji shin" userId="2900f1c5c6587d0e" providerId="Windows Live" clId="Web-{7CA15514-8A9A-D593-991C-967E96D91591}" dt="2024-12-17T13:32:44.221" v="108" actId="20577"/>
          <ac:spMkLst>
            <pc:docMk/>
            <pc:sldMk cId="1604489364" sldId="258"/>
            <ac:spMk id="5" creationId="{8B818B3D-D5EF-30CD-3650-213F03A2A983}"/>
          </ac:spMkLst>
        </pc:spChg>
      </pc:sldChg>
      <pc:sldChg chg="del">
        <pc:chgData name="ji shin" userId="2900f1c5c6587d0e" providerId="Windows Live" clId="Web-{7CA15514-8A9A-D593-991C-967E96D91591}" dt="2024-12-17T13:29:00.215" v="1"/>
        <pc:sldMkLst>
          <pc:docMk/>
          <pc:sldMk cId="581770483" sldId="259"/>
        </pc:sldMkLst>
      </pc:sldChg>
      <pc:sldChg chg="modSp add ord replId">
        <pc:chgData name="ji shin" userId="2900f1c5c6587d0e" providerId="Windows Live" clId="Web-{7CA15514-8A9A-D593-991C-967E96D91591}" dt="2024-12-17T13:58:28.966" v="320"/>
        <pc:sldMkLst>
          <pc:docMk/>
          <pc:sldMk cId="2446137673" sldId="259"/>
        </pc:sldMkLst>
        <pc:spChg chg="mod">
          <ac:chgData name="ji shin" userId="2900f1c5c6587d0e" providerId="Windows Live" clId="Web-{7CA15514-8A9A-D593-991C-967E96D91591}" dt="2024-12-17T13:32:52.659" v="111" actId="20577"/>
          <ac:spMkLst>
            <pc:docMk/>
            <pc:sldMk cId="2446137673" sldId="259"/>
            <ac:spMk id="2" creationId="{54FB7975-5A1C-7AC3-D367-42008332723E}"/>
          </ac:spMkLst>
        </pc:spChg>
        <pc:spChg chg="mod">
          <ac:chgData name="ji shin" userId="2900f1c5c6587d0e" providerId="Windows Live" clId="Web-{7CA15514-8A9A-D593-991C-967E96D91591}" dt="2024-12-17T13:39:06.294" v="308" actId="20577"/>
          <ac:spMkLst>
            <pc:docMk/>
            <pc:sldMk cId="2446137673" sldId="259"/>
            <ac:spMk id="5" creationId="{8B818B3D-D5EF-30CD-3650-213F03A2A983}"/>
          </ac:spMkLst>
        </pc:spChg>
      </pc:sldChg>
      <pc:sldChg chg="addSp modSp add ord replId">
        <pc:chgData name="ji shin" userId="2900f1c5c6587d0e" providerId="Windows Live" clId="Web-{7CA15514-8A9A-D593-991C-967E96D91591}" dt="2024-12-17T13:58:31.247" v="321"/>
        <pc:sldMkLst>
          <pc:docMk/>
          <pc:sldMk cId="758769675" sldId="260"/>
        </pc:sldMkLst>
        <pc:spChg chg="mod">
          <ac:chgData name="ji shin" userId="2900f1c5c6587d0e" providerId="Windows Live" clId="Web-{7CA15514-8A9A-D593-991C-967E96D91591}" dt="2024-12-17T13:48:53.560" v="314" actId="20577"/>
          <ac:spMkLst>
            <pc:docMk/>
            <pc:sldMk cId="758769675" sldId="260"/>
            <ac:spMk id="2" creationId="{54FB7975-5A1C-7AC3-D367-42008332723E}"/>
          </ac:spMkLst>
        </pc:spChg>
        <pc:spChg chg="mod">
          <ac:chgData name="ji shin" userId="2900f1c5c6587d0e" providerId="Windows Live" clId="Web-{7CA15514-8A9A-D593-991C-967E96D91591}" dt="2024-12-17T13:38:33.355" v="279" actId="20577"/>
          <ac:spMkLst>
            <pc:docMk/>
            <pc:sldMk cId="758769675" sldId="260"/>
            <ac:spMk id="5" creationId="{8B818B3D-D5EF-30CD-3650-213F03A2A983}"/>
          </ac:spMkLst>
        </pc:spChg>
        <pc:picChg chg="add mod">
          <ac:chgData name="ji shin" userId="2900f1c5c6587d0e" providerId="Windows Live" clId="Web-{7CA15514-8A9A-D593-991C-967E96D91591}" dt="2024-12-17T13:49:32.717" v="315" actId="14100"/>
          <ac:picMkLst>
            <pc:docMk/>
            <pc:sldMk cId="758769675" sldId="260"/>
            <ac:picMk id="3" creationId="{76D7D1F2-1034-E1F8-6825-E9E30141A7BA}"/>
          </ac:picMkLst>
        </pc:picChg>
      </pc:sldChg>
      <pc:sldChg chg="del">
        <pc:chgData name="ji shin" userId="2900f1c5c6587d0e" providerId="Windows Live" clId="Web-{7CA15514-8A9A-D593-991C-967E96D91591}" dt="2024-12-17T13:29:01.684" v="2"/>
        <pc:sldMkLst>
          <pc:docMk/>
          <pc:sldMk cId="806932910" sldId="260"/>
        </pc:sldMkLst>
      </pc:sldChg>
      <pc:sldChg chg="modSp add replId">
        <pc:chgData name="ji shin" userId="2900f1c5c6587d0e" providerId="Windows Live" clId="Web-{7CA15514-8A9A-D593-991C-967E96D91591}" dt="2024-12-17T14:00:32.360" v="402" actId="20577"/>
        <pc:sldMkLst>
          <pc:docMk/>
          <pc:sldMk cId="99312070" sldId="261"/>
        </pc:sldMkLst>
        <pc:spChg chg="mod">
          <ac:chgData name="ji shin" userId="2900f1c5c6587d0e" providerId="Windows Live" clId="Web-{7CA15514-8A9A-D593-991C-967E96D91591}" dt="2024-12-17T14:00:32.360" v="402" actId="20577"/>
          <ac:spMkLst>
            <pc:docMk/>
            <pc:sldMk cId="99312070" sldId="261"/>
            <ac:spMk id="2" creationId="{54FB7975-5A1C-7AC3-D367-42008332723E}"/>
          </ac:spMkLst>
        </pc:spChg>
        <pc:spChg chg="mod">
          <ac:chgData name="ji shin" userId="2900f1c5c6587d0e" providerId="Windows Live" clId="Web-{7CA15514-8A9A-D593-991C-967E96D91591}" dt="2024-12-17T14:00:26.297" v="400" actId="20577"/>
          <ac:spMkLst>
            <pc:docMk/>
            <pc:sldMk cId="99312070" sldId="261"/>
            <ac:spMk id="5" creationId="{8B818B3D-D5EF-30CD-3650-213F03A2A983}"/>
          </ac:spMkLst>
        </pc:spChg>
      </pc:sldChg>
      <pc:sldChg chg="new del">
        <pc:chgData name="ji shin" userId="2900f1c5c6587d0e" providerId="Windows Live" clId="Web-{7CA15514-8A9A-D593-991C-967E96D91591}" dt="2024-12-17T13:58:14.575" v="318"/>
        <pc:sldMkLst>
          <pc:docMk/>
          <pc:sldMk cId="3204579918" sldId="261"/>
        </pc:sldMkLst>
      </pc:sldChg>
      <pc:sldChg chg="del">
        <pc:chgData name="ji shin" userId="2900f1c5c6587d0e" providerId="Windows Live" clId="Web-{7CA15514-8A9A-D593-991C-967E96D91591}" dt="2024-12-17T13:29:02.309" v="3"/>
        <pc:sldMkLst>
          <pc:docMk/>
          <pc:sldMk cId="1099679970" sldId="262"/>
        </pc:sldMkLst>
      </pc:sldChg>
      <pc:sldChg chg="modSp add replId">
        <pc:chgData name="ji shin" userId="2900f1c5c6587d0e" providerId="Windows Live" clId="Web-{7CA15514-8A9A-D593-991C-967E96D91591}" dt="2024-12-17T14:02:55.395" v="473" actId="20577"/>
        <pc:sldMkLst>
          <pc:docMk/>
          <pc:sldMk cId="2944637863" sldId="262"/>
        </pc:sldMkLst>
        <pc:spChg chg="mod">
          <ac:chgData name="ji shin" userId="2900f1c5c6587d0e" providerId="Windows Live" clId="Web-{7CA15514-8A9A-D593-991C-967E96D91591}" dt="2024-12-17T14:02:55.395" v="473" actId="20577"/>
          <ac:spMkLst>
            <pc:docMk/>
            <pc:sldMk cId="2944637863" sldId="262"/>
            <ac:spMk id="5" creationId="{8B818B3D-D5EF-30CD-3650-213F03A2A983}"/>
          </ac:spMkLst>
        </pc:spChg>
      </pc:sldChg>
      <pc:sldChg chg="del">
        <pc:chgData name="ji shin" userId="2900f1c5c6587d0e" providerId="Windows Live" clId="Web-{7CA15514-8A9A-D593-991C-967E96D91591}" dt="2024-12-17T13:29:03.637" v="4"/>
        <pc:sldMkLst>
          <pc:docMk/>
          <pc:sldMk cId="3011983629" sldId="263"/>
        </pc:sldMkLst>
      </pc:sldChg>
      <pc:sldChg chg="del">
        <pc:chgData name="ji shin" userId="2900f1c5c6587d0e" providerId="Windows Live" clId="Web-{7CA15514-8A9A-D593-991C-967E96D91591}" dt="2024-12-17T13:29:04.137" v="5"/>
        <pc:sldMkLst>
          <pc:docMk/>
          <pc:sldMk cId="2095855084" sldId="264"/>
        </pc:sldMkLst>
      </pc:sldChg>
      <pc:sldChg chg="del">
        <pc:chgData name="ji shin" userId="2900f1c5c6587d0e" providerId="Windows Live" clId="Web-{7CA15514-8A9A-D593-991C-967E96D91591}" dt="2024-12-17T13:29:05.246" v="6"/>
        <pc:sldMkLst>
          <pc:docMk/>
          <pc:sldMk cId="1156799245" sldId="265"/>
        </pc:sldMkLst>
      </pc:sldChg>
      <pc:sldChg chg="del">
        <pc:chgData name="ji shin" userId="2900f1c5c6587d0e" providerId="Windows Live" clId="Web-{7CA15514-8A9A-D593-991C-967E96D91591}" dt="2024-12-17T13:29:06.278" v="7"/>
        <pc:sldMkLst>
          <pc:docMk/>
          <pc:sldMk cId="158298423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세션과 쿠키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쿠키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>
                <a:ea typeface="맑은 고딕"/>
              </a:rPr>
              <a:t>HTTP(</a:t>
            </a:r>
            <a:r>
              <a:rPr lang="ko-KR" altLang="en-US" sz="2400" dirty="0" err="1">
                <a:ea typeface="맑은 고딕"/>
              </a:rPr>
              <a:t>Hyper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dirty="0" err="1">
                <a:ea typeface="맑은 고딕"/>
              </a:rPr>
              <a:t>Text</a:t>
            </a:r>
            <a:r>
              <a:rPr lang="ko-KR" altLang="en-US" sz="2400" dirty="0">
                <a:ea typeface="맑은 고딕"/>
              </a:rPr>
              <a:t> Transfer </a:t>
            </a:r>
            <a:r>
              <a:rPr lang="ko-KR" altLang="en-US" sz="2400" dirty="0" err="1">
                <a:ea typeface="맑은 고딕"/>
              </a:rPr>
              <a:t>Protocol</a:t>
            </a:r>
            <a:r>
              <a:rPr lang="ko-KR" altLang="en-US" sz="2400" dirty="0">
                <a:ea typeface="맑은 고딕"/>
              </a:rPr>
              <a:t>) : HTML 문서의 송수신을 위해 사용하는 프로토콜 =&gt; </a:t>
            </a:r>
            <a:r>
              <a:rPr lang="ko-KR" altLang="en-US" sz="2400" dirty="0" err="1">
                <a:ea typeface="맑은 고딕"/>
              </a:rPr>
              <a:t>비연결</a:t>
            </a:r>
            <a:r>
              <a:rPr lang="ko-KR" altLang="en-US" sz="2400" dirty="0">
                <a:ea typeface="맑은 고딕"/>
              </a:rPr>
              <a:t> 지향형 통신 프로토콜</a:t>
            </a:r>
          </a:p>
          <a:p>
            <a:pPr marL="0" indent="0">
              <a:buNone/>
            </a:pPr>
            <a:r>
              <a:rPr lang="ko-KR" altLang="en-US" sz="2400" err="1">
                <a:ea typeface="맑은 고딕"/>
              </a:rPr>
              <a:t>Ex</a:t>
            </a:r>
            <a:r>
              <a:rPr lang="ko-KR" altLang="en-US" sz="2400" dirty="0">
                <a:ea typeface="맑은 고딕"/>
              </a:rPr>
              <a:t>) 쇼핑몰에서 </a:t>
            </a:r>
            <a:r>
              <a:rPr lang="ko-KR" altLang="en-US" sz="2400" err="1">
                <a:ea typeface="맑은 고딕"/>
              </a:rPr>
              <a:t>찜해</a:t>
            </a:r>
            <a:r>
              <a:rPr lang="ko-KR" altLang="en-US" sz="2400" dirty="0">
                <a:ea typeface="맑은 고딕"/>
              </a:rPr>
              <a:t> 높은 상품 목록을 다른 웹사이트를 방문했다 돌아오면 확인할 수 없다.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(클라이언트가 서버에 정보를 요청하면 웹 서버가 해당 페이지를 클라이언트한테 전송한 후 연결을 끊어버린다)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=&gt; 이런 </a:t>
            </a:r>
            <a:r>
              <a:rPr lang="ko-KR" altLang="en-US" sz="2400" err="1">
                <a:ea typeface="맑은 고딕"/>
              </a:rPr>
              <a:t>비연결</a:t>
            </a:r>
            <a:r>
              <a:rPr lang="ko-KR" altLang="en-US" sz="2400" dirty="0">
                <a:ea typeface="맑은 고딕"/>
              </a:rPr>
              <a:t> 지향형 서비스의 단점을 극복하기 위해 쿠키를 사용한다.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(클라이언트의 일정 폴더에 정보를 저장함) </a:t>
            </a:r>
          </a:p>
        </p:txBody>
      </p:sp>
    </p:spTree>
    <p:extLst>
      <p:ext uri="{BB962C8B-B14F-4D97-AF65-F5344CB8AC3E}">
        <p14:creationId xmlns:p14="http://schemas.microsoft.com/office/powerpoint/2010/main" val="160448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맑은 고딕"/>
              </a:rPr>
              <a:t>쿠키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400">
                <a:ea typeface="맑은 고딕"/>
              </a:rPr>
              <a:t>쿠키: 클라이언트에 저장된 적은 양의 정보(최대 용량: 1.2MB) </a:t>
            </a:r>
            <a:endParaRPr lang="ko-KR"/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          오래된 정보는 자동 삭제된다.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 dirty="0">
                <a:ea typeface="맑은 고딕"/>
              </a:rPr>
              <a:t>쿠키 사용방법: </a:t>
            </a:r>
            <a:r>
              <a:rPr lang="ko-KR" altLang="en-US" sz="2400" err="1">
                <a:ea typeface="맑은 고딕"/>
              </a:rPr>
              <a:t>response</a:t>
            </a:r>
            <a:r>
              <a:rPr lang="ko-KR" altLang="en-US" sz="2400" dirty="0">
                <a:ea typeface="맑은 고딕"/>
              </a:rPr>
              <a:t> 객체를 사용해서 쿠키 정보를 클라이언트에 </a:t>
            </a:r>
            <a:r>
              <a:rPr lang="ko-KR" altLang="en-US" sz="2400" err="1">
                <a:ea typeface="맑은 고딕"/>
              </a:rPr>
              <a:t>저장해두었다가</a:t>
            </a:r>
            <a:r>
              <a:rPr lang="ko-KR" altLang="en-US" sz="2400">
                <a:ea typeface="맑은 고딕"/>
              </a:rPr>
              <a:t> 이를  </a:t>
            </a:r>
            <a:r>
              <a:rPr lang="ko-KR" altLang="en-US" sz="2400" err="1">
                <a:ea typeface="맑은 고딕"/>
              </a:rPr>
              <a:t>request객체를</a:t>
            </a:r>
            <a:r>
              <a:rPr lang="ko-KR" altLang="en-US" sz="2400">
                <a:ea typeface="맑은 고딕"/>
              </a:rPr>
              <a:t> 사용하여 가져온다</a:t>
            </a:r>
            <a:endParaRPr lang="ko-KR" altLang="en-US" sz="2400" dirty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>
                <a:ea typeface="맑은 고딕"/>
              </a:rPr>
              <a:t>1. 쿠키 객체를 생성한다</a:t>
            </a: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>
                <a:ea typeface="맑은 고딕"/>
              </a:rPr>
              <a:t>2. 쿠키에 속성 값을 설정해준다</a:t>
            </a: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3. </a:t>
            </a:r>
            <a:r>
              <a:rPr lang="ko-KR" altLang="en-US" sz="2400" err="1">
                <a:ea typeface="맑은 고딕"/>
              </a:rPr>
              <a:t>response객체의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err="1">
                <a:ea typeface="맑은 고딕"/>
              </a:rPr>
              <a:t>addCookie</a:t>
            </a:r>
            <a:r>
              <a:rPr lang="ko-KR" altLang="en-US" sz="2400" dirty="0">
                <a:ea typeface="맑은 고딕"/>
              </a:rPr>
              <a:t>() 메소드를 호출하여 쿠키를 추가한다 -&gt;클라</a:t>
            </a:r>
            <a:r>
              <a:rPr lang="ko-KR" altLang="en-US" sz="2400">
                <a:ea typeface="맑은 고딕"/>
              </a:rPr>
              <a:t>이언트에 전송     </a:t>
            </a:r>
          </a:p>
          <a:p>
            <a:pPr marL="0" indent="0">
              <a:buNone/>
            </a:pPr>
            <a:r>
              <a:rPr lang="ko-KR" altLang="en-US" sz="2400" dirty="0">
                <a:ea typeface="맑은 고딕"/>
              </a:rPr>
              <a:t> </a:t>
            </a:r>
            <a:r>
              <a:rPr lang="ko-KR" altLang="en-US" sz="2400">
                <a:ea typeface="맑은 고딕"/>
              </a:rPr>
              <a:t>               Response.addCookie(new Cookie(" ", " "));</a:t>
            </a: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4613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쿠키확인!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>
                <a:ea typeface="맑은 고딕"/>
              </a:rPr>
              <a:t>-서버가 클라이언트로부터 쿠키의 정보를 얻어오는 방법</a:t>
            </a:r>
            <a:endParaRPr lang="ko-KR" altLang="en-US" sz="2400" dirty="0"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ea typeface="맑은 고딕"/>
              </a:rPr>
              <a:t>쿠키 객체를 얻어온다.</a:t>
            </a:r>
          </a:p>
          <a:p>
            <a:pPr marL="457200" indent="-457200">
              <a:buAutoNum type="arabicPeriod"/>
            </a:pPr>
            <a:r>
              <a:rPr lang="ko-KR" altLang="en-US" sz="2400">
                <a:ea typeface="맑은 고딕"/>
              </a:rPr>
              <a:t>쿠키 객체에 설정된 값을 알아낸다.</a:t>
            </a: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>
                <a:ea typeface="맑은 고딕"/>
              </a:rPr>
              <a:t> Cookie [] coo = request.getCookies();</a:t>
            </a:r>
          </a:p>
        </p:txBody>
      </p:sp>
      <p:pic>
        <p:nvPicPr>
          <p:cNvPr id="3" name="그림 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xmlns="" id="{76D7D1F2-1034-E1F8-6825-E9E30141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40" y="3502640"/>
            <a:ext cx="8170845" cy="260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6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세션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400">
                <a:ea typeface="맑은 고딕"/>
              </a:rPr>
              <a:t>쿠키는 클라이언트의 컴퓨터에 정보를 저장하여 하드웨어에 저장해두었던 정보를 가져와 페이지가 이동되더라도 상태가 유지되도록 한다.</a:t>
            </a:r>
          </a:p>
          <a:p>
            <a:pPr>
              <a:buFont typeface="Calibri" panose="020B0604020202020204" pitchFamily="34" charset="0"/>
              <a:buChar char="-"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>
                <a:ea typeface="맑은 고딕"/>
              </a:rPr>
              <a:t>=&gt; 쿠키가 저장되는 디렉토리만 찾으면 얼마든지 정보 유출됨</a:t>
            </a:r>
          </a:p>
          <a:p>
            <a:pPr marL="0" indent="0">
              <a:buNone/>
            </a:pPr>
            <a:r>
              <a:rPr lang="ko-KR" altLang="en-US" sz="2400">
                <a:ea typeface="맑은 고딕"/>
              </a:rPr>
              <a:t>=&gt; 보안 유지 안됨, 저장할 수 있는 데이터도 작음</a:t>
            </a: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>
                <a:ea typeface="맑은 고딕"/>
              </a:rPr>
              <a:t>=&gt; 이러한 단점을 극복하기 위해, 세션이 나옴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31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FB7975-5A1C-7AC3-D367-42008332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841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세션</a:t>
            </a:r>
            <a:endParaRPr lang="ko-KR" altLang="en-US" dirty="0">
              <a:ea typeface="맑은 고딕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8B818B3D-D5EF-30CD-3650-213F03A2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842"/>
            <a:ext cx="10515600" cy="4849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 sz="2400">
                <a:ea typeface="맑은 고딕"/>
              </a:rPr>
              <a:t>세션: 보안 유지에 강력하며, 저장할 수 있는 데이터에 한계가 없다.</a:t>
            </a:r>
            <a:endParaRPr lang="ko-KR" altLang="en-US" sz="2400" dirty="0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sz="2400">
                <a:ea typeface="맑은 고딕"/>
              </a:rPr>
              <a:t>웹 브라우저를 닫기 전까지 페이지를 이동하더라도 사용자의 정보를 잃지 않고 서버에 보관할 수 있도록 하는 객체</a:t>
            </a: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400">
                <a:ea typeface="맑은 고딕"/>
              </a:rPr>
              <a:t>Ex) 대표적인 예시 : 로그인 페이지 -&gt; 로그인을 한 후에 해당 페이지 사용할 수 있는 권한이 있다.</a:t>
            </a: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  <a:p>
            <a:pPr marL="0" indent="0">
              <a:buNone/>
            </a:pPr>
            <a:endParaRPr lang="ko-KR" altLang="en-US" sz="2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4463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244</Words>
  <Application>Microsoft Office PowerPoint</Application>
  <PresentationFormat>사용자 지정</PresentationFormat>
  <Paragraphs>35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세션과 쿠키</vt:lpstr>
      <vt:lpstr>쿠키</vt:lpstr>
      <vt:lpstr>쿠키</vt:lpstr>
      <vt:lpstr>쿠키확인!</vt:lpstr>
      <vt:lpstr>세션</vt:lpstr>
      <vt:lpstr>세션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세션과 쿠키</dc:title>
  <dc:creator>신지원</dc:creator>
  <cp:lastModifiedBy>bitcamp</cp:lastModifiedBy>
  <cp:revision>361</cp:revision>
  <dcterms:created xsi:type="dcterms:W3CDTF">2024-12-16T13:29:57Z</dcterms:created>
  <dcterms:modified xsi:type="dcterms:W3CDTF">2024-12-18T01:04:18Z</dcterms:modified>
</cp:coreProperties>
</file>