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9FA032-23C9-75A5-CB2C-633E3E898843}" v="1360" dt="2024-12-16T14:39:01.814"/>
    <p1510:client id="{FE24F675-220B-82F9-4EA4-F1CFCB836B0D}" v="82" dt="2024-12-16T13:39:53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86" d="100"/>
          <a:sy n="86" d="100"/>
        </p:scale>
        <p:origin x="-78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1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13256 8245 16383 0 0,'0'-9'0'0'0,"0"-6"0"0"0,0-11 0 0 0,4-8 0 0 0,6-7 0 0 0,5-6 0 0 0,9-3 0 0 0,5-5 0 0 0,1 1 0 0 0,1 2 0 0 0,2 1 0 0 0,1 1 0 0 0,3 4 0 0 0,-5 6 0 0 0,1-7 0 0 0,-1 0 0 0 0,-2 3 0 0 0,-1 1 0 0 0,-2 8 0 0 0,-5 1 0 0 0,6-2 0 0 0,3-8 0 0 0,0-5 0 0 0,0-3 0 0 0,2 4 0 0 0,1 1 0 0 0,2 4 0 0 0,0 1 0 0 0,-2-1 0 0 0,2-2 0 0 0,-1 3 0 0 0,6-14 0 0 0,5 0 0 0 0,-1 0 0 0 0,-8 5 0 0 0,-2-2 0 0 0,-7 5 0 0 0,-4 10 0 0 0,-2 7 0 0 0,0 4 0 0 0,-4 4 0 0 0,4 4 0 0 0,2 2 0 0 0,5-9 0 0 0,3-5 0 0 0,4-5 0 0 0,0 3 0 0 0,-5 3 0 0 0,-1-2 0 0 0,0 1 0 0 0,3 4 0 0 0,5 0 0 0 0,-1 3 0 0 0,-1-2 0 0 0,1-6 0 0 0,3-1 0 0 0,-1 1 0 0 0,-2 1 0 0 0,-4 1 0 0 0,1 7 0 0 0,3 2 0 0 0,1 1 0 0 0,1-1 0 0 0,-1-1 0 0 0,-3 4 0 0 0,5-9 0 0 0,1 1 0 0 0,1 0 0 0 0,3 0 0 0 0,6 5 0 0 0,7-2 0 0 0,3 1 0 0 0,-1 2 0 0 0,3-1 0 0 0,-2 3 0 0 0,-6 1 0 0 0,0-1 0 0 0,4 2 0 0 0,-4 0 0 0 0,1 2 0 0 0,0-4 0 0 0,4-5 0 0 0,3-5 0 0 0,5 0 0 0 0,-1 2 0 0 0,1 1 0 0 0,2 0 0 0 0,-7 5 0 0 0,-1 5 0 0 0,6-3 0 0 0,0-3 0 0 0,10-6 0 0 0,4 1 0 0 0,2 5 0 0 0,-2 2 0 0 0,12 0 0 0 0,7-1 0 0 0,12-6 0 0 0,12-3 0 0 0,3 0 0 0 0,4 0 0 0 0,2 0 0 0 0,3 6 0 0 0,1 7 0 0 0,-3 1 0 0 0,-6 0 0 0 0,-4 1 0 0 0,2 4 0 0 0,1-1 0 0 0,5 2 0 0 0,1-3 0 0 0,7 2 0 0 0,11 2 0 0 0,8 2 0 0 0,4 2 0 0 0,-1 3 0 0 0,-7 0 0 0 0,-4 1 0 0 0,-6 0 0 0 0,1 1 0 0 0,-2-1 0 0 0,0 1 0 0 0,0-1 0 0 0,2 0 0 0 0,-2 0 0 0 0,-10 0 0 0 0,-10 0 0 0 0,-5 0 0 0 0,-5 0 0 0 0,-11 0 0 0 0,-8 0 0 0 0,-14 0 0 0 0,-11 0 0 0 0,-13 0 0 0 0,-1 0 0 0 0,5 5 0 0 0,3 9 0 0 0,8 3 0 0 0,5-2 0 0 0,2 1 0 0 0,-5 2 0 0 0,3-2 0 0 0,-4-4 0 0 0,-1 5 0 0 0,0 0 0 0 0,4 0 0 0 0,2 7 0 0 0,5 3 0 0 0,9 1 0 0 0,20 5 0 0 0,19 18 0 0 0,18 13 0 0 0,14 5 0 0 0,4-2 0 0 0,-1-3 0 0 0,-11-12 0 0 0,-7-7 0 0 0,-7-7 0 0 0,-6-5 0 0 0,-10-4 0 0 0,-4 6 0 0 0,-6 5 0 0 0,3 5 0 0 0,7-1 0 0 0,12 0 0 0 0,13 2 0 0 0,6 1 0 0 0,11 10 0 0 0,2 4 0 0 0,3 8 0 0 0,1 2 0 0 0,-3-8 0 0 0,0 3 0 0 0,1 3 0 0 0,0 3 0 0 0,2 2 0 0 0,-4 1 0 0 0,-8-8 0 0 0,-20-6 0 0 0,-12-6 0 0 0,-20-7 0 0 0,-24-8 0 0 0,-19-3 0 0 0,-11 3 0 0 0,-7 1 0 0 0,-3 3 0 0 0,-2 3 0 0 0,10 10 0 0 0,4 4 0 0 0,5 9 0 0 0,13 14 0 0 0,7 18 0 0 0,2 5 0 0 0,-10-7 0 0 0,-4-8 0 0 0,7-3 0 0 0,-1-7 0 0 0,-1-10 0 0 0,-8-7 0 0 0,-9-8 0 0 0,-9-4 0 0 0,-9-11 0 0 0,-11-8 0 0 0,-7-11 0 0 0,-3-4 0 0 0,4 11 0 0 0,-2 6 0 0 0,-1 0 0 0 0,9 15 0 0 0,4 4 0 0 0,0-3 0 0 0,-1-2 0 0 0,2-6 0 0 0,0-5 0 0 0,-7-1 0 0 0,6-7 0 0 0,-4-5 0 0 0,6 15 0 0 0,2 9 0 0 0,11 5 0 0 0,14 6 0 0 0,5 0 0 0 0,4-5 0 0 0,7-4 0 0 0,-5-6 0 0 0,-12-7 0 0 0,-12-5 0 0 0,-10-10 0 0 0,-7-7 0 0 0,-6-8 0 0 0,-2-5 0 0 0,2-3 0 0 0,15-2 0 0 0,7-4 0 0 0,6-7 0 0 0,-4-1 0 0 0,-5-6 0 0 0,-11-1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21114 12618 16383 0 0,'0'4'0'0'0,"0"14"0"0"0,8 5 0 0 0,17 11 0 0 0,15 7 0 0 0,11 3 0 0 0,13-3 0 0 0,22 0 0 0 0,9-7 0 0 0,-3-8 0 0 0,-1-10 0 0 0,3-7 0 0 0,10-5 0 0 0,17-4 0 0 0,23-1 0 0 0,12 0 0 0 0,15-1 0 0 0,24 0 0 0 0,19 1 0 0 0,19 0 0 0 0,9 1 0 0 0,-3-4 0 0 0,14-15 0 0 0,-1-12 0 0 0,-23-5 0 0 0,-25-1 0 0 0,-20 1 0 0 0,-25 3 0 0 0,-14-1 0 0 0,-6 0 0 0 0,8 2 0 0 0,13-2 0 0 0,10-4 0 0 0,5-4 0 0 0,3-4 0 0 0,-2-6 0 0 0,-11-3 0 0 0,-20-2 0 0 0,-4-2 0 0 0,-23 3 0 0 0,-14-10 0 0 0,2-2 0 0 0,3-6 0 0 0,1-9 0 0 0,3-15 0 0 0,4-9 0 0 0,3-2 0 0 0,-2-1 0 0 0,-7 11 0 0 0,-15 12 0 0 0,-15 14 0 0 0,-8 1 0 0 0,-12 5 0 0 0,-9 1 0 0 0,-12 2 0 0 0,-5 9 0 0 0,-4 5 0 0 0,-3 10 0 0 0,-6 5 0 0 0,-3 7 0 0 0,-4 4 0 0 0,-1 7 0 0 0,2-3 0 0 0,7-15 0 0 0,12-10 0 0 0,4-6 0 0 0,9-11 0 0 0,4-4 0 0 0,-1-4 0 0 0,-2 6 0 0 0,8-3 0 0 0,7-3 0 0 0,2 1 0 0 0,6-4 0 0 0,13-7 0 0 0,-4 2 0 0 0,-7 5 0 0 0,-13 15 0 0 0,-11 13 0 0 0,-10 11 0 0 0,-8 1 0 0 0,-10 3 0 0 0,-3 2 0 0 0,-1 1 0 0 0,0 2 0 0 0,6 0 0 0 0,21 0 0 0 0,6 4 0 0 0,8 2 0 0 0,-2 4 0 0 0,2 0 0 0 0,-9 3 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3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6376 6483 16383 0 0,'0'-5'0'0'0,"5"-1"0"0"0,19 0 0 0 0,29 2 0 0 0,19 0 0 0 0,20 2 0 0 0,30 1 0 0 0,36 1 0 0 0,42 0 0 0 0,36 0 0 0 0,19 0 0 0 0,3 0 0 0 0,-11 1 0 0 0,-20-1 0 0 0,-21 0 0 0 0,-27 0 0 0 0,-27 0 0 0 0,-20 0 0 0 0,-10 4 0 0 0,-12 2 0 0 0,-11 5 0 0 0,-9 4 0 0 0,-6 5 0 0 0,-3-2 0 0 0,-3 2 0 0 0,4-4 0 0 0,12 6 0 0 0,2 2 0 0 0,4 8 0 0 0,7 1 0 0 0,4 1 0 0 0,11-1 0 0 0,6-2 0 0 0,10 8 0 0 0,4 6 0 0 0,-4 5 0 0 0,-3 2 0 0 0,-20-2 0 0 0,-15-1 0 0 0,-12-4 0 0 0,-15-1 0 0 0,-3 6 0 0 0,1 3 0 0 0,-3-2 0 0 0,-13 4 0 0 0,-6 1 0 0 0,-7-4 0 0 0,-7-2 0 0 0,1 0 0 0 0,-2-5 0 0 0,-2 1 0 0 0,2 0 0 0 0,15 11 0 0 0,2 0 0 0 0,-2-4 0 0 0,0-9 0 0 0,-5-1 0 0 0,-4-3 0 0 0,-5-5 0 0 0,0 2 0 0 0,4 3 0 0 0,0 4 0 0 0,-2 8 0 0 0,1 14 0 0 0,-5 4 0 0 0,-4 0 0 0 0,-3-8 0 0 0,-5 4 0 0 0,3-5 0 0 0,2-3 0 0 0,-4-3 0 0 0,-5-6 0 0 0,-2-2 0 0 0,2-5 0 0 0,-2 0 0 0 0,-4-3 0 0 0,1-8 0 0 0,-1-4 0 0 0,-3-3 0 0 0,1-5 0 0 0,0-2 0 0 0,-1 6 0 0 0,-3 4 0 0 0,2-4 0 0 0,1 0 0 0 0,-2 5 0 0 0,-1 2 0 0 0,-2 0 0 0 0,-1 0 0 0 0,-2-5 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3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12568 9077 16383 0 0,'4'5'0'0'0,"7"10"0"0"0,10 11 0 0 0,1 7 0 0 0,2-3 0 0 0,2 3 0 0 0,-1 0 0 0 0,-3 0 0 0 0,-6-16 0 0 0,-5-15 0 0 0,-5-21 0 0 0,-3-13 0 0 0,-3-9 0 0 0,0-3 0 0 0,-1-2 0 0 0,0 2 0 0 0,0 3 0 0 0,0 5 0 0 0,5 8 0 0 0,2 5 0 0 0,-1 1 0 0 0,5 4 0 0 0,-1 6 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3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12251 7710 16383 0 0,'13'0'0'0'0,"13"0"0"0"0,23 0 0 0 0,16 0 0 0 0,10 0 0 0 0,10 0 0 0 0,2 0 0 0 0,-8 0 0 0 0,-10 0 0 0 0,-7 0 0 0 0,-3 0 0 0 0,3 0 0 0 0,3 0 0 0 0,12 0 0 0 0,6 0 0 0 0,6 0 0 0 0,-4 0 0 0 0,-7 0 0 0 0,-9 0 0 0 0,-12 0 0 0 0,-11 0 0 0 0,-5 0 0 0 0,0 0 0 0 0,-4 0 0 0 0,5 0 0 0 0,0 0 0 0 0,5 0 0 0 0,4 0 0 0 0,-3 0 0 0 0,3 0 0 0 0,2 0 0 0 0,-4 0 0 0 0,-6 0 0 0 0,-6 0 0 0 0,-1 0 0 0 0,2 0 0 0 0,4 0 0 0 0,6 5 0 0 0,1 5 0 0 0,-5 1 0 0 0,-5-1 0 0 0,-5 1 0 0 0,-4 0 0 0 0,-3-2 0 0 0,-1 1 0 0 0,-2 3 0 0 0,5 0 0 0 0,1-3 0 0 0,0 2 0 0 0,-2-1 0 0 0,0-4 0 0 0,-1-1 0 0 0,-1-3 0 0 0,0-2 0 0 0,4 8 0 0 0,0 3 0 0 0,1-2 0 0 0,-2-2 0 0 0,-1-2 0 0 0,-5-11 0 0 0,-7-9 0 0 0,-6-10 0 0 0,0-10 0 0 0,-2-8 0 0 0,-3-5 0 0 0,7 1 0 0 0,2-1 0 0 0,-3-4 0 0 0,-2-2 0 0 0,-3 2 0 0 0,-3 7 0 0 0,-1 7 0 0 0,-2 4 0 0 0,0 4 0 0 0,0 3 0 0 0,-1 2 0 0 0,1 0 0 0 0,-1 0 0 0 0,1-1 0 0 0,0 1 0 0 0,0-1 0 0 0,0 1 0 0 0,0-6 0 0 0,0-1 0 0 0,0 1 0 0 0,0 0 0 0 0,0-3 0 0 0,0 1 0 0 0,0 0 0 0 0,-9 6 0 0 0,-6 8 0 0 0,-19 6 0 0 0,-20 6 0 0 0,-14 4 0 0 0,-13 6 0 0 0,-22 7 0 0 0,-11 1 0 0 0,-7-1 0 0 0,12-2 0 0 0,12-3 0 0 0,14-3 0 0 0,17-1 0 0 0,11-1 0 0 0,6-1 0 0 0,-1-1 0 0 0,-10 1 0 0 0,-11-1 0 0 0,-7 1 0 0 0,-11-1 0 0 0,1 1 0 0 0,11 0 0 0 0,1 0 0 0 0,5 0 0 0 0,3 0 0 0 0,-2 0 0 0 0,4 0 0 0 0,4 0 0 0 0,0 0 0 0 0,-2 0 0 0 0,-13 0 0 0 0,0 0 0 0 0,-6 0 0 0 0,4 0 0 0 0,2 0 0 0 0,6 0 0 0 0,6 0 0 0 0,1 0 0 0 0,3 0 0 0 0,8 0 0 0 0,9 0 0 0 0,2 0 0 0 0,5 0 0 0 0,0 0 0 0 0,2 0 0 0 0,-2 0 0 0 0,2 0 0 0 0,-7 5 0 0 0,0 0 0 0 0,-6 1 0 0 0,1-2 0 0 0,4-1 0 0 0,5 3 0 0 0,10 5 0 0 0,8 5 0 0 0,9 8 0 0 0,5 9 0 0 0,5 11 0 0 0,1 3 0 0 0,2 2 0 0 0,0 5 0 0 0,-1-2 0 0 0,1-5 0 0 0,-1-7 0 0 0,-1-6 0 0 0,0 0 0 0 0,0-2 0 0 0,0 3 0 0 0,0 0 0 0 0,0 1 0 0 0,0 5 0 0 0,0-2 0 0 0,0 6 0 0 0,0-4 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3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15187 7426 16383 0 0,'0'-9'0'0'0,"0"-6"0"0"0,9-2 0 0 0,6 3 0 0 0,19-10 0 0 0,16 0 0 0 0,8 4 0 0 0,11 5 0 0 0,12 5 0 0 0,12 5 0 0 0,17 2 0 0 0,-2 3 0 0 0,3 1 0 0 0,11 0 0 0 0,12-5 0 0 0,20-1 0 0 0,20 1 0 0 0,5 0 0 0 0,2 1 0 0 0,1 1 0 0 0,-10 1 0 0 0,-8 1 0 0 0,-14 0 0 0 0,-13 0 0 0 0,-11 0 0 0 0,-2 0 0 0 0,0 0 0 0 0,8 0 0 0 0,13 1 0 0 0,10 3 0 0 0,10 10 0 0 0,2 7 0 0 0,-1 4 0 0 0,-8 7 0 0 0,-18 2 0 0 0,-20 3 0 0 0,-17 5 0 0 0,-13-1 0 0 0,-19-8 0 0 0,-11 5 0 0 0,0-2 0 0 0,3 3 0 0 0,17 12 0 0 0,16 22 0 0 0,0 8 0 0 0,5-5 0 0 0,7-8 0 0 0,11-2 0 0 0,11 4 0 0 0,9 4 0 0 0,2 2 0 0 0,-6 1 0 0 0,1 0 0 0 0,-3-6 0 0 0,-10-8 0 0 0,-5-4 0 0 0,-5-2 0 0 0,4 1 0 0 0,11 0 0 0 0,20-6 0 0 0,21-3 0 0 0,22-6 0 0 0,21-6 0 0 0,13-4 0 0 0,2 0 0 0 0,6 3 0 0 0,2 4 0 0 0,2 4 0 0 0,-3 3 0 0 0,1 2 0 0 0,-1 1 0 0 0,3-3 0 0 0,3-6 0 0 0,0-5 0 0 0,-2-9 0 0 0,-4-9 0 0 0,-6-8 0 0 0,-9-5 0 0 0,-6-4 0 0 0,-6-1 0 0 0,-8-2 0 0 0,-3 0 0 0 0,-1 1 0 0 0,-4-1 0 0 0,0 2 0 0 0,2-1 0 0 0,3 1 0 0 0,1-9 0 0 0,7-11 0 0 0,-2-15 0 0 0,-1-10 0 0 0,-4-2 0 0 0,-6 3 0 0 0,-6 9 0 0 0,-8 10 0 0 0,0 10 0 0 0,4 7 0 0 0,18 5 0 0 0,15 3 0 0 0,17 2 0 0 0,4 0 0 0 0,-4 0 0 0 0,-19-1 0 0 0,-21 0 0 0 0,-34 0 0 0 0,-35 4 0 0 0,-38 9 0 0 0,-25 11 0 0 0,-22 6 0 0 0,-18 2 0 0 0,-8 3 0 0 0,-5 1 0 0 0,0-2 0 0 0,-1 1 0 0 0,-1-1 0 0 0,3 3 0 0 0,4-6 0 0 0,1 0 0 0 0,3 0 0 0 0,-2-2 0 0 0,-3-6 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3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32517 9620 16383 0 0,'0'4'0'0'0,"5"11"0"0"0,5 6 0 0 0,5 4 0 0 0,5 2 0 0 0,-2 1 0 0 0,-3 0 0 0 0,0-1 0 0 0,-3 0 0 0 0,-3-1 0 0 0,10-13 0 0 0,5-9 0 0 0,4-14 0 0 0,-4-13 0 0 0,8-8 0 0 0,2-10 0 0 0,4-13 0 0 0,4-4 0 0 0,-1 3 0 0 0,-7 6 0 0 0,-9 7 0 0 0,-6 8 0 0 0,0-1 0 0 0,-5 7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3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32604 9811 16383 0 0,'-5'-4'0'0'0,"0"-6"0"0"0,-5-1 0 0 0,-9-2 0 0 0,-5-1 0 0 0,-2 4 0 0 0,-2 3 0 0 0,-1 2 0 0 0,-3 3 0 0 0,-1 1 0 0 0,1 1 0 0 0,3 0 0 0 0,0 1 0 0 0,2 0 0 0 0,5-1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29633 9102 16383 0 0,'5'0'0'0'0,"13"0"0"0"0,22 0 0 0 0,16 0 0 0 0,15 0 0 0 0,19 0 0 0 0,9 0 0 0 0,2 0 0 0 0,-13 0 0 0 0,-21 4 0 0 0,-21 10 0 0 0,-28 16 0 0 0,-25 28 0 0 0,-21 13 0 0 0,-9 3 0 0 0,-2 6 0 0 0,-4-2 0 0 0,2-7 0 0 0,7-1 0 0 0,6-9 0 0 0,3-6 0 0 0,5-4 0 0 0,7-6 0 0 0,6-7 0 0 0,3-9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30506 9569 16383 0 0,'5'0'0'0'0,"18"0"0"0"0,18 0 0 0 0,19 0 0 0 0,17 0 0 0 0,12-8 0 0 0,8-4 0 0 0,-3 1 0 0 0,-14 3 0 0 0,-17 1 0 0 0,-13 4 0 0 0,-13 1 0 0 0,-2 1 0 0 0,0 1 0 0 0,8 0 0 0 0,4-4 0 0 0,4-1 0 0 0,-4 0 0 0 0,4 1 0 0 0,-2 1 0 0 0,-6 1 0 0 0,-2 2 0 0 0,2 0 0 0 0,5 0 0 0 0,8 0 0 0 0,2 0 0 0 0,6 0 0 0 0,7 0 0 0 0,10 0 0 0 0,-5 0 0 0 0,-6 0 0 0 0,-8-4 0 0 0,-5-1 0 0 0,-7-1 0 0 0,-1-2 0 0 0,-3-1 0 0 0,-6 1 0 0 0,-5 3 0 0 0,-5 2 0 0 0,2 1 0 0 0,0 1 0 0 0,2-4 0 0 0,0 0 0 0 0,-1 0 0 0 0,2 1 0 0 0,-1 1 0 0 0,-1 1 0 0 0,1 1 0 0 0,0 1 0 0 0,3 0 0 0 0,8 0 0 0 0,4 1 0 0 0,-1-1 0 0 0,-5 0 0 0 0,-10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30029 8199 16383 0 0,'4'-4'0'0'0,"2"2"0"0"0,-1 7 0 0 0,0 10 0 0 0,2 8 0 0 0,1 3 0 0 0,-2 6 0 0 0,-1 11 0 0 0,-2 7 0 0 0,-1-2 0 0 0,-1-4 0 0 0,3-5 0 0 0,2-6 0 0 0,-1-3 0 0 0,-1-3 0 0 0,-1-1 0 0 0,-2-11 0 0 0,0-15 0 0 0,-5-16 0 0 0,-6-19 0 0 0,-1-8 0 0 0,-3-8 0 0 0,0-6 0 0 0,4 0 0 0 0,-2 8 0 0 0,1 10 0 0 0,4 6 0 0 0,1 4 0 0 0,3 4 0 0 0,6 5 0 0 0,7 7 0 0 0,5 5 0 0 0,10 4 0 0 0,4 2 0 0 0,2 3 0 0 0,4 0 0 0 0,0 0 0 0 0,-1 4 0 0 0,-3 6 0 0 0,-1 5 0 0 0,-7 4 0 0 0,-2 12 0 0 0,-6 4 0 0 0,-4 1 0 0 0,-5 2 0 0 0,6-1 0 0 0,0-2 0 0 0,-1-4 0 0 0,-4-2 0 0 0,3-3 0 0 0,-1-10 0 0 0,-3-11 0 0 0,-1-25 0 0 0,-2-18 0 0 0,-2-10 0 0 0,0-7 0 0 0,-1-2 0 0 0,0 4 0 0 0,-1 2 0 0 0,1 6 0 0 0,4 10 0 0 0,6 15 0 0 0,5 15 0 0 0,0 17 0 0 0,2 10 0 0 0,7 10 0 0 0,-1 4 0 0 0,-4 0 0 0 0,-2-3 0 0 0,-3 2 0 0 0,1-5 0 0 0,-3-3 0 0 0,1 1 0 0 0,-2 1 0 0 0,-3 3 0 0 0,-2 1 0 0 0,-3-6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30824 7673 16383 0 0,'9'13'0'0'0,"2"12"0"0"0,0 16 0 0 0,-2 9 0 0 0,-3 4 0 0 0,2 6 0 0 0,0 10 0 0 0,-2 15 0 0 0,-2 5 0 0 0,-1 10 0 0 0,3-1 0 0 0,0-3 0 0 0,0-10 0 0 0,2-19 0 0 0,0-13 0 0 0,-1-7 0 0 0,-1-7 0 0 0,-3-14 0 0 0,-1-26 0 0 0,-1-28 0 0 0,-1-15 0 0 0,-1-13 0 0 0,1-9 0 0 0,0 2 0 0 0,-1 7 0 0 0,1 5 0 0 0,0 6 0 0 0,0 8 0 0 0,0 0 0 0 0,0 3 0 0 0,0 2 0 0 0,0 4 0 0 0,4 1 0 0 0,6 5 0 0 0,14 7 0 0 0,12 6 0 0 0,12 4 0 0 0,5 3 0 0 0,5 2 0 0 0,-5 5 0 0 0,-11 11 0 0 0,-13 10 0 0 0,-11 6 0 0 0,-8 2 0 0 0,-7-2 0 0 0,-3 0 0 0 0,-2-3 0 0 0,-1 3 0 0 0,1 4 0 0 0,0 1 0 0 0,-12-2 0 0 0,-21-2 0 0 0,-13-4 0 0 0,-7-5 0 0 0,1-3 0 0 0,8-6 0 0 0,9 0 0 0 0,20 6 0 0 0,14-2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31565 8271 16383 0 0,'4'0'0'0'0,"10"0"0"0"0,16 0 0 0 0,6-9 0 0 0,7-2 0 0 0,4 0 0 0 0,6-6 0 0 0,0-9 0 0 0,-10-5 0 0 0,-13 0 0 0 0,-14 4 0 0 0,-20 7 0 0 0,-17 7 0 0 0,-14 5 0 0 0,-5 5 0 0 0,0 2 0 0 0,2 2 0 0 0,4 0 0 0 0,3 1 0 0 0,7 3 0 0 0,-1 10 0 0 0,-1 11 0 0 0,4 5 0 0 0,6 2 0 0 0,6 0 0 0 0,4 2 0 0 0,4 0 0 0 0,1 2 0 0 0,2 0 0 0 0,0-3 0 0 0,0-4 0 0 0,0 4 0 0 0,0 3 0 0 0,-1 0 0 0 0,1-2 0 0 0,-1-3 0 0 0,4-2 0 0 0,6 2 0 0 0,5-4 0 0 0,5-8 0 0 0,12-6 0 0 0,12-6 0 0 0,9-4 0 0 0,7-3 0 0 0,-2-2 0 0 0,-7 0 0 0 0,-3 0 0 0 0,-2-5 0 0 0,-4 0 0 0 0,0-9 0 0 0,-8-5 0 0 0,-5 0 0 0 0,-3-1 0 0 0,2 0 0 0 0,-4-2 0 0 0,-1 3 0 0 0,4 2 0 0 0,2-2 0 0 0,4-1 0 0 0,-3-1 0 0 0,-3 3 0 0 0,-6 4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32603 8017 16383 0 0,'-5'0'0'0'0,"-5"0"0"0"0,-5 0 0 0 0,-9 0 0 0 0,-9 0 0 0 0,-11 4 0 0 0,-7 10 0 0 0,-3 8 0 0 0,7 3 0 0 0,7-2 0 0 0,11 3 0 0 0,10 7 0 0 0,9 9 0 0 0,5 12 0 0 0,4 4 0 0 0,7 1 0 0 0,6-5 0 0 0,5-11 0 0 0,5-14 0 0 0,2-12 0 0 0,2-8 0 0 0,9-6 0 0 0,11-3 0 0 0,6-2 0 0 0,4-1 0 0 0,0 1 0 0 0,-5 0 0 0 0,-7-4 0 0 0,-11-9 0 0 0,-6-10 0 0 0,-9-7 0 0 0,-2-9 0 0 0,-4-2 0 0 0,-1 1 0 0 0,-1 4 0 0 0,-2 4 0 0 0,-3-1 0 0 0,6 23 0 0 0,6 27 0 0 0,0 14 0 0 0,5 24 0 0 0,3 12 0 0 0,2 2 0 0 0,1 0 0 0 0,-1-4 0 0 0,5-3 0 0 0,-4-9 0 0 0,-7-7 0 0 0,-7-17 0 0 0,-5-17 0 0 0,-5-13 0 0 0,-2-8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33152 8146 16383 0 0,'5'12'0'0'0,"5"10"0"0"0,1 8 0 0 0,-1 13 0 0 0,-3 12 0 0 0,2 4 0 0 0,0 5 0 0 0,-2 1 0 0 0,2-6 0 0 0,0-10 0 0 0,2-8 0 0 0,-1-20 0 0 0,-1-31 0 0 0,-7-21 0 0 0,-9-20 0 0 0,-6-13 0 0 0,-2-4 0 0 0,2-3 0 0 0,4-3 0 0 0,2 2 0 0 0,3 10 0 0 0,2 11 0 0 0,6 18 0 0 0,15 28 0 0 0,8 19 0 0 0,9 20 0 0 0,10 13 0 0 0,7 6 0 0 0,-3 0 0 0 0,-4-6 0 0 0,-6-7 0 0 0,-11-6 0 0 0,-4-8 0 0 0,-8 0 0 0 0,-2 0 0 0 0,-4-1 0 0 0,-3-4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33840 8467 16383 0 0,'9'0'0'0'0,"5"0"0"0"0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34542 7640 16383 0 0,'0'-4'0'0'0,"0"-6"0"0"0,-5-6 0 0 0,-13-3 0 0 0,-13-4 0 0 0,-6 2 0 0 0,0 5 0 0 0,2 5 0 0 0,2 5 0 0 0,7 11 0 0 0,8 10 0 0 0,7 10 0 0 0,5 6 0 0 0,4 6 0 0 0,2 1 0 0 0,1-2 0 0 0,5-7 0 0 0,18-8 0 0 0,18-8 0 0 0,7-6 0 0 0,2-5 0 0 0,-2-2 0 0 0,-5-1 0 0 0,-2 12 0 0 0,-4 18 0 0 0,1 12 0 0 0,1 16 0 0 0,-1 7 0 0 0,2 1 0 0 0,-3 7 0 0 0,1-1 0 0 0,-5-4 0 0 0,-7-4 0 0 0,-5 0 0 0 0,-8 2 0 0 0,-5-2 0 0 0,-5-2 0 0 0,-3-8 0 0 0,-2-9 0 0 0,-5-3 0 0 0,-14-8 0 0 0,-16-10 0 0 0,-11-9 0 0 0,-10-7 0 0 0,-4-4 0 0 0,4-4 0 0 0,7 0 0 0 0,4-5 0 0 0,5-10 0 0 0,10-7 0 0 0,10-3 0 0 0,9-2 0 0 0,6 0 0 0 0,4-9 0 0 0,3-2 0 0 0,1 2 0 0 0,0 2 0 0 0,-1 3 0 0 0,1-1 0 0 0,7-4 0 0 0,20 0 0 0 0,27 2 0 0 0,11-2 0 0 0,4 6 0 0 0,-2 8 0 0 0,-8 8 0 0 0,-11 6 0 0 0,-10 1 0 0 0,-6 1 0 0 0,-1-6 0 0 0,-7-5 0 0 0,-6-8 0 0 0,0-4 0 0 0,-2-2 0 0 0,-4-3 0 0 0,-5-9 0 0 0,-4-1 0 0 0,-2-2 0 0 0,-3 4 0 0 0,0 4 0 0 0,-1 4 0 0 0,-4 9 0 0 0,-6 8 0 0 0,-5 8 0 0 0,-8 5 0 0 0,-5 3 0 0 0,-2 7 0 0 0,1 7 0 0 0,1 5 0 0 0,-4 8 0 0 0,6 5 0 0 0,5 5 0 0 0,7 6 0 0 0,7 4 0 0 0,4-1 0 0 0,3 0 0 0 0,1-2 0 0 0,1 3 0 0 0,1-1 0 0 0,-1-4 0 0 0,4 5 0 0 0,2-2 0 0 0,7-8 0 0 0,6-5 0 0 0,8-9 0 0 0,8-7 0 0 0,10-6 0 0 0,20-4 0 0 0,15-4 0 0 0,15-1 0 0 0,-4-5 0 0 0,-14-1 0 0 0,-20-8 0 0 0,-19-6 0 0 0,-17-4 0 0 0,-13-1 0 0 0,-6-1 0 0 0,-5 4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1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31379 8864 16383 0 0,'-4'0'0'0'0,"3"0"0"0"0,5 4 0 0 0,7 2 0 0 0,6 8 0 0 0,8 10 0 0 0,9 1 0 0 0,3 10 0 0 0,3 2 0 0 0,0 0 0 0 0,-4-7 0 0 0,-2-4 0 0 0,-8-2 0 0 0,-4-5 0 0 0,-1 2 0 0 0,0 3 0 0 0,-4 5 0 0 0,-4 2 0 0 0,-1 0 0 0 0,-2 0 0 0 0,-2-2 0 0 0,-4-2 0 0 0,-1 4 0 0 0,-2 5 0 0 0,-1 0 0 0 0,0-1 0 0 0,-1 2 0 0 0,1-2 0 0 0,-1-1 0 0 0,1-3 0 0 0,0 2 0 0 0,0-1 0 0 0,0 4 0 0 0,0-1 0 0 0,0 3 0 0 0,-5-2 0 0 0,0-6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35586 7461 16383 0 0,'0'5'0'0'0,"0"9"0"0"0,0 24 0 0 0,0 23 0 0 0,0 18 0 0 0,0 13 0 0 0,0 3 0 0 0,0-6 0 0 0,0-5 0 0 0,5-4 0 0 0,0-11 0 0 0,5-5 0 0 0,5-13 0 0 0,3-15 0 0 0,4-14 0 0 0,10-11 0 0 0,18-7 0 0 0,8-8 0 0 0,-2-8 0 0 0,-1-2 0 0 0,-10-3 0 0 0,-13-3 0 0 0,-12-2 0 0 0,-9 2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35110 8131 16383 0 0,'4'0'0'0'0,"6"0"0"0"0,6 0 0 0 0,4-4 0 0 0,-2-6 0 0 0,6-6 0 0 0,2-4 0 0 0,14-3 0 0 0,13-6 0 0 0,15 2 0 0 0,0 1 0 0 0,-7 2 0 0 0,-10 3 0 0 0,-10 2 0 0 0,-7 4 0 0 0,-9 0 0 0 0,-5 3 0 0 0,3 4 0 0 0,14-2 0 0 0,19-3 0 0 0,12-4 0 0 0,7 1 0 0 0,-4 4 0 0 0,-15 3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36846 6853 16383 0 0,'0'13'0'0'0,"0"12"0"0"0,-4 24 0 0 0,-10 21 0 0 0,-8 24 0 0 0,2 13 0 0 0,2 5 0 0 0,6 2 0 0 0,0-8 0 0 0,2-7 0 0 0,3-8 0 0 0,2-11 0 0 0,3-3 0 0 0,-8-4 0 0 0,-1-12 0 0 0,0-11 0 0 0,3-10 0 0 0,-2-12 0 0 0,1-10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36142 7250 16383 0 0,'4'4'0'0'0,"11"19"0"0"0,19 26 0 0 0,8 10 0 0 0,6 3 0 0 0,7-4 0 0 0,-1-4 0 0 0,-1-3 0 0 0,3-1 0 0 0,5 0 0 0 0,9 3 0 0 0,6 2 0 0 0,-7-8 0 0 0,-1-4 0 0 0,-8-9 0 0 0,-10-7 0 0 0,-10-2 0 0 0,-6-3 0 0 0,-6-4 0 0 0,-7-1 0 0 0,-7-3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37556 7382 16383 0 0,'0'4'0'0'0,"-8"6"0"0"0,-16 18 0 0 0,-13 22 0 0 0,-4 11 0 0 0,2 7 0 0 0,2 1 0 0 0,7-3 0 0 0,9-3 0 0 0,4-13 0 0 0,5-15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37227 7567 16383 0 0,'4'4'0'0'0,"6"11"0"0"0,10 6 0 0 0,5 8 0 0 0,8 9 0 0 0,6 1 0 0 0,-3-2 0 0 0,-4-6 0 0 0,-2-9 0 0 0,-3-9 0 0 0,7-1 0 0 0,7-4 0 0 0,9-2 0 0 0,-5-3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38141 7091 16383 0 0,'-4'13'0'0'0,"-6"21"0"0"0,-1 14 0 0 0,-3 6 0 0 0,1 8 0 0 0,-2-2 0 0 0,-2 5 0 0 0,1 0 0 0 0,1-3 0 0 0,0-7 0 0 0,5-4 0 0 0,-1-7 0 0 0,1-2 0 0 0,3-4 0 0 0,2 0 0 0 0,-6 6 0 0 0,-2-16 0 0 0,2-14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37862 7276 16383 0 0,'8'9'0'0'0,"17"23"0"0"0,16 16 0 0 0,5 13 0 0 0,4 7 0 0 0,10 3 0 0 0,-1-9 0 0 0,3-1 0 0 0,-6-1 0 0 0,-2-8 0 0 0,-12-8 0 0 0,-12-12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32253 10576 16383 0 0,'8'0'0'0'0,"21"-4"0"0"0,13-2 0 0 0,13 1 0 0 0,18-4 0 0 0,22 0 0 0 0,22 2 0 0 0,15-3 0 0 0,-1-2 0 0 0,-6-2 0 0 0,-19 4 0 0 0,-25 2 0 0 0,-21 3 0 0 0,-16 3 0 0 0,-12 1 0 0 0,-7 1 0 0 0,1-4 0 0 0,5-1 0 0 0,10 0 0 0 0,10 1 0 0 0,6 1 0 0 0,1 1 0 0 0,0 1 0 0 0,-6 1 0 0 0,1 0 0 0 0,0 0 0 0 0,0 0 0 0 0,7 1 0 0 0,16-1 0 0 0,7 0 0 0 0,7 0 0 0 0,6 0 0 0 0,-2 0 0 0 0,-3 0 0 0 0,-10 0 0 0 0,0 0 0 0 0,-1 0 0 0 0,-2 0 0 0 0,-5 0 0 0 0,-3 0 0 0 0,5 0 0 0 0,6 0 0 0 0,2 0 0 0 0,4 0 0 0 0,5 0 0 0 0,-1 0 0 0 0,-7 0 0 0 0,-9 0 0 0 0,-9 0 0 0 0,-7 0 0 0 0,3 0 0 0 0,-4 0 0 0 0,5 0 0 0 0,9 0 0 0 0,9 0 0 0 0,4 0 0 0 0,-4 0 0 0 0,-3 0 0 0 0,-1 0 0 0 0,-2 0 0 0 0,4 0 0 0 0,-3 0 0 0 0,-6 0 0 0 0,-2 0 0 0 0,-12 0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33761 10636 16383 0 0,'0'9'0'0'0,"0"15"0"0"0,0 17 0 0 0,0 18 0 0 0,0 25 0 0 0,0 15 0 0 0,0 8 0 0 0,0 3 0 0 0,0 0 0 0 0,0-10 0 0 0,4-10 0 0 0,2-16 0 0 0,4-11 0 0 0,4-8 0 0 0,3-14 0 0 0,1-9 0 0 0,-4-6 0 0 0,-4-7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1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35428 16986 16383 0 0,'0'0'0'0'0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33629 11509 16383 0 0,'0'5'0'0'0,"4"9"0"0"0,14 16 0 0 0,13 11 0 0 0,2 10 0 0 0,2 11 0 0 0,5 3 0 0 0,0-6 0 0 0,-3-8 0 0 0,-4-9 0 0 0,-3-32 0 0 0,-6-23 0 0 0,-3-30 0 0 0,3-16 0 0 0,2-8 0 0 0,-4 5 0 0 0,-5 7 0 0 0,-1 7 0 0 0,1 9 0 0 0,-3 12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31092 14375 16383 0 0,'0'4'0'0'0,"0"6"0"0"0,0-3 0 0 0,0-15 0 0 0,0-20 0 0 0,0-18 0 0 0,-9-26 0 0 0,-19-23 0 0 0,-10-17 0 0 0,-7-10 0 0 0,-4-2 0 0 0,2-5 0 0 0,9 6 0 0 0,10 11 0 0 0,11 12 0 0 0,8 14 0 0 0,5 14 0 0 0,4 10 0 0 0,6 11 0 0 0,15 10 0 0 0,12 13 0 0 0,13 10 0 0 0,8 8 0 0 0,3 7 0 0 0,1 3 0 0 0,-6 2 0 0 0,-7 8 0 0 0,-11 13 0 0 0,-12 5 0 0 0,-9 11 0 0 0,-7 8 0 0 0,-5 9 0 0 0,-2-2 0 0 0,-1-4 0 0 0,0 0 0 0 0,-13 2 0 0 0,-29-8 0 0 0,-25 0 0 0 0,-21-6 0 0 0,-14-6 0 0 0,4-8 0 0 0,13 0 0 0 0,31-4 0 0 0,33 0 0 0 0,21-5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32034 13123 16383 0 0,'-4'5'0'0'0,"-19"9"0"0"0,-14 7 0 0 0,-13 4 0 0 0,-20 11 0 0 0,-7 8 0 0 0,3 0 0 0 0,-1-2 0 0 0,9-5 0 0 0,16-4 0 0 0,16-3 0 0 0,14-3 0 0 0,14-1 0 0 0,18-2 0 0 0,14-4 0 0 0,16-5 0 0 0,19-6 0 0 0,10-4 0 0 0,2 1 0 0 0,-10 3 0 0 0,-13 6 0 0 0,-10-1 0 0 0,-12 2 0 0 0,-11 3 0 0 0,-8 15 0 0 0,-5 10 0 0 0,-17 6 0 0 0,-32 8 0 0 0,-25-2 0 0 0,-9-10 0 0 0,1-14 0 0 0,-5-3 0 0 0,13-2 0 0 0,18-10 0 0 0,17-13 0 0 0,16-10 0 0 0,10-10 0 0 0,15-1 0 0 0,16-6 0 0 0,17-4 0 0 0,1 2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32279 12753 16383 0 0,'0'4'0'0'0,"0"6"0"0"0,0 6 0 0 0,9 12 0 0 0,2 15 0 0 0,0 13 0 0 0,-2 5 0 0 0,1 5 0 0 0,0 0 0 0 0,6 6 0 0 0,9 8 0 0 0,0-1 0 0 0,-3-10 0 0 0,-7-12 0 0 0,0-16 0 0 0,0-6 0 0 0,3-10 0 0 0,-2-4 0 0 0,0-5 0 0 0,7 6 0 0 0,3 0 0 0 0,6-3 0 0 0,2-6 0 0 0,12-4 0 0 0,11-5 0 0 0,9-10 0 0 0,6-14 0 0 0,-5-3 0 0 0,-10 3 0 0 0,-10-5 0 0 0,-13 3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32173 13345 16383 0 0,'0'-8'0'0'0,"0"-8"0"0"0,5-13 0 0 0,22-11 0 0 0,28 2 0 0 0,14 8 0 0 0,16-1 0 0 0,14 1 0 0 0,9 2 0 0 0,6 1 0 0 0,-15 5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33046 13010 16383 0 0,'5'4'0'0'0,"0"19"0"0"0,1 13 0 0 0,3 11 0 0 0,8 13 0 0 0,2 0 0 0 0,1 4 0 0 0,3-1 0 0 0,0-2 0 0 0,2-8 0 0 0,-5-25 0 0 0,-8-35 0 0 0,-8-29 0 0 0,-8-21 0 0 0,-8-14 0 0 0,-6-12 0 0 0,0 1 0 0 0,-1-1 0 0 0,2 7 0 0 0,5 11 0 0 0,4 13 0 0 0,7 15 0 0 0,18 27 0 0 0,9 24 0 0 0,9 21 0 0 0,3 23 0 0 0,0 6 0 0 0,-3 4 0 0 0,-4-4 0 0 0,-6-11 0 0 0,-8-8 0 0 0,-6-21 0 0 0,-6-27 0 0 0,-3-31 0 0 0,-2-17 0 0 0,-1-13 0 0 0,-1 0 0 0 0,1 6 0 0 0,4 13 0 0 0,2 24 0 0 0,4 27 0 0 0,9 26 0 0 0,7 20 0 0 0,2 6 0 0 0,1 1 0 0 0,0-2 0 0 0,-4-4 0 0 0,-7-12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33734 12091 16383 0 0,'5'5'0'0'0,"0"22"0"0"0,1 28 0 0 0,2 31 0 0 0,1 9 0 0 0,-1 1 0 0 0,1 2 0 0 0,1 1 0 0 0,-3 0 0 0 0,2-7 0 0 0,5-3 0 0 0,7 1 0 0 0,1-6 0 0 0,1-5 0 0 0,-4-7 0 0 0,12-20 0 0 0,1-23 0 0 0,4-26 0 0 0,16-34 0 0 0,21-33 0 0 0,3-10 0 0 0,-12 3 0 0 0,-16 9 0 0 0,-30 11 0 0 0,-18 15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33338 12789 16383 0 0,'0'-4'0'0'0,"4"-6"0"0"0,14-10 0 0 0,18-6 0 0 0,27-2 0 0 0,13-5 0 0 0,0 2 0 0 0,6 3 0 0 0,14-2 0 0 0,17-1 0 0 0,6 0 0 0 0,-5 3 0 0 0,-16 4 0 0 0,-26 8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34740 12965 16383 0 0,'4'4'0'0'0,"6"2"0"0"0,5 8 0 0 0,5 1 0 0 0,-1-1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35442 11429 16383 0 0,'0'-4'0'0'0,"-9"-2"0"0"0,-23 5 0 0 0,-21 15 0 0 0,-25 19 0 0 0,-22 7 0 0 0,-7 10 0 0 0,7 1 0 0 0,11 4 0 0 0,17-2 0 0 0,17-8 0 0 0,16-5 0 0 0,17-6 0 0 0,10-4 0 0 0,9-4 0 0 0,3-1 0 0 0,3-1 0 0 0,5 0 0 0 0,14-4 0 0 0,16 7 0 0 0,18-1 0 0 0,18-4 0 0 0,-1-3 0 0 0,-7 1 0 0 0,-7-4 0 0 0,-13 0 0 0 0,-15 2 0 0 0,-8 2 0 0 0,-4 1 0 0 0,-5 7 0 0 0,-5 10 0 0 0,-4 4 0 0 0,-3-1 0 0 0,3-1 0 0 0,0 0 0 0 0,0-4 0 0 0,-2-4 0 0 0,-1-3 0 0 0,0-2 0 0 0,-2 3 0 0 0,-4-3 0 0 0,-10-7 0 0 0,-12 2 0 0 0,-9-3 0 0 0,-4-4 0 0 0,1-6 0 0 0,3-3 0 0 0,2-3 0 0 0,8-2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13070 9155 16383 0 0,'0'4'0'0'0,"0"6"0"0"0,13 5 0 0 0,13 1 0 0 0,23-3 0 0 0,25 0 0 0 0,25-1 0 0 0,5-3 0 0 0,2 1 0 0 0,-1-1 0 0 0,0-2 0 0 0,-10-2 0 0 0,-16-2 0 0 0,3 7 0 0 0,10 2 0 0 0,6-2 0 0 0,12-1 0 0 0,22-4 0 0 0,27-1 0 0 0,33-2 0 0 0,19-2 0 0 0,8 0 0 0 0,-9 0 0 0 0,-13-1 0 0 0,-23 1 0 0 0,-25-1 0 0 0,-24 1 0 0 0,-21 0 0 0 0,-19 0 0 0 0,-11 0 0 0 0,-10 0 0 0 0,-3 0 0 0 0,1 0 0 0 0,7 0 0 0 0,5 0 0 0 0,2 0 0 0 0,6 0 0 0 0,2 0 0 0 0,-1 0 0 0 0,-2 0 0 0 0,-1 0 0 0 0,-2 0 0 0 0,-1 0 0 0 0,-1 0 0 0 0,0 0 0 0 0,-1 0 0 0 0,5 0 0 0 0,14 0 0 0 0,3 0 0 0 0,4 0 0 0 0,-4 0 0 0 0,0 0 0 0 0,0 9 0 0 0,4 11 0 0 0,8 6 0 0 0,10-1 0 0 0,7-4 0 0 0,11-7 0 0 0,13-5 0 0 0,11 0 0 0 0,-1 3 0 0 0,3-1 0 0 0,3-2 0 0 0,0-2 0 0 0,-4-3 0 0 0,2-2 0 0 0,-6-1 0 0 0,-9-1 0 0 0,-8-1 0 0 0,-11 1 0 0 0,-10-1 0 0 0,-4 1 0 0 0,-5 0 0 0 0,-4-1 0 0 0,1 1 0 0 0,4 0 0 0 0,4 0 0 0 0,8 0 0 0 0,13 0 0 0 0,8 0 0 0 0,15 0 0 0 0,22 0 0 0 0,19 0 0 0 0,14 0 0 0 0,5 0 0 0 0,-1 0 0 0 0,-4 0 0 0 0,-7 0 0 0 0,-11 0 0 0 0,-7 0 0 0 0,-11 0 0 0 0,-6 0 0 0 0,2 0 0 0 0,5 0 0 0 0,3 0 0 0 0,4 0 0 0 0,4 0 0 0 0,5 0 0 0 0,-2 0 0 0 0,-12 0 0 0 0,-16 0 0 0 0,-14 0 0 0 0,-12 0 0 0 0,-12 0 0 0 0,-3 0 0 0 0,-5 0 0 0 0,-6 0 0 0 0,-5 0 0 0 0,-4 0 0 0 0,-7 0 0 0 0,-4 0 0 0 0,1 0 0 0 0,-4 0 0 0 0,-13 0 0 0 0,-3 0 0 0 0,-5 0 0 0 0,-2 0 0 0 0,1 0 0 0 0,5 0 0 0 0,3 0 0 0 0,6 0 0 0 0,1 0 0 0 0,-4 5 0 0 0,-13 5 0 0 0,-3 1 0 0 0,-1 3 0 0 0,-3-1 0 0 0,3 1 0 0 0,2-1 0 0 0,7 1 0 0 0,5-1 0 0 0,2 0 0 0 0,13-1 0 0 0,0-3 0 0 0,-3-3 0 0 0,-9-2 0 0 0,-8 6 0 0 0,-9 6 0 0 0,-10 1 0 0 0,3 1 0 0 0,0-3 0 0 0,8-3 0 0 0,-2-4 0 0 0,-4-3 0 0 0,-7-3 0 0 0,-8 3 0 0 0,-7 1 0 0 0,-6-2 0 0 0,10 8 0 0 0,6 11 0 0 0,13 1 0 0 0,9 0 0 0 0,6-3 0 0 0,11-6 0 0 0,9-4 0 0 0,6-6 0 0 0,-11 2 0 0 0,-15 4 0 0 0,-12 8 0 0 0,-17 1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35612 12228 16383 0 0,'5'0'0'0'0,"0"-5"0"0"0,5-5 0 0 0,9-5 0 0 0,9-9 0 0 0,5-1 0 0 0,1 1 0 0 0,3 0 0 0 0,0-1 0 0 0,-7 0 0 0 0,-5 0 0 0 0,-5-1 0 0 0,-7 1 0 0 0,-6 0 0 0 0,-3 0 0 0 0,-3-5 0 0 0,-2-1 0 0 0,-4 5 0 0 0,-7 6 0 0 0,-8 7 0 0 0,-19 6 0 0 0,-7 4 0 0 0,-4 11 0 0 0,7 8 0 0 0,5 6 0 0 0,10 12 0 0 0,10 9 0 0 0,8 6 0 0 0,5-2 0 0 0,4 4 0 0 0,2 2 0 0 0,1 1 0 0 0,-1-5 0 0 0,1-2 0 0 0,-1-4 0 0 0,0-6 0 0 0,8-9 0 0 0,11-9 0 0 0,11-8 0 0 0,13-6 0 0 0,16-4 0 0 0,7-6 0 0 0,-10-6 0 0 0,0-11 0 0 0,-10-5 0 0 0,-9-3 0 0 0,-11 0 0 0 0,-9 1 0 0 0,-9 5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36274 11086 16383 0 0,'5'0'0'0'0,"0"13"0"0"0,1 17 0 0 0,-2 16 0 0 0,4 13 0 0 0,3 19 0 0 0,6 16 0 0 0,3 15 0 0 0,3 4 0 0 0,-3-11 0 0 0,-4-15 0 0 0,-1-5 0 0 0,1-17 0 0 0,-1-15 0 0 0,-5-11 0 0 0,-3-9 0 0 0,2-9 0 0 0,7-12 0 0 0,6-12 0 0 0,3-10 0 0 0,1-7 0 0 0,2-5 0 0 0,6-6 0 0 0,5-2 0 0 0,-2 4 0 0 0,-2 3 0 0 0,-4 2 0 0 0,-1 0 0 0 0,-3-4 0 0 0,3 3 0 0 0,-3 1 0 0 0,2 0 0 0 0,-4 1 0 0 0,-7 3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35904 11781 16383 0 0,'0'-5'0'0'0,"0"-9"0"0"0,0-7 0 0 0,0-4 0 0 0,4 2 0 0 0,15-7 0 0 0,12 0 0 0 0,10 2 0 0 0,1-3 0 0 0,-1 4 0 0 0,-4 6 0 0 0,-3 3 0 0 0,-4 4 0 0 0,-2 5 0 0 0,-3 3 0 0 0,5 4 0 0 0,8 1 0 0 0,11-3 0 0 0,7-1 0 0 0,14 1 0 0 0,9-9 0 0 0,-6 0 0 0 0,-14 0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37474 10319 16383 0 0,'-9'17'0'0'0,"-15"31"0"0"0,-4 21 0 0 0,-6 24 0 0 0,-5 26 0 0 0,-4 23 0 0 0,0 18 0 0 0,3 2 0 0 0,9 0 0 0 0,9-11 0 0 0,9-13 0 0 0,6-19 0 0 0,5-23 0 0 0,2-21 0 0 0,1-19 0 0 0,1-14 0 0 0,0-10 0 0 0,-1-6 0 0 0,-4-8 0 0 0,-2-7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36856 11113 16383 0 0,'9'12'0'0'0,"11"10"0"0"0,11 13 0 0 0,13 5 0 0 0,11 0 0 0 0,11-3 0 0 0,4 1 0 0 0,6 3 0 0 0,10 2 0 0 0,7-1 0 0 0,2-3 0 0 0,-7-9 0 0 0,-15-10 0 0 0,-8 1 0 0 0,9 6 0 0 0,-1-3 0 0 0,0 8 0 0 0,-12-1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38459 10636 16383 0 0,'0'17'0'0'0,"-8"23"0"0"0,-17 22 0 0 0,-3 9 0 0 0,-1 13 0 0 0,0 10 0 0 0,0 6 0 0 0,1-1 0 0 0,6 4 0 0 0,6-12 0 0 0,6-20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38126 10821 16383 0 0,'0'5'0'0'0,"5"9"0"0"0,0 7 0 0 0,9 9 0 0 0,11 11 0 0 0,4 4 0 0 0,3-2 0 0 0,-1-5 0 0 0,0-3 0 0 0,-2-8 0 0 0,2-5 0 0 0,2-5 0 0 0,10-6 0 0 0,12-6 0 0 0,9 2 0 0 0,-1 4 0 0 0,-9 4 0 0 0,-12-1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39100 10504 16383 0 0,'0'13'0'0'0,"-8"30"0"0"0,-8 24 0 0 0,0 19 0 0 0,1 3 0 0 0,5-1 0 0 0,3-3 0 0 0,3-2 0 0 0,2-3 0 0 0,1-11 0 0 0,2-8 0 0 0,-1-6 0 0 0,-3-13 0 0 0,-6-13 0 0 0,-2-12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38841 10769 16383 0 0,'4'4'0'0'0,"6"6"0"0"0,14 10 0 0 0,16 9 0 0 0,22 10 0 0 0,14 14 0 0 0,15 11 0 0 0,10 4 0 0 0,-5-6 0 0 0,-5-9 0 0 0,-5-9 0 0 0,-9-12 0 0 0,-18-12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11796 7133 16383 0 0,'5'0'0'0'0,"18"0"0"0"0,26 0 0 0 0,14 0 0 0 0,14 0 0 0 0,14 0 0 0 0,22 0 0 0 0,22 0 0 0 0,14 0 0 0 0,11 0 0 0 0,-4 0 0 0 0,-16 0 0 0 0,-27 0 0 0 0,-29 0 0 0 0,-25 0 0 0 0,-17 0 0 0 0,-12 0 0 0 0,-2 0 0 0 0,-3 0 0 0 0,0 0 0 0 0,0 0 0 0 0,8 0 0 0 0,11 0 0 0 0,12 0 0 0 0,13 0 0 0 0,7 0 0 0 0,4 0 0 0 0,-7 0 0 0 0,-12 0 0 0 0,-8 0 0 0 0,-8 0 0 0 0,0 0 0 0 0,-2 0 0 0 0,-1 0 0 0 0,11 0 0 0 0,-1 0 0 0 0,-4 0 0 0 0,-6 0 0 0 0,-1 0 0 0 0,-4 0 0 0 0,-4 0 0 0 0,1 0 0 0 0,4 0 0 0 0,3 0 0 0 0,0 0 0 0 0,-4 0 0 0 0,-3 0 0 0 0,-3 0 0 0 0,-3 0 0 0 0,-2 0 0 0 0,-1 0 0 0 0,0 0 0 0 0,4 0 0 0 0,5 0 0 0 0,2-8 0 0 0,-6-12 0 0 0,-7-11 0 0 0,-8-13 0 0 0,-7-3 0 0 0,-4 2 0 0 0,-4 4 0 0 0,0 1 0 0 0,-2-2 0 0 0,-4 3 0 0 0,-1 3 0 0 0,1-1 0 0 0,1-3 0 0 0,1 2 0 0 0,2 2 0 0 0,1 4 0 0 0,1-2 0 0 0,0 1 0 0 0,0 2 0 0 0,-4 5 0 0 0,-10 8 0 0 0,-15 7 0 0 0,-21 6 0 0 0,-22 2 0 0 0,-17 3 0 0 0,-14 1 0 0 0,-2 1 0 0 0,3-1 0 0 0,6 0 0 0 0,7 0 0 0 0,10 0 0 0 0,14-1 0 0 0,14 0 0 0 0,11 0 0 0 0,4 0 0 0 0,0 0 0 0 0,1 0 0 0 0,-6 0 0 0 0,-9 0 0 0 0,-9 0 0 0 0,-7 0 0 0 0,-9 0 0 0 0,-1 0 0 0 0,8 0 0 0 0,3 0 0 0 0,8 0 0 0 0,6 0 0 0 0,6 0 0 0 0,-1 0 0 0 0,-6 0 0 0 0,2 0 0 0 0,0 0 0 0 0,1 0 0 0 0,-1 0 0 0 0,1 0 0 0 0,-1 0 0 0 0,0 0 0 0 0,0 0 0 0 0,-1 0 0 0 0,1 0 0 0 0,-1 0 0 0 0,5 0 0 0 0,-3 0 0 0 0,3 0 0 0 0,4 0 0 0 0,2 0 0 0 0,2 0 0 0 0,4 0 0 0 0,4 0 0 0 0,2 0 0 0 0,-3 0 0 0 0,0 0 0 0 0,1 0 0 0 0,-7 0 0 0 0,-2 0 0 0 0,-3 0 0 0 0,2 0 0 0 0,3 0 0 0 0,3 8 0 0 0,9 16 0 0 0,-2 22 0 0 0,5 14 0 0 0,6 3 0 0 0,1 15 0 0 0,4 0 0 0 0,3-6 0 0 0,3-11 0 0 0,3-10 0 0 0,1-15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31303 9684 16383 0 0,'4'0'0'0'0,"6"4"0"0"0,10 15 0 0 0,6 7 0 0 0,2 5 0 0 0,1 1 0 0 0,0-1 0 0 0,4 3 0 0 0,-5 0 0 0 0,-1-6 0 0 0,-2-7 0 0 0,-6-4 0 0 0,-4 0 0 0 0,-15 2 0 0 0,-7 0 0 0 0,-7 3 0 0 0,-9 2 0 0 0,-5 0 0 0 0,-2 1 0 0 0,-9 0 0 0 0,-15 5 0 0 0,-7 1 0 0 0,-18 0 0 0 0,-13-1 0 0 0,0-6 0 0 0,4 2 0 0 0,11-4 0 0 0,20-5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27887 4180 16383 0 0,'9'0'0'0'0,"6"0"0"0"0,10 0 0 0 0,14 0 0 0 0,12 0 0 0 0,11 0 0 0 0,12 5 0 0 0,11 5 0 0 0,3 1 0 0 0,-5 2 0 0 0,-3 0 0 0 0,-11-2 0 0 0,-5-4 0 0 0,-4-3 0 0 0,-4-1 0 0 0,1-2 0 0 0,4-1 0 0 0,4-1 0 0 0,5 1 0 0 0,-2 3 0 0 0,-8 3 0 0 0,-5-1 0 0 0,-9-1 0 0 0,-11 2 0 0 0,-3 2 0 0 0,1-2 0 0 0,0-1 0 0 0,2-2 0 0 0,0-1 0 0 0,-2-1 0 0 0,-2-1 0 0 0,-2 0 0 0 0,-2-1 0 0 0,3 1 0 0 0,1 0 0 0 0,-1 0 0 0 0,4-1 0 0 0,4 1 0 0 0,0 0 0 0 0,-3 0 0 0 0,3 0 0 0 0,-3 0 0 0 0,3 0 0 0 0,-1 0 0 0 0,9 0 0 0 0,7 0 0 0 0,-3 0 0 0 0,0 0 0 0 0,-5 0 0 0 0,-2 0 0 0 0,2 0 0 0 0,0 0 0 0 0,-2 0 0 0 0,-5 0 0 0 0,-4 0 0 0 0,-4 0 0 0 0,-3 0 0 0 0,-1 0 0 0 0,-1 0 0 0 0,-1 0 0 0 0,1 0 0 0 0,8 0 0 0 0,3 0 0 0 0,4 0 0 0 0,8 0 0 0 0,-4 0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15055 6502 16383 0 0,'8'0'0'0'0,"12"0"0"0"0,20 0 0 0 0,32 5 0 0 0,39 0 0 0 0,47 5 0 0 0,40 4 0 0 0,47 5 0 0 0,32-2 0 0 0,25-3 0 0 0,13-4 0 0 0,4-4 0 0 0,-10-3 0 0 0,-5-1 0 0 0,-8-2 0 0 0,-2-1 0 0 0,0 0 0 0 0,1 0 0 0 0,-6 1 0 0 0,-6-1 0 0 0,-3 1 0 0 0,-11-9 0 0 0,-13-15 0 0 0,-19-12 0 0 0,-25-14 0 0 0,-44-1 0 0 0,-47-2 0 0 0,-34 5 0 0 0,-24-3 0 0 0,-19 7 0 0 0,-8 3 0 0 0,-5-4 0 0 0,-9-4 0 0 0,1-1 0 0 0,5-2 0 0 0,2 0 0 0 0,4 1 0 0 0,10-5 0 0 0,1-1 0 0 0,6-8 0 0 0,-1 3 0 0 0,-1 4 0 0 0,9-11 0 0 0,-2 3 0 0 0,-1 8 0 0 0,-7 6 0 0 0,-1 2 0 0 0,-2 6 0 0 0,-7 7 0 0 0,-3 4 0 0 0,16-9 0 0 0,2-1 0 0 0,9-7 0 0 0,0 1 0 0 0,9-8 0 0 0,15-11 0 0 0,1 5 0 0 0,-10 9 0 0 0,-5 10 0 0 0,-7 13 0 0 0,-5-3 0 0 0,-9 6 0 0 0,0-1 0 0 0,4-1 0 0 0,1 6 0 0 0,13-7 0 0 0,-1 3 0 0 0,4-3 0 0 0,17 4 0 0 0,5 2 0 0 0,-8 5 0 0 0,-7-2 0 0 0,-8-2 0 0 0,-7 4 0 0 0,7 0 0 0 0,3 4 0 0 0,4 4 0 0 0,0 5 0 0 0,4 3 0 0 0,-3 3 0 0 0,-11 1 0 0 0,-12 0 0 0 0,-12 1 0 0 0,-5 0 0 0 0,-4 0 0 0 0,-1-1 0 0 0,4 1 0 0 0,8-1 0 0 0,8 0 0 0 0,18 0 0 0 0,12 0 0 0 0,2 0 0 0 0,-2 0 0 0 0,-11 0 0 0 0,-17 0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25770 5768 16383 0 0,'5'0'0'0'0,"18"0"0"0"0,22 0 0 0 0,17 0 0 0 0,10 0 0 0 0,1 0 0 0 0,2 0 0 0 0,-8 0 0 0 0,-16 0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25585 5977 16383 0 0,'0'-4'0'0'0,"9"-2"0"0"0,6 2 0 0 0,6-1 0 0 0,8 2 0 0 0,11 1 0 0 0,8 1 0 0 0,0 1 0 0 0,-4 0 0 0 0,-1 0 0 0 0,0 0 0 0 0,-2 1 0 0 0,-4-1 0 0 0,0 0 0 0 0,3 0 0 0 0,3 0 0 0 0,-2 0 0 0 0,-4 0 0 0 0,-7 0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25890 6668 16383 0 0,'-4'0'0'0'0,"-6"0"0"0"0,-6 8 0 0 0,1 8 0 0 0,-2 9 0 0 0,1 5 0 0 0,5 5 0 0 0,-5 11 0 0 0,-5 5 0 0 0,3 3 0 0 0,-2 1 0 0 0,4 3 0 0 0,5 1 0 0 0,-6-1 0 0 0,2-2 0 0 0,2 7 0 0 0,4 1 0 0 0,3 3 0 0 0,3-7 0 0 0,2-3 0 0 0,1-9 0 0 0,0 2 0 0 0,1 0 0 0 0,0 0 0 0 0,-1-4 0 0 0,1-1 0 0 0,-1 0 0 0 0,0 1 0 0 0,0 2 0 0 0,0 0 0 0 0,0-3 0 0 0,0 0 0 0 0,0 0 0 0 0,0 5 0 0 0,0 8 0 0 0,0 1 0 0 0,0 5 0 0 0,0-1 0 0 0,0-2 0 0 0,0 2 0 0 0,0-7 0 0 0,0-3 0 0 0,0-7 0 0 0,0-2 0 0 0,0 8 0 0 0,0 4 0 0 0,0 5 0 0 0,0 9 0 0 0,0-2 0 0 0,0 8 0 0 0,0 8 0 0 0,0 4 0 0 0,0 7 0 0 0,0-8 0 0 0,0-10 0 0 0,0-10 0 0 0,0-7 0 0 0,0-10 0 0 0,0 4 0 0 0,0-4 0 0 0,0 4 0 0 0,0 9 0 0 0,4 15 0 0 0,15 12 0 0 0,3-1 0 0 0,-1-11 0 0 0,-5-15 0 0 0,-4-14 0 0 0,-6-11 0 0 0,-2 6 0 0 0,-3-1 0 0 0,-1-3 0 0 0,-1-1 0 0 0,0-1 0 0 0,5-4 0 0 0,1-3 0 0 0,0-3 0 0 0,3 3 0 0 0,1 5 0 0 0,-2 8 0 0 0,3-2 0 0 0,-1-5 0 0 0,2 0 0 0 0,0 3 0 0 0,-2 2 0 0 0,2 4 0 0 0,-2-3 0 0 0,3 1 0 0 0,-1-4 0 0 0,1 1 0 0 0,0 6 0 0 0,-4-1 0 0 0,-2-4 0 0 0,-2-5 0 0 0,-2 0 0 0 0,-1 3 0 0 0,3 2 0 0 0,10 7 0 0 0,2 5 0 0 0,-1-4 0 0 0,-4-6 0 0 0,-3-5 0 0 0,1-6 0 0 0,-1-4 0 0 0,-2-3 0 0 0,3-5 0 0 0,-1-2 0 0 0,-1 8 0 0 0,2 4 0 0 0,-1 1 0 0 0,0-1 0 0 0,-3-1 0 0 0,-2-1 0 0 0,-2-2 0 0 0,4-1 0 0 0,1 0 0 0 0,4-1 0 0 0,-1 0 0 0 0,-1 4 0 0 0,-2 2 0 0 0,3-1 0 0 0,-2 4 0 0 0,0 0 0 0 0,2-6 0 0 0,-1 1 0 0 0,-1 0 0 0 0,-2-1 0 0 0,-2 4 0 0 0,-1 0 0 0 0,-1-5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26776 17198 16383 0 0,'0'0'0'0'0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26458 13701 16383 0 0,'5'0'0'0'0,"9"0"0"0"0,20 0 0 0 0,12 0 0 0 0,8 0 0 0 0,7 0 0 0 0,6 0 0 0 0,0 0 0 0 0,-7 0 0 0 0,-5 0 0 0 0,-8 0 0 0 0,-2 0 0 0 0,-6 0 0 0 0,-5 0 0 0 0,1 0 0 0 0,-2 0 0 0 0,-2 0 0 0 0,3 0 0 0 0,-1 0 0 0 0,-2 0 0 0 0,-1 0 0 0 0,2 0 0 0 0,1 0 0 0 0,-2 0 0 0 0,7 0 0 0 0,9 0 0 0 0,7-5 0 0 0,1 0 0 0 0,1-5 0 0 0,-5 0 0 0 0,-3 2 0 0 0,-6 2 0 0 0,0 2 0 0 0,-4-3 0 0 0,-4 0 0 0 0,1 2 0 0 0,3 1 0 0 0,4 1 0 0 0,-1 1 0 0 0,-4 2 0 0 0,-3 0 0 0 0,-3 0 0 0 0,-3 0 0 0 0,2 0 0 0 0,1 1 0 0 0,3-1 0 0 0,1 0 0 0 0,-2 0 0 0 0,2 0 0 0 0,0 0 0 0 0,-2 0 0 0 0,-3 0 0 0 0,-6 0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25109 15796 16383 0 0,'4'8'0'0'0,"6"4"0"0"0,6-2 0 0 0,3-1 0 0 0,4-3 0 0 0,6-2 0 0 0,7-2 0 0 0,10-1 0 0 0,15-1 0 0 0,5 0 0 0 0,4-1 0 0 0,3 1 0 0 0,2 0 0 0 0,-3-1 0 0 0,-9 1 0 0 0,-12 0 0 0 0,-5 0 0 0 0,-7 0 0 0 0,-5 0 0 0 0,0 0 0 0 0,-2 0 0 0 0,-2 0 0 0 0,-1 0 0 0 0,-2 0 0 0 0,3 0 0 0 0,1 0 0 0 0,0 0 0 0 0,-2 0 0 0 0,-1 0 0 0 0,-1 0 0 0 0,3 0 0 0 0,1 0 0 0 0,0 0 0 0 0,-2 0 0 0 0,-1 0 0 0 0,3 0 0 0 0,1 0 0 0 0,-1 0 0 0 0,-2 0 0 0 0,-5 0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24344 15275 16383 0 0,'-8'-4'0'0'0,"-8"-2"0"0"0,-5-3 0 0 0,-7-6 0 0 0,-13-3 0 0 0,-2-8 0 0 0,-8-12 0 0 0,-25-26 0 0 0,-16-14 0 0 0,-19-7 0 0 0,-7 2 0 0 0,3-1 0 0 0,13 0 0 0 0,3-7 0 0 0,13 3 0 0 0,17 9 0 0 0,16 9 0 0 0,9-6 0 0 0,3-2 0 0 0,4-5 0 0 0,8-1 0 0 0,1-13 0 0 0,1-10 0 0 0,1 4 0 0 0,4 2 0 0 0,-6-7 0 0 0,-4-7 0 0 0,-4-1 0 0 0,4 3 0 0 0,-1-2 0 0 0,0 11 0 0 0,-2 5 0 0 0,0-1 0 0 0,-15-14 0 0 0,-16-18 0 0 0,-15-20 0 0 0,-14-15 0 0 0,-8-4 0 0 0,-4 1 0 0 0,3 3 0 0 0,3 10 0 0 0,5 13 0 0 0,10 11 0 0 0,16 14 0 0 0,7 6 0 0 0,1 2 0 0 0,-1 1 0 0 0,0 3 0 0 0,0 3 0 0 0,-4-3 0 0 0,6 4 0 0 0,5 2 0 0 0,-1 6 0 0 0,4 6 0 0 0,-1-3 0 0 0,-4-3 0 0 0,-9-3 0 0 0,-7-6 0 0 0,-8-11 0 0 0,-15-12 0 0 0,-4-1 0 0 0,-2-4 0 0 0,-1-2 0 0 0,0 1 0 0 0,14 22 0 0 0,1 19 0 0 0,6 19 0 0 0,1 10 0 0 0,9 11 0 0 0,1 15 0 0 0,4 13 0 0 0,9 3 0 0 0,1 0 0 0 0,3 3 0 0 0,-7 2 0 0 0,-19-11 0 0 0,-7 0 0 0 0,-8 1 0 0 0,-7 4 0 0 0,4 6 0 0 0,3 1 0 0 0,-9-1 0 0 0,-16-2 0 0 0,-18-2 0 0 0,-11 2 0 0 0,-5 0 0 0 0,-2 3 0 0 0,8 0 0 0 0,17 2 0 0 0,17 0 0 0 0,17 1 0 0 0,11-1 0 0 0,3 1 0 0 0,0 4 0 0 0,-13 2 0 0 0,-10-2 0 0 0,-14-4 0 0 0,-2 1 0 0 0,-7 1 0 0 0,2 3 0 0 0,5 3 0 0 0,7 1 0 0 0,6 2 0 0 0,9 1 0 0 0,8 0 0 0 0,-1 1 0 0 0,-1-1 0 0 0,-11 1 0 0 0,-5-1 0 0 0,-4 0 0 0 0,-9 0 0 0 0,-8 0 0 0 0,-13 0 0 0 0,-11 0 0 0 0,-4 0 0 0 0,-15 0 0 0 0,-11 0 0 0 0,-8 0 0 0 0,3 0 0 0 0,4 0 0 0 0,4 0 0 0 0,11 0 0 0 0,10 0 0 0 0,10 0 0 0 0,15-4 0 0 0,4-2 0 0 0,4 1 0 0 0,6 0 0 0 0,12 2 0 0 0,7 1 0 0 0,8 1 0 0 0,4 1 0 0 0,0 0 0 0 0,-5 0 0 0 0,0 0 0 0 0,0 1 0 0 0,-1-1 0 0 0,4 0 0 0 0,0 0 0 0 0,4 0 0 0 0,8 0 0 0 0,10 0 0 0 0,8 0 0 0 0,11 0 0 0 0,-3 0 0 0 0,0 0 0 0 0,-12-9 0 0 0,1-2 0 0 0,-1 0 0 0 0,3 2 0 0 0,8-1 0 0 0,5 0 0 0 0,3-1 0 0 0,5 0 0 0 0,2 2 0 0 0,4 3 0 0 0,8-2 0 0 0,5 1 0 0 0,-2-4 0 0 0,4-3 0 0 0,-3 0 0 0 0,-2-6 0 0 0,-3-8 0 0 0,2-3 0 0 0,-11-10 0 0 0,2-2 0 0 0,-5-2 0 0 0,-1 2 0 0 0,8 4 0 0 0,6 5 0 0 0,3 3 0 0 0,7 3 0 0 0,6 2 0 0 0,2-3 0 0 0,3-1 0 0 0,-2-4 0 0 0,-3 4 0 0 0,1 2 0 0 0,2 2 0 0 0,0 2 0 0 0,0-1 0 0 0,4-7 0 0 0,-7-8 0 0 0,-1-2 0 0 0,3 3 0 0 0,-2 4 0 0 0,-6 11 0 0 0,-4 15 0 0 0,-16 21 0 0 0,-5 18 0 0 0,-7 12 0 0 0,-4 3 0 0 0,3-2 0 0 0,7-4 0 0 0,6-4 0 0 0,11-8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9816 6906 16383 0 0,'4'0'0'0'0,"6"0"0"0"0,14 0 0 0 0,16 0 0 0 0,14 0 0 0 0,15 0 0 0 0,25 0 0 0 0,26 0 0 0 0,20 0 0 0 0,-6 0 0 0 0,-26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12832 10134 16383 0 0,'9'4'0'0'0,"11"2"0"0"0,15-1 0 0 0,23-1 0 0 0,32-1 0 0 0,34-1 0 0 0,36-1 0 0 0,28 0 0 0 0,21-1 0 0 0,10 0 0 0 0,-8-1 0 0 0,-9 1 0 0 0,-9 0 0 0 0,-11 0 0 0 0,-12 0 0 0 0,-4 0 0 0 0,-9 0 0 0 0,-1 0 0 0 0,-6 0 0 0 0,2 0 0 0 0,-4 0 0 0 0,-1 0 0 0 0,-4 0 0 0 0,-1 0 0 0 0,-3 0 0 0 0,-8 0 0 0 0,-1 0 0 0 0,-1 0 0 0 0,0 0 0 0 0,7 0 0 0 0,10 0 0 0 0,15 0 0 0 0,11 0 0 0 0,0 0 0 0 0,3 0 0 0 0,0 0 0 0 0,1 0 0 0 0,-4 0 0 0 0,-5 0 0 0 0,-10 0 0 0 0,-6 0 0 0 0,6 13 0 0 0,10 8 0 0 0,7 5 0 0 0,8-1 0 0 0,7-6 0 0 0,7-6 0 0 0,3-5 0 0 0,2-4 0 0 0,2-2 0 0 0,-4-2 0 0 0,-6-1 0 0 0,-14 0 0 0 0,-12 0 0 0 0,-17 4 0 0 0,-22 2 0 0 0,-19 0 0 0 0,-15 4 0 0 0,-7 4 0 0 0,3 0 0 0 0,8-2 0 0 0,9-3 0 0 0,12-3 0 0 0,15-2 0 0 0,20-2 0 0 0,51-1 0 0 0,35 4 0 0 0,19 5 0 0 0,-1 6 0 0 0,-9 0 0 0 0,-13-2 0 0 0,-17-4 0 0 0,-15-3 0 0 0,-17-3 0 0 0,-10-1 0 0 0,-6-2 0 0 0,-5 0 0 0 0,-2-1 0 0 0,2 5 0 0 0,-2 5 0 0 0,-16 2 0 0 0,-16 3 0 0 0,-17-1 0 0 0,-16 1 0 0 0,-12-1 0 0 0,-7-3 0 0 0,-1-3 0 0 0,0-3 0 0 0,2 7 0 0 0,6 5 0 0 0,9 4 0 0 0,1 0 0 0 0,-3-5 0 0 0,-5 0 0 0 0,0-2 0 0 0,-2 0 0 0 0,9 3 0 0 0,6-2 0 0 0,15 1 0 0 0,10-2 0 0 0,13-3 0 0 0,3-3 0 0 0,0-3 0 0 0,-20-2 0 0 0,-23-2 0 0 0,-24 0 0 0 0,-21 4 0 0 0,-11 1 0 0 0,5 0 0 0 0,6-1 0 0 0,11-2 0 0 0,11 0 0 0 0,19-1 0 0 0,10-1 0 0 0,-9 0 0 0 0,-17 0 0 0 0,-17 0 0 0 0,-11 0 0 0 0,-10 0 0 0 0,-4 0 0 0 0,1 0 0 0 0,14-1 0 0 0,12 1 0 0 0,7 0 0 0 0,1 0 0 0 0,-9 0 0 0 0,-10 0 0 0 0,-11 0 0 0 0,-3 0 0 0 0,-5 1 0 0 0,-4-1 0 0 0,-3 0 0 0 0,-1 0 0 0 0,-2 4 0 0 0,-1 6 0 0 0,5 1 0 0 0,5-1 0 0 0,2-3 0 0 0,3-2 0 0 0,-1-2 0 0 0,-2-1 0 0 0,0 2 0 0 0,4 6 0 0 0,3 1 0 0 0,7-2 0 0 0,13-2 0 0 0,7-2 0 0 0,6-2 0 0 0,-6-2 0 0 0,-11-1 0 0 0,-16 0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20632 4537 16383 0 0,'0'4'0'0'0,"-4"10"0"0"0,-2 12 0 0 0,1 13 0 0 0,1 14 0 0 0,0 10 0 0 0,3 3 0 0 0,0-1 0 0 0,0-3 0 0 0,1-7 0 0 0,0-6 0 0 0,1-1 0 0 0,-1-1 0 0 0,0-4 0 0 0,0-1 0 0 0,0-3 0 0 0,0-4 0 0 0,0 13 0 0 0,0 4 0 0 0,0-4 0 0 0,0-1 0 0 0,0-4 0 0 0,-8-10 0 0 0,-17-23 0 0 0,-7-17 0 0 0,-7-17 0 0 0,-6-12 0 0 0,-3-5 0 0 0,-3 1 0 0 0,8 2 0 0 0,7 9 0 0 0,5 8 0 0 0,3 0 0 0 0,3 3 0 0 0,5 0 0 0 0,-2-1 0 0 0,2-9 0 0 0,5-6 0 0 0,0-4 0 0 0,4-5 0 0 0,-2-4 0 0 0,-2 2 0 0 0,1 0 0 0 0,3 4 0 0 0,3 4 0 0 0,4 0 0 0 0,-3 2 0 0 0,1-2 0 0 0,0-3 0 0 0,3-3 0 0 0,0-3 0 0 0,2-2 0 0 0,0 2 0 0 0,1 6 0 0 0,0 4 0 0 0,5 1 0 0 0,5-4 0 0 0,6 7 0 0 0,4 3 0 0 0,-1 2 0 0 0,4 2 0 0 0,3 6 0 0 0,14 5 0 0 0,18 5 0 0 0,7 4 0 0 0,5 4 0 0 0,4 1 0 0 0,7 0 0 0 0,-3 1 0 0 0,-9 1 0 0 0,-9-2 0 0 0,-5 1 0 0 0,-4-1 0 0 0,-6 1 0 0 0,-7-1 0 0 0,4 0 0 0 0,2 4 0 0 0,-1 2 0 0 0,-8 3 0 0 0,-6 1 0 0 0,-4-1 0 0 0,-1-3 0 0 0,-5 3 0 0 0,-2 3 0 0 0,1 4 0 0 0,2 0 0 0 0,-3 1 0 0 0,4 6 0 0 0,4 0 0 0 0,-4 8 0 0 0,-4 3 0 0 0,-2-3 0 0 0,-3-4 0 0 0,-3-2 0 0 0,1 4 0 0 0,-2 5 0 0 0,-1 1 0 0 0,-3 12 0 0 0,-1 3 0 0 0,-2-4 0 0 0,-1-1 0 0 0,0-3 0 0 0,0-5 0 0 0,-1-1 0 0 0,-3 12 0 0 0,-7 1 0 0 0,-13 2 0 0 0,-7-5 0 0 0,-7-1 0 0 0,-14-3 0 0 0,-3-6 0 0 0,0-8 0 0 0,0-5 0 0 0,6-2 0 0 0,6-4 0 0 0,3-1 0 0 0,-6 1 0 0 0,2-3 0 0 0,-5 1 0 0 0,-3-2 0 0 0,3-3 0 0 0,6-4 0 0 0,6-2 0 0 0,5-2 0 0 0,-1 2 0 0 0,5 2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24791 7038 16383 0 0,'13'0'0'0'0,"13"0"0"0"0,10 4 0 0 0,7 6 0 0 0,2 6 0 0 0,-3 8 0 0 0,-9 4 0 0 0,-10 11 0 0 0,-9 3 0 0 0,-7-2 0 0 0,-4 1 0 0 0,-3-2 0 0 0,-1 0 0 0 0,-1 3 0 0 0,0-1 0 0 0,-4-4 0 0 0,-5-4 0 0 0,-5-3 0 0 0,-4-3 0 0 0,5-5 0 0 0,11-7 0 0 0,13-6 0 0 0,10-4 0 0 0,6-4 0 0 0,2-1 0 0 0,2-1 0 0 0,4 0 0 0 0,-3 0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25071 7866 16383 0 0,'-4'-4'0'0'0,"-6"-2"0"0"0,-5 0 0 0 0,-5 2 0 0 0,-6 1 0 0 0,-5 1 0 0 0,-9 1 0 0 0,-6 1 0 0 0,-9 0 0 0 0,-7-5 0 0 0,-2 0 0 0 0,1 0 0 0 0,8-4 0 0 0,8-4 0 0 0,4-13 0 0 0,5-1 0 0 0,8-6 0 0 0,11-1 0 0 0,3-3 0 0 0,4 0 0 0 0,5-2 0 0 0,-1-3 0 0 0,1 1 0 0 0,1 0 0 0 0,3 1 0 0 0,0 0 0 0 0,2 2 0 0 0,1-1 0 0 0,0-2 0 0 0,0-8 0 0 0,1 2 0 0 0,-1-1 0 0 0,0 4 0 0 0,0 0 0 0 0,1 0 0 0 0,-1 3 0 0 0,13-5 0 0 0,4 2 0 0 0,-1 3 0 0 0,-3 5 0 0 0,1 4 0 0 0,-3 4 0 0 0,2-3 0 0 0,2 0 0 0 0,0 1 0 0 0,0 6 0 0 0,-1 2 0 0 0,5 5 0 0 0,3 6 0 0 0,7 4 0 0 0,7-5 0 0 0,6 0 0 0 0,13-3 0 0 0,10 1 0 0 0,11 4 0 0 0,5 2 0 0 0,1 4 0 0 0,-7 2 0 0 0,-10 1 0 0 0,-10 1 0 0 0,-7 0 0 0 0,-7 5 0 0 0,-1 6 0 0 0,-9 5 0 0 0,0 0 0 0 0,-1 5 0 0 0,-2 0 0 0 0,-5 5 0 0 0,-3 2 0 0 0,0-4 0 0 0,5 7 0 0 0,-1 3 0 0 0,-2 3 0 0 0,-3 1 0 0 0,-6 2 0 0 0,0-2 0 0 0,-3-3 0 0 0,-2-2 0 0 0,-4 0 0 0 0,-2 0 0 0 0,-1-1 0 0 0,-1-3 0 0 0,0-1 0 0 0,-1-2 0 0 0,1 0 0 0 0,-1 3 0 0 0,1 1 0 0 0,0 5 0 0 0,0-1 0 0 0,0 0 0 0 0,0-3 0 0 0,0-1 0 0 0,0-3 0 0 0,0 4 0 0 0,-9 0 0 0 0,-2-1 0 0 0,-4 4 0 0 0,-4-1 0 0 0,-7-1 0 0 0,1-1 0 0 0,0-7 0 0 0,-4-3 0 0 0,-5 0 0 0 0,-2 0 0 0 0,1-4 0 0 0,-6 1 0 0 0,-9-4 0 0 0,-5 4 0 0 0,3 0 0 0 0,-2 1 0 0 0,3-3 0 0 0,6-5 0 0 0,7-3 0 0 0,10-3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17383 8886 16383 0 0,'0'-4'0'0'0,"0"-6"0"0"0,4-6 0 0 0,11 1 0 0 0,10 2 0 0 0,15 4 0 0 0,4 2 0 0 0,12 4 0 0 0,1 2 0 0 0,-1 0 0 0 0,-6 2 0 0 0,-8-1 0 0 0,-5 1 0 0 0,-5 4 0 0 0,-9 5 0 0 0,-7 10 0 0 0,-8 6 0 0 0,-4 2 0 0 0,-3 2 0 0 0,-1 2 0 0 0,-2 6 0 0 0,1 1 0 0 0,-1-3 0 0 0,-3-7 0 0 0,-6-9 0 0 0,-5-7 0 0 0,-4-6 0 0 0,-3-5 0 0 0,-1-2 0 0 0,-2-1 0 0 0,1 0 0 0 0,-2-1 0 0 0,1 1 0 0 0,9 0 0 0 0,20 0 0 0 0,18 1 0 0 0,23 0 0 0 0,19 0 0 0 0,10 0 0 0 0,-4 0 0 0 0,-10 0 0 0 0,-10 0 0 0 0,-14 4 0 0 0,-12 6 0 0 0,-11 6 0 0 0,-7 8 0 0 0,-4 4 0 0 0,-3 2 0 0 0,-1 0 0 0 0,-12-1 0 0 0,-17-5 0 0 0,-20-7 0 0 0,-14-6 0 0 0,-18-5 0 0 0,-6-3 0 0 0,-1-3 0 0 0,10-1 0 0 0,15 0 0 0 0,15-1 0 0 0,15 1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17735 9436 16383 0 0,'4'4'0'0'0,"-7"2"0"0"0,-11-1 0 0 0,-13 0 0 0 0,-12-2 0 0 0,-24-1 0 0 0,-21-1 0 0 0,-14-1 0 0 0,-2 0 0 0 0,2-4 0 0 0,13-7 0 0 0,22-4 0 0 0,13-1 0 0 0,15-6 0 0 0,13-3 0 0 0,6-2 0 0 0,2-13 0 0 0,3-5 0 0 0,-1-6 0 0 0,1-8 0 0 0,-1 1 0 0 0,2-2 0 0 0,1 1 0 0 0,3-2 0 0 0,3-5 0 0 0,5 2 0 0 0,8 2 0 0 0,5 8 0 0 0,6 4 0 0 0,2 11 0 0 0,7 4 0 0 0,-3 3 0 0 0,8-6 0 0 0,2 0 0 0 0,3 1 0 0 0,8 4 0 0 0,17-2 0 0 0,6 5 0 0 0,4 3 0 0 0,1 7 0 0 0,2 7 0 0 0,-4 4 0 0 0,-7 6 0 0 0,-7 1 0 0 0,6 3 0 0 0,-2 0 0 0 0,2 0 0 0 0,-1 0 0 0 0,-9 0 0 0 0,-4 0 0 0 0,-3 4 0 0 0,-5 5 0 0 0,-6 1 0 0 0,-10 3 0 0 0,-4 3 0 0 0,-4 8 0 0 0,1 4 0 0 0,-4 9 0 0 0,-5 3 0 0 0,0-1 0 0 0,2-4 0 0 0,-1 1 0 0 0,1 11 0 0 0,-1 2 0 0 0,1 1 0 0 0,-2 5 0 0 0,-3-4 0 0 0,2 4 0 0 0,-2-1 0 0 0,-2-4 0 0 0,-2-7 0 0 0,-2-3 0 0 0,-2-3 0 0 0,0 0 0 0 0,-1-2 0 0 0,-1 1 0 0 0,1-1 0 0 0,-1-4 0 0 0,1 3 0 0 0,-5-1 0 0 0,-5-1 0 0 0,-1-3 0 0 0,-7-2 0 0 0,-5-1 0 0 0,-3-2 0 0 0,-6 0 0 0 0,-5-4 0 0 0,-1-6 0 0 0,5-1 0 0 0,1-4 0 0 0,1-2 0 0 0,1-4 0 0 0,-2-1 0 0 0,0-2 0 0 0,-8-1 0 0 0,-10-1 0 0 0,-5 0 0 0 0,-1 1 0 0 0,4-1 0 0 0,7 1 0 0 0,6 0 0 0 0,11 0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10901 7091 16383 0 0,'4'0'0'0'0,"6"0"0"0"0,6 0 0 0 0,3 0 0 0 0,4 0 0 0 0,2 0 0 0 0,1 0 0 0 0,0 0 0 0 0,1 0 0 0 0,3 0 0 0 0,1 0 0 0 0,1 0 0 0 0,-3 0 0 0 0,0 0 0 0 0,-2 0 0 0 0,-1 0 0 0 0,0 0 0 0 0,-1 0 0 0 0,0 0 0 0 0,0 0 0 0 0,0 0 0 0 0,0 0 0 0 0,-5 0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11906 15319 16383 0 0,'0'5'0'0'0,"9"5"0"0"0,28 1 0 0 0,29-3 0 0 0,17 0 0 0 0,11-3 0 0 0,7-2 0 0 0,11-2 0 0 0,5 0 0 0 0,-5-1 0 0 0,-9-1 0 0 0,-15 1 0 0 0,-11-1 0 0 0,-16 1 0 0 0,-14 0 0 0 0,-6 0 0 0 0,-6 0 0 0 0,-4 0 0 0 0,-4 0 0 0 0,-2 0 0 0 0,8-9 0 0 0,2-2 0 0 0,0 1 0 0 0,-2 1 0 0 0,-2 3 0 0 0,-2 2 0 0 0,-2 2 0 0 0,3 1 0 0 0,5 1 0 0 0,5 0 0 0 0,1 1 0 0 0,1-1 0 0 0,-2 1 0 0 0,5-1 0 0 0,-1 0 0 0 0,-8 0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7900 16245 16383 0 0,'-4'0'0'0'0,"-6"9"0"0"0,-2 7 0 0 0,-1 5 0 0 0,0 11 0 0 0,-2 10 0 0 0,2 6 0 0 0,3-2 0 0 0,-5 6 0 0 0,0 1 0 0 0,-2 5 0 0 0,2 2 0 0 0,-1-2 0 0 0,2-2 0 0 0,4 7 0 0 0,4 6 0 0 0,2 11 0 0 0,2 6 0 0 0,2-3 0 0 0,0-3 0 0 0,1-2 0 0 0,0-6 0 0 0,-1-3 0 0 0,1 5 0 0 0,-1-2 0 0 0,0 0 0 0 0,0-4 0 0 0,0-5 0 0 0,0 4 0 0 0,0 7 0 0 0,0 5 0 0 0,0-7 0 0 0,5 1 0 0 0,0-3 0 0 0,5-9 0 0 0,0-4 0 0 0,-1-1 0 0 0,5-1 0 0 0,6 5 0 0 0,-1-1 0 0 0,9 0 0 0 0,0-4 0 0 0,-1-3 0 0 0,-5-7 0 0 0,-2-10 0 0 0,1-3 0 0 0,-5-3 0 0 0,1-1 0 0 0,0-2 0 0 0,-1-1 0 0 0,-5 0 0 0 0,-3-1 0 0 0,1-3 0 0 0,-1-6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20728 16034 16383 0 0,'4'4'0'0'0,"2"10"0"0"0,8 16 0 0 0,2 15 0 0 0,2 13 0 0 0,6 14 0 0 0,9 7 0 0 0,6 17 0 0 0,2 8 0 0 0,1 13 0 0 0,-5-6 0 0 0,-6-3 0 0 0,-3-5 0 0 0,-2 8 0 0 0,3 9 0 0 0,-4-10 0 0 0,-5-17 0 0 0,-7-15 0 0 0,-5-7 0 0 0,-5-4 0 0 0,-2 0 0 0 0,-1-3 0 0 0,-1 1 0 0 0,0-3 0 0 0,-5 2 0 0 0,0-6 0 0 0,-5 4 0 0 0,-3-4 0 0 0,-9 0 0 0 0,-5 0 0 0 0,-1-6 0 0 0,-9 5 0 0 0,-7 6 0 0 0,0-3 0 0 0,0 5 0 0 0,-2-5 0 0 0,0-3 0 0 0,2-7 0 0 0,1-4 0 0 0,-1-6 0 0 0,-1 0 0 0 0,3-7 0 0 0,4-6 0 0 0,5-6 0 0 0,4-8 0 0 0,2-9 0 0 0,6-7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21193 16087 16383 0 0,'4'0'0'0'0,"6"0"0"0"0,19 4 0 0 0,12 2 0 0 0,8 3 0 0 0,0 1 0 0 0,-5-1 0 0 0,-4 2 0 0 0,-6 2 0 0 0,-3 4 0 0 0,-8 4 0 0 0,-8-2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32517 16642 16383 0 0,'0'0'0'0'0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20876 16586 16383 0 0,'8'0'0'0'0,"16"0"0"0"0,17-4 0 0 0,19-2 0 0 0,7 1 0 0 0,5 0 0 0 0,-2 2 0 0 0,-3 1 0 0 0,-4-3 0 0 0,-14-6 0 0 0,-10 0 0 0 0,-8 2 0 0 0,-5 1 0 0 0,-7 12 0 0 0,-6 22 0 0 0,-6 11 0 0 0,-4 16 0 0 0,-2 2 0 0 0,-2-2 0 0 0,0-7 0 0 0,0-6 0 0 0,-1-11 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21616 16484 16383 0 0,'5'0'0'0'0,"5"0"0"0"0,5 0 0 0 0,5 0 0 0 0,3 0 0 0 0,2 4 0 0 0,4 6 0 0 0,-1 5 0 0 0,-2 0 0 0 0,-6-2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21114 16931 16383 0 0,'8'0'0'0'0,"21"0"0"0"0,22 0 0 0 0,15 0 0 0 0,13 0 0 0 0,24 0 0 0 0,24-5 0 0 0,21 0 0 0 0,10-5 0 0 0,-4 0 0 0 0,-24 1 0 0 0,-38 3 0 0 0,-44 2 0 0 0,-43 2 0 0 0,-39 1 0 0 0,-39 0 0 0 0,-25 2 0 0 0,-9-1 0 0 0,10 0 0 0 0,18 1 0 0 0,21 8 0 0 0,21 6 0 0 0,17 6 0 0 0,15 4 0 0 0,10 4 0 0 0,3 8 0 0 0,5 1 0 0 0,4-6 0 0 0,0-4 0 0 0,1-2 0 0 0,-3-2 0 0 0,-4-1 0 0 0,-3 5 0 0 0,-12-3 0 0 0,-6-5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21643 17375 16383 0 0,'0'-4'0'0'0,"8"-6"0"0"0,17-5 0 0 0,16-5 0 0 0,14-7 0 0 0,14 0 0 0 0,10 6 0 0 0,-1 6 0 0 0,-6 5 0 0 0,-9 5 0 0 0,-13 3 0 0 0,-9 6 0 0 0,-12 7 0 0 0,-12 6 0 0 0,-7 8 0 0 0,-7 9 0 0 0,-3 2 0 0 0,-2 5 0 0 0,0 11 0 0 0,-4 2 0 0 0,-2-4 0 0 0,-7-2 0 0 0,-6-5 0 0 0,1-6 0 0 0,4-4 0 0 0,13-8 0 0 0,24-9 0 0 0,21-6 0 0 0,21-6 0 0 0,13-7 0 0 0,-3-3 0 0 0,-5-5 0 0 0,-9-1 0 0 0,-16-2 0 0 0,-23-8 0 0 0,-15 1 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22172 16087 16383 0 0,'9'0'0'0'0,"6"0"0"0"0,6 0 0 0 0,-1 8 0 0 0,0 8 0 0 0,-3 9 0 0 0,-4 9 0 0 0,-5 3 0 0 0,-3 9 0 0 0,-3 4 0 0 0,-2 2 0 0 0,0-4 0 0 0,-1 0 0 0 0,0-5 0 0 0,0-5 0 0 0,1-5 0 0 0,8 0 0 0 0,12-4 0 0 0,6-9 0 0 0,12-6 0 0 0,12-7 0 0 0,2-4 0 0 0,-4-2 0 0 0,-5-2 0 0 0,-6 0 0 0 0,-5-1 0 0 0,-8-12 0 0 0,-8-4 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22701 16159 16383 0 0,'0'-4'0'0'0,"0"-11"0"0"0,5-1 0 0 0,9-4 0 0 0,19-1 0 0 0,9 2 0 0 0,1 4 0 0 0,-6 5 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22754 16298 16383 0 0,'9'0'0'0'0,"19"0"0"0"0,19 0 0 0 0,8 0 0 0 0,14 0 0 0 0,6 0 0 0 0,-4 0 0 0 0,-11 0 0 0 0,-14 0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23283 15637 16383 0 0,'0'13'0'0'0,"0"21"0"0"0,0 18 0 0 0,0 21 0 0 0,0 20 0 0 0,0 12 0 0 0,0-5 0 0 0,0-9 0 0 0,0-13 0 0 0,0-11 0 0 0,0-11 0 0 0,0-8 0 0 0,9-8 0 0 0,2-6 0 0 0,-1-4 0 0 0,-1-4 0 0 0,-3-1 0 0 0,-2-1 0 0 0,-2-5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22860 17168 16383 0 0,'4'0'0'0'0,"15"-9"0"0"0,8-6 0 0 0,8-2 0 0 0,2 3 0 0 0,-1 3 0 0 0,3 9 0 0 0,-3 16 0 0 0,-6 16 0 0 0,-8 14 0 0 0,0 9 0 0 0,-3 4 0 0 0,-6 1 0 0 0,-4 3 0 0 0,-3 0 0 0 0,0 7 0 0 0,0-4 0 0 0,3-13 0 0 0,1-11 0 0 0,1-7 0 0 0,1-11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11033 7594 16383 0 0,'17'0'0'0'0,"23"0"0"0"0,26 4 0 0 0,10 2 0 0 0,6 3 0 0 0,5 1 0 0 0,5-1 0 0 0,5 1 0 0 0,-11 0 0 0 0,-10 2 0 0 0,-11-1 0 0 0,-7-2 0 0 0,3-3 0 0 0,1-2 0 0 0,-3-2 0 0 0,-6-1 0 0 0,-4-1 0 0 0,-6-1 0 0 0,-6 1 0 0 0,-5-1 0 0 0,0 1 0 0 0,0 0 0 0 0,-2-1 0 0 0,3 1 0 0 0,0 0 0 0 0,3 0 0 0 0,3 0 0 0 0,9 0 0 0 0,13 0 0 0 0,13 0 0 0 0,3 0 0 0 0,-3 0 0 0 0,-2 0 0 0 0,-8 0 0 0 0,-11 0 0 0 0,-10 0 0 0 0,-9 0 0 0 0,-5 0 0 0 0,-3 0 0 0 0,-2 0 0 0 0,-1 0 0 0 0,4 0 0 0 0,2 0 0 0 0,9 0 0 0 0,7 0 0 0 0,8 0 0 0 0,12 0 0 0 0,4 0 0 0 0,-1 0 0 0 0,-8 0 0 0 0,-6 0 0 0 0,-8 0 0 0 0,-2 0 0 0 0,-6 0 0 0 0,-3 0 0 0 0,-5 0 0 0 0,-3 0 0 0 0,-1 0 0 0 0,-6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8324 10795 16383 0 0,'-4'0'0'0'0,"-6"13"0"0"0,-10 13 0 0 0,-9 14 0 0 0,-10 10 0 0 0,-5 17 0 0 0,-1 6 0 0 0,4-1 0 0 0,9-8 0 0 0,-3-7 0 0 0,4-4 0 0 0,8-7 0 0 0,3-7 0 0 0,5-2 0 0 0,1 2 0 0 0,3-1 0 0 0,-2-4 0 0 0,3 6 0 0 0,-2 9 0 0 0,0 4 0 0 0,4 7 0 0 0,-7 5 0 0 0,-4-3 0 0 0,-3 0 0 0 0,1 11 0 0 0,5 1 0 0 0,5 2 0 0 0,5 0 0 0 0,-10 9 0 0 0,-2-2 0 0 0,1-1 0 0 0,1-11 0 0 0,2-10 0 0 0,3-1 0 0 0,0-2 0 0 0,2 1 0 0 0,2-5 0 0 0,2 1 0 0 0,2 5 0 0 0,2 0 0 0 0,1-6 0 0 0,0 1 0 0 0,0 0 0 0 0,1-2 0 0 0,-1 9 0 0 0,1 0 0 0 0,-1-4 0 0 0,0 0 0 0 0,0-6 0 0 0,0-7 0 0 0,0-7 0 0 0,0-1 0 0 0,0-3 0 0 0,0-3 0 0 0,0-2 0 0 0,0-2 0 0 0,0 3 0 0 0,0 1 0 0 0,0-1 0 0 0,0-1 0 0 0,0 3 0 0 0,4-4 0 0 0,2-2 0 0 0,-1-2 0 0 0,0 0 0 0 0,-2 0 0 0 0,3 4 0 0 0,1 2 0 0 0,3 5 0 0 0,0 4 0 0 0,3 4 0 0 0,3 4 0 0 0,-1-2 0 0 0,1 4 0 0 0,2-2 0 0 0,-1 0 0 0 0,-5 0 0 0 0,5 1 0 0 0,4 1 0 0 0,2 5 0 0 0,2 10 0 0 0,1-2 0 0 0,0-2 0 0 0,0 2 0 0 0,0-2 0 0 0,0-7 0 0 0,-5-7 0 0 0,-5-4 0 0 0,-3 0 0 0 0,2 1 0 0 0,-1-2 0 0 0,4 5 0 0 0,18 20 0 0 0,18 24 0 0 0,19 19 0 0 0,4 4 0 0 0,-10-10 0 0 0,-17-21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14261 6613 16383 0 0,'0'-5'0'0'0,"0"-5"0"0"0,0-9 0 0 0,0-15 0 0 0,0-6 0 0 0,0-9 0 0 0,0-9 0 0 0,0-7 0 0 0,0-10 0 0 0,0-14 0 0 0,0-17 0 0 0,0-12 0 0 0,0-12 0 0 0,0 0 0 0 0,9-1 0 0 0,11 2 0 0 0,19 1 0 0 0,21-3 0 0 0,20-10 0 0 0,15-7 0 0 0,13-7 0 0 0,13-8 0 0 0,16-2 0 0 0,10 1 0 0 0,7-1 0 0 0,2 6 0 0 0,0 9 0 0 0,9 8 0 0 0,5 7 0 0 0,13 5 0 0 0,5 11 0 0 0,14 6 0 0 0,6 4 0 0 0,7 0 0 0 0,1 4 0 0 0,6 9 0 0 0,5 6 0 0 0,6 11 0 0 0,2 6 0 0 0,8 7 0 0 0,10 5 0 0 0,9 6 0 0 0,-1 2 0 0 0,2 3 0 0 0,-1 0 0 0 0,-7-3 0 0 0,-7 3 0 0 0,-17 5 0 0 0,-26 10 0 0 0,-21 8 0 0 0,-26 7 0 0 0,-18 8 0 0 0,-3 6 0 0 0,5 3 0 0 0,14 3 0 0 0,17 1 0 0 0,28 1 0 0 0,21 0 0 0 0,20-6 0 0 0,9 0 0 0 0,3-1 0 0 0,-15 1 0 0 0,-23 1 0 0 0,-35 1 0 0 0,-35 1 0 0 0,-26 0 0 0 0,-16 1 0 0 0,-9 0 0 0 0,-2 0 0 0 0,7 1 0 0 0,9-1 0 0 0,16 0 0 0 0,21 0 0 0 0,19 0 0 0 0,17 0 0 0 0,7 0 0 0 0,-3 0 0 0 0,1 0 0 0 0,3 0 0 0 0,4 0 0 0 0,3 0 0 0 0,11 0 0 0 0,8 0 0 0 0,7 0 0 0 0,11 0 0 0 0,6 0 0 0 0,4 0 0 0 0,-5 0 0 0 0,-21 0 0 0 0,-44 0 0 0 0,-47 0 0 0 0,-41 0 0 0 0,-31 0 0 0 0,-16 0 0 0 0,-2 0 0 0 0,10 0 0 0 0,6 0 0 0 0,6 0 0 0 0,-2 0 0 0 0,-7 0 0 0 0,-3 0 0 0 0,-6 0 0 0 0,0 0 0 0 0,-4 0 0 0 0,5 0 0 0 0,9 0 0 0 0,7 0 0 0 0,12 0 0 0 0,7 0 0 0 0,-1 0 0 0 0,-10 0 0 0 0,-11 0 0 0 0,-11 0 0 0 0,-9 0 0 0 0,-6 0 0 0 0,1 0 0 0 0,0 0 0 0 0,2 4 0 0 0,2 6 0 0 0,-3 10 0 0 0,0 1 0 0 0,-3 2 0 0 0,-1 1 0 0 0,4 5 0 0 0,0-3 0 0 0,-5-1 0 0 0,-3 0 0 0 0,0-5 0 0 0,-1-6 0 0 0,-3-1 0 0 0,-5 2 0 0 0,-6 7 0 0 0,6 3 0 0 0,3 3 0 0 0,0 9 0 0 0,-3 2 0 0 0,-5 4 0 0 0,-3-2 0 0 0,-2 1 0 0 0,-3-3 0 0 0,-1-3 0 0 0,-1-8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30559 2275 16383 0 0,'0'5'0'0'0,"0"9"0"0"0,0 11 0 0 0,0 6 0 0 0,0 19 0 0 0,0 5 0 0 0,0-3 0 0 0,0-5 0 0 0,0-7 0 0 0,0-6 0 0 0,0-4 0 0 0,0-16 0 0 0,5-19 0 0 0,9-21 0 0 0,6-7 0 0 0,1-1 0 0 0,0 4 0 0 0,-3 8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30321 2328 16383 0 0,'9'13'0'0'0,"15"21"0"0"0,13 18 0 0 0,11 16 0 0 0,-1 3 0 0 0,0-8 0 0 0,-9-11 0 0 0,-2-13 0 0 0,-6-13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26704 8780 16383 0 0,'0'9'0'0'0,"0"6"0"0"0,4 2 0 0 0,2 2 0 0 0,4-3 0 0 0,4 5 0 0 0,13-1 0 0 0,15-5 0 0 0,8-3 0 0 0,8-6 0 0 0,9-2 0 0 0,-5-3 0 0 0,-7-1 0 0 0,-1 0 0 0 0,0-1 0 0 0,-6-4 0 0 0,-7-6 0 0 0,-5-1 0 0 0,-10-6 0 0 0,-4-6 0 0 0,-6-2 0 0 0,-2-5 0 0 0,-3-2 0 0 0,-3-4 0 0 0,1-4 0 0 0,-1-4 0 0 0,-2 2 0 0 0,-2 3 0 0 0,-1 5 0 0 0,-2 4 0 0 0,0 3 0 0 0,-2-3 0 0 0,1-4 0 0 0,-5 4 0 0 0,-1 2 0 0 0,-8-2 0 0 0,-6 5 0 0 0,0 1 0 0 0,4 2 0 0 0,-4 4 0 0 0,-3 1 0 0 0,-7 4 0 0 0,-1 4 0 0 0,-1 4 0 0 0,-3 3 0 0 0,1 2 0 0 0,-12 1 0 0 0,-11 0 0 0 0,-13 1 0 0 0,2 0 0 0 0,0 0 0 0 0,2-1 0 0 0,8 0 0 0 0,6 1 0 0 0,7-1 0 0 0,7 0 0 0 0,1 0 0 0 0,3 0 0 0 0,-1 0 0 0 0,-4-1 0 0 0,1 1 0 0 0,7 5 0 0 0,8 5 0 0 0,9 5 0 0 0,2 9 0 0 0,3 5 0 0 0,3 1 0 0 0,3 0 0 0 0,1 0 0 0 0,2-2 0 0 0,0-1 0 0 0,1 8 0 0 0,0 2 0 0 0,-1 8 0 0 0,5-4 0 0 0,1-1 0 0 0,4-2 0 0 0,8-3 0 0 0,2-4 0 0 0,6-3 0 0 0,3-6 0 0 0,4-2 0 0 0,15-1 0 0 0,7-3 0 0 0,12-5 0 0 0,2-3 0 0 0,-5-4 0 0 0,-15-3 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29951 10575 16383 0 0,'4'0'0'0'0,"19"0"0"0"0,14 0 0 0 0,17 0 0 0 0,14 0 0 0 0,15 0 0 0 0,7 0 0 0 0,6 0 0 0 0,2 0 0 0 0,-1 0 0 0 0,-13 0 0 0 0,-17 0 0 0 0,-16 0 0 0 0,-12 0 0 0 0,-8 0 0 0 0,-5 0 0 0 0,1 0 0 0 0,1 0 0 0 0,0 0 0 0 0,-1 0 0 0 0,3 0 0 0 0,6 0 0 0 0,5 0 0 0 0,0 0 0 0 0,-3 0 0 0 0,5 0 0 0 0,0 0 0 0 0,-4 0 0 0 0,-3 0 0 0 0,-5 0 0 0 0,2 0 0 0 0,-1 0 0 0 0,-1 0 0 0 0,2 0 0 0 0,5 0 0 0 0,8 0 0 0 0,5 0 0 0 0,3 0 0 0 0,0 0 0 0 0,4 0 0 0 0,1 0 0 0 0,7 0 0 0 0,1 0 0 0 0,7 0 0 0 0,-6 0 0 0 0,-5-5 0 0 0,-5 0 0 0 0,-4-1 0 0 0,2 2 0 0 0,-4 1 0 0 0,-3 1 0 0 0,-5 1 0 0 0,3 0 0 0 0,-3 1 0 0 0,5 0 0 0 0,-3 1 0 0 0,4-1 0 0 0,-2 0 0 0 0,4 0 0 0 0,6 0 0 0 0,1 0 0 0 0,-1 0 0 0 0,8-4 0 0 0,0-2 0 0 0,7 1 0 0 0,-6 1 0 0 0,0 1 0 0 0,-8 1 0 0 0,-5 1 0 0 0,-8 0 0 0 0,-7 1 0 0 0,-6 0 0 0 0,0 1 0 0 0,-2-1 0 0 0,3 0 0 0 0,0 0 0 0 0,-2 0 0 0 0,3 0 0 0 0,-1 0 0 0 0,-2 0 0 0 0,7 0 0 0 0,10 0 0 0 0,8 0 0 0 0,13 0 0 0 0,7 0 0 0 0,-6 0 0 0 0,3 0 0 0 0,-7 0 0 0 0,-2 0 0 0 0,-4 0 0 0 0,-8 0 0 0 0,-4 0 0 0 0,7 0 0 0 0,-3-13 0 0 0,0-3 0 0 0,-7 0 0 0 0,-1-1 0 0 0,-4 2 0 0 0,-6 3 0 0 0,-3 5 0 0 0,0 2 0 0 0,5 3 0 0 0,3 2 0 0 0,4 0 0 0 0,3 1 0 0 0,3 0 0 0 0,4-1 0 0 0,3 1 0 0 0,0-1 0 0 0,-2 0 0 0 0,-5 1 0 0 0,-11-1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30211 10557 16383 0 0,'-9'0'0'0'0,"-7"0"0"0"0,-9 0 0 0 0,-17 4 0 0 0,-15 2 0 0 0,-15 4 0 0 0,-21 4 0 0 0,-24 4 0 0 0,-44 8 0 0 0,-33 4 0 0 0,-22 5 0 0 0,-13 5 0 0 0,-2 5 0 0 0,-4 3 0 0 0,-6 2 0 0 0,-11 9 0 0 0,-12 8 0 0 0,-8 5 0 0 0,-4 8 0 0 0,6 3 0 0 0,10-4 0 0 0,11-3 0 0 0,18-5 0 0 0,13-7 0 0 0,19-1 0 0 0,9 2 0 0 0,15 2 0 0 0,11 3 0 0 0,9-2 0 0 0,4 0 0 0 0,2 2 0 0 0,2 1 0 0 0,7-2 0 0 0,16-13 0 0 0,7-8 0 0 0,6-3 0 0 0,5 3 0 0 0,16-1 0 0 0,2-3 0 0 0,5 3 0 0 0,-8 0 0 0 0,1 6 0 0 0,10-7 0 0 0,11-10 0 0 0,0 0 0 0 0,7 0 0 0 0,10-3 0 0 0,10-3 0 0 0,7-6 0 0 0,10-3 0 0 0,5 4 0 0 0,1-3 0 0 0,5-1 0 0 0,3 5 0 0 0,5 7 0 0 0,-1 5 0 0 0,0 10 0 0 0,2 1 0 0 0,1-3 0 0 0,-3-2 0 0 0,1-3 0 0 0,-5-5 0 0 0,1-4 0 0 0,2-3 0 0 0,-2-7 0 0 0,0-3 0 0 0,-2 1 0 0 0,2 0 0 0 0,-3 5 0 0 0,-3 3 0 0 0,1 1 0 0 0,3 5 0 0 0,4-1 0 0 0,-1-4 0 0 0,0-4 0 0 0,-1 3 0 0 0,-5 1 0 0 0,2-1 0 0 0,2 0 0 0 0,-2-1 0 0 0,3 0 0 0 0,-7 3 0 0 0,-4 1 0 0 0,-3-1 0 0 0,-2-4 0 0 0,0-4 0 0 0,-1 0 0 0 0,1 4 0 0 0,4 2 0 0 0,2-4 0 0 0,0-1 0 0 0,-6 3 0 0 0,-6 2 0 0 0,-15-3 0 0 0,-8-7 0 0 0,-12-2 0 0 0,-16 1 0 0 0,-20 2 0 0 0,-9 1 0 0 0,10-2 0 0 0,18-4 0 0 0,19-5 0 0 0,17-3 0 0 0,7-4 0 0 0,7-1 0 0 0,8-1 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21704 13838 16383 0 0,'0'8'0'0'0,"-13"25"0"0"0,-8 19 0 0 0,-6 14 0 0 0,-5 0 0 0 0,1-3 0 0 0,3-8 0 0 0,1-4 0 0 0,1 2 0 0 0,1-9 0 0 0,4-7 0 0 0,2-5 0 0 0,0-4 0 0 0,-2-3 0 0 0,4-1 0 0 0,-1 0 0 0 0,4-1 0 0 0,8 1 0 0 0,5 1 0 0 0,11-1 0 0 0,4 1 0 0 0,9 5 0 0 0,-1 0 0 0 0,6 5 0 0 0,6-4 0 0 0,5-2 0 0 0,2-3 0 0 0,-8-1 0 0 0,-4-5 0 0 0,-3-6 0 0 0,3-5 0 0 0,0-4 0 0 0,-4-3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27570 10635 16383 0 0,'8'0'0'0'0,"16"0"0"0"0,26 0 0 0 0,20 0 0 0 0,8 0 0 0 0,3 0 0 0 0,6 0 0 0 0,8 0 0 0 0,6 0 0 0 0,-2 0 0 0 0,-9-4 0 0 0,-15-2 0 0 0,-12 1 0 0 0,-13 0 0 0 0,-10 2 0 0 0,-3 1 0 0 0,-5 1 0 0 0,-2 1 0 0 0,-2 0 0 0 0,2 0 0 0 0,0 0 0 0 0,5 0 0 0 0,4 0 0 0 0,4 1 0 0 0,-1-1 0 0 0,-3 0 0 0 0,-5 0 0 0 0,-2 0 0 0 0,-8 0 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27402 10610 16383 0 0,'-4'4'0'0'0,"-2"6"0"0"0,1 5 0 0 0,1 10 0 0 0,-4 12 0 0 0,0 9 0 0 0,-7 1 0 0 0,-1-4 0 0 0,2-4 0 0 0,-5 4 0 0 0,1 3 0 0 0,-6 2 0 0 0,-2 2 0 0 0,-2 5 0 0 0,-4-3 0 0 0,-1-1 0 0 0,-8 12 0 0 0,-9 4 0 0 0,-2-6 0 0 0,1-8 0 0 0,0-9 0 0 0,4-8 0 0 0,2-5 0 0 0,0 4 0 0 0,3 1 0 0 0,4 2 0 0 0,5 0 0 0 0,0 2 0 0 0,-4 2 0 0 0,-4 3 0 0 0,-4 7 0 0 0,-2 6 0 0 0,-2-1 0 0 0,3 2 0 0 0,5-4 0 0 0,-4 0 0 0 0,3 14 0 0 0,-2 2 0 0 0,8-6 0 0 0,6-5 0 0 0,2-1 0 0 0,8 4 0 0 0,2-2 0 0 0,4-6 0 0 0,4-8 0 0 0,5-8 0 0 0,-2 2 0 0 0,0 7 0 0 0,2 0 0 0 0,-3 4 0 0 0,0-2 0 0 0,2-1 0 0 0,1-4 0 0 0,2 6 0 0 0,1 4 0 0 0,2-3 0 0 0,-1 2 0 0 0,-7-4 0 0 0,-3-5 0 0 0,0 1 0 0 0,3-2 0 0 0,2 0 0 0 0,2 1 0 0 0,2-3 0 0 0,-3 0 0 0 0,-1-3 0 0 0,1 18 0 0 0,-3 3 0 0 0,0 0 0 0 0,-8-1 0 0 0,0-3 0 0 0,-3 3 0 0 0,-1-1 0 0 0,-7 3 0 0 0,-3 0 0 0 0,-8 6 0 0 0,-3 9 0 0 0,-12 5 0 0 0,-5 5 0 0 0,-13 2 0 0 0,-13 6 0 0 0,-9 5 0 0 0,-10 3 0 0 0,-5-4 0 0 0,-9 8 0 0 0,-16 7 0 0 0,8-16 0 0 0,2-15 0 0 0,-3-5 0 0 0,-10-3 0 0 0,-12-1 0 0 0,-19 1 0 0 0,-12-5 0 0 0,-1-5 0 0 0,11-5 0 0 0,10-8 0 0 0,20-9 0 0 0,21-6 0 0 0,13-6 0 0 0,4-4 0 0 0,5 3 0 0 0,7 9 0 0 0,-4 2 0 0 0,-2-1 0 0 0,6-7 0 0 0,1-1 0 0 0,7-1 0 0 0,8-6 0 0 0,9-7 0 0 0,10-6 0 0 0,7-5 0 0 0,1-4 0 0 0,1-2 0 0 0,-4 0 0 0 0,-8-2 0 0 0,-7 1 0 0 0,0 0 0 0 0,-12 0 0 0 0,-5 1 0 0 0,-6-1 0 0 0,-1 1 0 0 0,-3 0 0 0 0,-3-4 0 0 0,2-10 0 0 0,3-7 0 0 0,13 0 0 0 0,6-5 0 0 0,7-2 0 0 0,9-5 0 0 0,2-15 0 0 0,1-2 0 0 0,4-2 0 0 0,2-9 0 0 0,0-7 0 0 0,4 3 0 0 0,4 10 0 0 0,4 4 0 0 0,-1-1 0 0 0,1-1 0 0 0,-6 0 0 0 0,-1-12 0 0 0,-7-8 0 0 0,0 0 0 0 0,9 0 0 0 0,6 7 0 0 0,0 7 0 0 0,5 9 0 0 0,8 8 0 0 0,2 8 0 0 0,5 5 0 0 0,3 12 0 0 0,5 17 0 0 0,1 22 0 0 0,3 15 0 0 0,-4 10 0 0 0,-1 2 0 0 0,0-4 0 0 0,2-5 0 0 0,0-5 0 0 0,2-4 0 0 0,0-3 0 0 0,0-2 0 0 0,1-1 0 0 0,1-1 0 0 0,-1 0 0 0 0,0 0 0 0 0,0 1 0 0 0,-8 0 0 0 0,-8-5 0 0 0,-9-5 0 0 0,-1-5 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19711 15370 16383 0 0,'0'-4'0'0'0,"5"-2"0"0"0,9 2 0 0 0,11-1 0 0 0,19 2 0 0 0,15 1 0 0 0,8 1 0 0 0,12 1 0 0 0,10 0 0 0 0,-3 0 0 0 0,-11 0 0 0 0,-16 0 0 0 0,-11 1 0 0 0,-11-1 0 0 0,-7 0 0 0 0,-8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20403 10689 16383 0 0,'0'9'0'0'0,"0"11"0"0"0,13 19 0 0 0,4 16 0 0 0,12 21 0 0 0,6 5 0 0 0,9 10 0 0 0,2-5 0 0 0,-3-1 0 0 0,4-6 0 0 0,3 9 0 0 0,-3 7 0 0 0,-1 0 0 0 0,-4-3 0 0 0,-1 8 0 0 0,-3 5 0 0 0,-7 9 0 0 0,-6 8 0 0 0,-2-9 0 0 0,-1 2 0 0 0,0 12 0 0 0,1 18 0 0 0,-4 10 0 0 0,0 5 0 0 0,0 5 0 0 0,-3-5 0 0 0,1 1 0 0 0,-4 3 0 0 0,-3-4 0 0 0,-3-14 0 0 0,-4-9 0 0 0,-1-11 0 0 0,-2-14 0 0 0,-1-13 0 0 0,1-11 0 0 0,-1-16 0 0 0,0-7 0 0 0,1-11 0 0 0,0 3 0 0 0,0 0 0 0 0,-5 0 0 0 0,-1 6 0 0 0,1-3 0 0 0,-12-3 0 0 0,-3-2 0 0 0,-3 6 0 0 0,-1-8 0 0 0,-1-3 0 0 0,-1-6 0 0 0,5-3 0 0 0,1-3 0 0 0,-1-4 0 0 0,0 0 0 0 0,-5 0 0 0 0,-3-3 0 0 0,4-2 0 0 0,2-1 0 0 0,0-2 0 0 0,-4 4 0 0 0,-7 1 0 0 0,4-1 0 0 0,-3 4 0 0 0,-4-1 0 0 0,-8 0 0 0 0,-6-7 0 0 0,-2-8 0 0 0,3-6 0 0 0,-6-6 0 0 0,-3-3 0 0 0,-4-3 0 0 0,1-1 0 0 0,5-1 0 0 0,-3 1 0 0 0,-2 0 0 0 0,7 0 0 0 0,12 1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25624 19800 16383 0 0,'-4'0'0'0'0,"2"8"0"0"0,7 8 0 0 0,6 5 0 0 0,10 7 0 0 0,10 4 0 0 0,12 0 0 0 0,8-1 0 0 0,4-5 0 0 0,18 1 0 0 0,18-4 0 0 0,11-2 0 0 0,9-4 0 0 0,-10-5 0 0 0,-17-5 0 0 0,-11-3 0 0 0,-9 2 0 0 0,-7-1 0 0 0,-8 0 0 0 0,-9-2 0 0 0,-7-1 0 0 0,4 0 0 0 0,5-2 0 0 0,7 0 0 0 0,8 0 0 0 0,3 0 0 0 0,-4 0 0 0 0,-3-1 0 0 0,2 1 0 0 0,1 0 0 0 0,-2 4 0 0 0,4 2 0 0 0,5 4 0 0 0,4 0 0 0 0,-1-2 0 0 0,-6-1 0 0 0,-2-3 0 0 0,-1-2 0 0 0,1-1 0 0 0,-3-1 0 0 0,-8 0 0 0 0,-7 0 0 0 0,-7-1 0 0 0,9 1 0 0 0,1 0 0 0 0,7 0 0 0 0,-2-1 0 0 0,-4 1 0 0 0,-5 0 0 0 0,-6-4 0 0 0,1-6 0 0 0,-1-5 0 0 0,2-14 0 0 0,-1-13 0 0 0,-1-6 0 0 0,-7-1 0 0 0,-7 2 0 0 0,-8 5 0 0 0,-5 1 0 0 0,-3 4 0 0 0,-3 3 0 0 0,-1 3 0 0 0,-1-1 0 0 0,1 0 0 0 0,0-3 0 0 0,0-4 0 0 0,0-4 0 0 0,1 1 0 0 0,0 4 0 0 0,0-1 0 0 0,0 2 0 0 0,0-1 0 0 0,0 1 0 0 0,0 4 0 0 0,0-2 0 0 0,-4 0 0 0 0,-2 3 0 0 0,-3-2 0 0 0,-10 4 0 0 0,-1 4 0 0 0,-6-7 0 0 0,-2 2 0 0 0,2 2 0 0 0,3 6 0 0 0,0 3 0 0 0,0 4 0 0 0,-5 1 0 0 0,-1 3 0 0 0,-1 4 0 0 0,-3 2 0 0 0,-1 4 0 0 0,-3 1 0 0 0,-8 1 0 0 0,-9 0 0 0 0,-9 1 0 0 0,-6-1 0 0 0,-8 1 0 0 0,-5-1 0 0 0,-9 1 0 0 0,-2-1 0 0 0,-2 0 0 0 0,6 0 0 0 0,14 0 0 0 0,15 0 0 0 0,14 0 0 0 0,7 0 0 0 0,4 0 0 0 0,1 0 0 0 0,-7 0 0 0 0,-9 0 0 0 0,-14 0 0 0 0,-8 0 0 0 0,-1 0 0 0 0,-1 0 0 0 0,8 4 0 0 0,7 2 0 0 0,9-1 0 0 0,8-1 0 0 0,8-1 0 0 0,5-1 0 0 0,3-1 0 0 0,2 0 0 0 0,0 7 0 0 0,-8 4 0 0 0,-3-2 0 0 0,0-1 0 0 0,2-3 0 0 0,2-2 0 0 0,2-2 0 0 0,2-2 0 0 0,1 5 0 0 0,-4 0 0 0 0,0 4 0 0 0,-1 1 0 0 0,2-2 0 0 0,1 2 0 0 0,-3 9 0 0 0,-1 0 0 0 0,1-3 0 0 0,2 0 0 0 0,1-2 0 0 0,5 0 0 0 0,-1 3 0 0 0,-6 2 0 0 0,-2-2 0 0 0,-4 4 0 0 0,0 4 0 0 0,1 6 0 0 0,3 1 0 0 0,3 9 0 0 0,5 1 0 0 0,8-2 0 0 0,6-3 0 0 0,1 0 0 0 0,1-2 0 0 0,3 2 0 0 0,1-1 0 0 0,3 2 0 0 0,0 3 0 0 0,1-1 0 0 0,0-4 0 0 0,5-2 0 0 0,1-4 0 0 0,4-3 0 0 0,5-5 0 0 0,4-2 0 0 0,-2-5 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25056 18940 16383 0 0,'0'4'0'0'0,"0"6"0"0"0,-9 6 0 0 0,-6 3 0 0 0,-15 9 0 0 0,-10 7 0 0 0,-15 10 0 0 0,-3 7 0 0 0,0 3 0 0 0,-3-4 0 0 0,-13-7 0 0 0,-19-1 0 0 0,-11-4 0 0 0,-10 8 0 0 0,-10 5 0 0 0,-2-2 0 0 0,12-5 0 0 0,9-11 0 0 0,-9-2 0 0 0,-14-2 0 0 0,-16-3 0 0 0,-17 0 0 0 0,-24-2 0 0 0,-20-4 0 0 0,-21-7 0 0 0,-16-4 0 0 0,-14-5 0 0 0,-5-3 0 0 0,-7-2 0 0 0,-3-1 0 0 0,0 0 0 0 0,0 0 0 0 0,-6 0 0 0 0,-11 0 0 0 0,-13 1 0 0 0,-15 0 0 0 0,-22 0 0 0 0,-35 0 0 0 0,-23 0 0 0 0,-16 0 0 0 0,1 0 0 0 0,6 0 0 0 0,21 0 0 0 0,29 0 0 0 0,36 0 0 0 0,37 0 0 0 0,34 0 0 0 0,23 0 0 0 0,21 0 0 0 0,11 0 0 0 0,3 0 0 0 0,0-9 0 0 0,0-11 0 0 0,-9-11 0 0 0,0-8 0 0 0,5-11 0 0 0,9-6 0 0 0,10-5 0 0 0,22-2 0 0 0,25-2 0 0 0,16-4 0 0 0,15 2 0 0 0,10 4 0 0 0,13-1 0 0 0,5-2 0 0 0,6-7 0 0 0,5 5 0 0 0,8 1 0 0 0,8-1 0 0 0,-5-6 0 0 0,4 0 0 0 0,2 1 0 0 0,-1-4 0 0 0,7-3 0 0 0,0-4 0 0 0,-2-5 0 0 0,1 3 0 0 0,6 5 0 0 0,5 3 0 0 0,-3 5 0 0 0,0 8 0 0 0,0-3 0 0 0,-4-3 0 0 0,3 7 0 0 0,3-3 0 0 0,2-4 0 0 0,0-1 0 0 0,0 6 0 0 0,-1 7 0 0 0,5 4 0 0 0,1-15 0 0 0,0 2 0 0 0,-6 2 0 0 0,-3 5 0 0 0,-1 4 0 0 0,5 7 0 0 0,2 13 0 0 0,4 7 0 0 0,2 1 0 0 0,3-3 0 0 0,4-1 0 0 0,-1 1 0 0 0,-3 2 0 0 0,1 2 0 0 0,-2 1 0 0 0,-8 1 0 0 0,-3 5 0 0 0,2-3 0 0 0,5-10 0 0 0,1-3 0 0 0,-1 0 0 0 0,-1-2 0 0 0,-2 1 0 0 0,2-1 0 0 0,5 1 0 0 0,-8 7 0 0 0,-5 14 0 0 0,-2 9 0 0 0,0 15 0 0 0,5 14 0 0 0,2 13 0 0 0,-4 18 0 0 0,-2 12 0 0 0,4-4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11289 16166 16383 0 0,'0'4'0'0'0,"0"6"0"0"0,0 6 0 0 0,0 4 0 0 0,0 2 0 0 0,0 12 0 0 0,0 3 0 0 0,-4 13 0 0 0,-6 7 0 0 0,-1 5 0 0 0,-3 1 0 0 0,0 0 0 0 0,0 0 0 0 0,2-5 0 0 0,-3 0 0 0 0,3-6 0 0 0,-2-11 0 0 0,2-21 0 0 0,3-23 0 0 0,3-16 0 0 0,2-12 0 0 0,7-18 0 0 0,2-1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11404 16166 16383 0 0,'8'0'0'0'0,"21"0"0"0"0,17 0 0 0 0,10 0 0 0 0,9 0 0 0 0,9 0 0 0 0,10 0 0 0 0,4 9 0 0 0,-14 5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24633 18792 16383 0 0,'-4'17'0'0'0,"-11"23"0"0"0,-10 13 0 0 0,-15 19 0 0 0,-12 10 0 0 0,-16 13 0 0 0,-4-2 0 0 0,-2-7 0 0 0,1-15 0 0 0,2-2 0 0 0,-13-4 0 0 0,-10-5 0 0 0,-6-3 0 0 0,1 0 0 0 0,-7 0 0 0 0,-9-5 0 0 0,-13 4 0 0 0,5-6 0 0 0,7-3 0 0 0,-2-6 0 0 0,-3 0 0 0 0,-11 0 0 0 0,-8-2 0 0 0,-11 1 0 0 0,-9 2 0 0 0,-4 3 0 0 0,-3-2 0 0 0,-4-1 0 0 0,-7-1 0 0 0,-7-5 0 0 0,-3-4 0 0 0,-3 6 0 0 0,-3 0 0 0 0,-8 3 0 0 0,-8-2 0 0 0,-11-3 0 0 0,-10-3 0 0 0,-14-4 0 0 0,-12-6 0 0 0,-1-7 0 0 0,-4-6 0 0 0,-8-5 0 0 0,-2 1 0 0 0,-1 8 0 0 0,11 10 0 0 0,16 6 0 0 0,12 1 0 0 0,19-4 0 0 0,16-7 0 0 0,13-2 0 0 0,7-5 0 0 0,9-4 0 0 0,3 1 0 0 0,0 2 0 0 0,-6 0 0 0 0,-7 2 0 0 0,-16-2 0 0 0,-10-2 0 0 0,-3-3 0 0 0,8-4 0 0 0,7 4 0 0 0,8-1 0 0 0,18-1 0 0 0,21-1 0 0 0,17-1 0 0 0,6-2 0 0 0,7 0 0 0 0,5-1 0 0 0,6 0 0 0 0,-6-1 0 0 0,-9 1 0 0 0,-18 0 0 0 0,-20 0 0 0 0,-26 0 0 0 0,-19 0 0 0 0,-24 0 0 0 0,-10 0 0 0 0,-3 0 0 0 0,4 0 0 0 0,8 0 0 0 0,10 0 0 0 0,16 0 0 0 0,16-9 0 0 0,23-7 0 0 0,19-9 0 0 0,20-9 0 0 0,19-3 0 0 0,10-4 0 0 0,9-3 0 0 0,6 5 0 0 0,4-3 0 0 0,-2-12 0 0 0,-4-9 0 0 0,2-11 0 0 0,3-19 0 0 0,-2-11 0 0 0,-10-17 0 0 0,-10-15 0 0 0,-6-9 0 0 0,-2-5 0 0 0,1-4 0 0 0,1 3 0 0 0,1 2 0 0 0,2 0 0 0 0,5 5 0 0 0,2-9 0 0 0,5-7 0 0 0,-8-28 0 0 0,-4-25 0 0 0,2-11 0 0 0,6-5 0 0 0,14 14 0 0 0,13 14 0 0 0,14 15 0 0 0,7 14 0 0 0,3 11 0 0 0,0 10 0 0 0,0 6 0 0 0,2-2 0 0 0,1-3 0 0 0,2 8 0 0 0,4 11 0 0 0,3 5 0 0 0,7 13 0 0 0,9 7 0 0 0,6 5 0 0 0,0 7 0 0 0,-1-2 0 0 0,-4 2 0 0 0,-4 5 0 0 0,2 12 0 0 0,4 8 0 0 0,3 1 0 0 0,5-3 0 0 0,-3-4 0 0 0,-3 3 0 0 0,-8-12 0 0 0,-6-14 0 0 0,-3-19 0 0 0,0-15 0 0 0,-1-4 0 0 0,2-3 0 0 0,4 17 0 0 0,2 17 0 0 0,5 9 0 0 0,1 7 0 0 0,2 7 0 0 0,4 4 0 0 0,4 3 0 0 0,-2-3 0 0 0,0-2 0 0 0,1 1 0 0 0,3 0 0 0 0,-4 1 0 0 0,0-3 0 0 0,1-5 0 0 0,2-1 0 0 0,1-7 0 0 0,1-14 0 0 0,1-9 0 0 0,1-2 0 0 0,0 2 0 0 0,1-5 0 0 0,-1-3 0 0 0,0-1 0 0 0,0-10 0 0 0,1-12 0 0 0,-1-1 0 0 0,0-2 0 0 0,0 3 0 0 0,0-2 0 0 0,0 6 0 0 0,0 16 0 0 0,0 15 0 0 0,0 12 0 0 0,0 4 0 0 0,0 6 0 0 0,0 2 0 0 0,0-1 0 0 0,0 1 0 0 0,0 13 0 0 0,0 9 0 0 0,0 4 0 0 0,0 4 0 0 0,4 8 0 0 0,2 0 0 0 0,3-1 0 0 0,1 1 0 0 0,-1-4 0 0 0,-3-11 0 0 0,3-10 0 0 0,-1 4 0 0 0,-2 0 0 0 0,-1 9 0 0 0,-2 6 0 0 0,-2 9 0 0 0,0 7 0 0 0,-1 4 0 0 0,0 2 0 0 0,-1 4 0 0 0,1-6 0 0 0,0-1 0 0 0,-1-3 0 0 0,1-2 0 0 0,0-3 0 0 0,4-3 0 0 0,6-5 0 0 0,2-10 0 0 0,-3 0 0 0 0,-1 4 0 0 0,-3 7 0 0 0,-2 4 0 0 0,-2 6 0 0 0,4-11 0 0 0,1-5 0 0 0,-1 4 0 0 0,-2-3 0 0 0,0 6 0 0 0,7-3 0 0 0,3 5 0 0 0,2 10 0 0 0,-1 9 0 0 0,-2 4 0 0 0,-4 3 0 0 0,-3 5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7169 7798 16383 0 0,'-8'0'0'0'0,"1"0"0"0"0,10-9 0 0 0,9-2 0 0 0,12-5 0 0 0,9 2 0 0 0,4-2 0 0 0,-4-2 0 0 0,-4 2 0 0 0,2-1 0 0 0,0 2 0 0 0,-1 5 0 0 0,-3 3 0 0 0,5 3 0 0 0,0 7 0 0 0,-1 15 0 0 0,-1 18 0 0 0,-6 6 0 0 0,-7 15 0 0 0,-7 9 0 0 0,0-2 0 0 0,-2-3 0 0 0,-3-1 0 0 0,-1-4 0 0 0,-2-8 0 0 0,-2-8 0 0 0,4-2 0 0 0,2-4 0 0 0,-1-2 0 0 0,3-4 0 0 0,1-1 0 0 0,-2-6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9651 7711 16383 0 0,'-4'8'0'0'0,"-6"4"0"0"0,-19 3 0 0 0,-7-1 0 0 0,-12-2 0 0 0,-19 0 0 0 0,-10-1 0 0 0,-6-3 0 0 0,9-2 0 0 0,6-3 0 0 0,8-1 0 0 0,4-2 0 0 0,4-5 0 0 0,6-1 0 0 0,3-4 0 0 0,4-1 0 0 0,0-6 0 0 0,2-1 0 0 0,8-2 0 0 0,4 4 0 0 0,3-1 0 0 0,-4-10 0 0 0,-2-5 0 0 0,-5-1 0 0 0,-1-4 0 0 0,2 1 0 0 0,5 1 0 0 0,8 4 0 0 0,7 1 0 0 0,5 3 0 0 0,4 0 0 0 0,3 3 0 0 0,1-1 0 0 0,1 1 0 0 0,-1-1 0 0 0,0-4 0 0 0,4-2 0 0 0,2 1 0 0 0,3 0 0 0 0,4 2 0 0 0,5-3 0 0 0,7-10 0 0 0,3-1 0 0 0,2 5 0 0 0,-1 6 0 0 0,-1 8 0 0 0,-1 7 0 0 0,3 7 0 0 0,5 5 0 0 0,10 3 0 0 0,9 2 0 0 0,12 0 0 0 0,13 1 0 0 0,9-1 0 0 0,-2 0 0 0 0,-12 0 0 0 0,-5-1 0 0 0,-10 1 0 0 0,-11-1 0 0 0,-2 4 0 0 0,-4 1 0 0 0,0 5 0 0 0,-4 0 0 0 0,-4 7 0 0 0,-4 1 0 0 0,-3 1 0 0 0,-1-2 0 0 0,-2-4 0 0 0,-1-5 0 0 0,1 1 0 0 0,-1-1 0 0 0,-3 3 0 0 0,-7 3 0 0 0,5 4 0 0 0,-3 2 0 0 0,-3 8 0 0 0,1 2 0 0 0,-3 10 0 0 0,-3 2 0 0 0,-2 2 0 0 0,-3-2 0 0 0,-2-5 0 0 0,-1-2 0 0 0,0-5 0 0 0,-5-2 0 0 0,-10 7 0 0 0,-6-3 0 0 0,-9-7 0 0 0,-12-3 0 0 0,-3-5 0 0 0,-7-2 0 0 0,2-3 0 0 0,4 1 0 0 0,6-2 0 0 0,6-3 0 0 0,-9 1 0 0 0,-6 0 0 0 0,-6-2 0 0 0,0-2 0 0 0,7 2 0 0 0,6 0 0 0 0,2-1 0 0 0,8-2 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11536 18574 16383 0 0,'0'0'0'0'0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2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7461 6588 16383 0 0,'0'5'0'0'0,"18"1"0"0"0,20 0 0 0 0,26 3 0 0 0,25 0 0 0 0,7-2 0 0 0,5-1 0 0 0,17 2 0 0 0,19 5 0 0 0,16 4 0 0 0,-15 0 0 0 0,-26-4 0 0 0,-27-4 0 0 0,-11-3 0 0 0,1-3 0 0 0,-3-2 0 0 0,0-1 0 0 0,10 0 0 0 0,14-1 0 0 0,13 0 0 0 0,2 1 0 0 0,-13-1 0 0 0,-19 1 0 0 0,-23 5 0 0 0,-12 1 0 0 0,-8-1 0 0 0,-7 0 0 0 0,2-2 0 0 0,-1-1 0 0 0,-4 0 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7T00:32:21.3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5212 6541 16383 0 0,'5'5'0'0'0,"5"5"0"0"0,11 2 0 0 0,20 3 0 0 0,21-1 0 0 0,14-3 0 0 0,3-3 0 0 0,5 6 0 0 0,-1 1 0 0 0,-2-3 0 0 0,-5-3 0 0 0,3-3 0 0 0,-8-2 0 0 0,-7-3 0 0 0,-9 0 0 0 0,-6-1 0 0 0,-6-1 0 0 0,-6 0 0 0 0,-5 1 0 0 0,-3-1 0 0 0,-2 1 0 0 0,3 0 0 0 0,2 0 0 0 0,-1 0 0 0 0,0 0 0 0 0,-2 0 0 0 0,0 0 0 0 0,-2 0 0 0 0,-4-5 0 0 0,-7-5 0 0 0,-1-11 0 0 0,-4-6 0 0 0,-3-3 0 0 0,-3-1 0 0 0,-2 0 0 0 0,-2 1 0 0 0,-1 1 0 0 0,-1 0 0 0 0,0 2 0 0 0,1-5 0 0 0,-1-4 0 0 0,1-3 0 0 0,0 2 0 0 0,-1 3 0 0 0,1 2 0 0 0,0 2 0 0 0,0 2 0 0 0,0 0 0 0 0,0 2 0 0 0,1-1 0 0 0,-6 6 0 0 0,-10 5 0 0 0,-21 6 0 0 0,-28 4 0 0 0,-11 4 0 0 0,-11 2 0 0 0,-18 1 0 0 0,-10 0 0 0 0,-4 0 0 0 0,4 0 0 0 0,18 0 0 0 0,20-1 0 0 0,18 0 0 0 0,15 0 0 0 0,10 0 0 0 0,3 5 0 0 0,0 1 0 0 0,6 9 0 0 0,7 11 0 0 0,6 5 0 0 0,6 16 0 0 0,2 5 0 0 0,3-3 0 0 0,1-4 0 0 0,1-6 0 0 0,-1-5 0 0 0,0-4 0 0 0,0 7 0 0 0,-1 2 0 0 0,1 3 0 0 0,-1-5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1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customXml" Target="../ink/ink7.xml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.xml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9" Type="http://schemas.openxmlformats.org/officeDocument/2006/relationships/customXml" Target="../ink/ink26.xml"/><Relationship Id="rId21" Type="http://schemas.openxmlformats.org/officeDocument/2006/relationships/customXml" Target="../ink/ink17.xml"/><Relationship Id="rId34" Type="http://schemas.openxmlformats.org/officeDocument/2006/relationships/image" Target="../media/image28.png"/><Relationship Id="rId42" Type="http://schemas.openxmlformats.org/officeDocument/2006/relationships/image" Target="../media/image32.png"/><Relationship Id="rId47" Type="http://schemas.openxmlformats.org/officeDocument/2006/relationships/customXml" Target="../ink/ink30.xml"/><Relationship Id="rId50" Type="http://schemas.openxmlformats.org/officeDocument/2006/relationships/image" Target="../media/image36.png"/><Relationship Id="rId55" Type="http://schemas.openxmlformats.org/officeDocument/2006/relationships/customXml" Target="../ink/ink34.xml"/><Relationship Id="rId63" Type="http://schemas.openxmlformats.org/officeDocument/2006/relationships/customXml" Target="../ink/ink38.xml"/><Relationship Id="rId68" Type="http://schemas.openxmlformats.org/officeDocument/2006/relationships/image" Target="../media/image45.png"/><Relationship Id="rId76" Type="http://schemas.openxmlformats.org/officeDocument/2006/relationships/image" Target="../media/image49.png"/><Relationship Id="rId84" Type="http://schemas.openxmlformats.org/officeDocument/2006/relationships/image" Target="../media/image53.png"/><Relationship Id="rId7" Type="http://schemas.openxmlformats.org/officeDocument/2006/relationships/customXml" Target="../ink/ink10.xml"/><Relationship Id="rId71" Type="http://schemas.openxmlformats.org/officeDocument/2006/relationships/customXml" Target="../ink/ink42.xml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29" Type="http://schemas.openxmlformats.org/officeDocument/2006/relationships/customXml" Target="../ink/ink21.xml"/><Relationship Id="rId11" Type="http://schemas.openxmlformats.org/officeDocument/2006/relationships/customXml" Target="../ink/ink12.xml"/><Relationship Id="rId24" Type="http://schemas.openxmlformats.org/officeDocument/2006/relationships/image" Target="../media/image23.png"/><Relationship Id="rId32" Type="http://schemas.openxmlformats.org/officeDocument/2006/relationships/image" Target="../media/image27.png"/><Relationship Id="rId37" Type="http://schemas.openxmlformats.org/officeDocument/2006/relationships/customXml" Target="../ink/ink25.xml"/><Relationship Id="rId40" Type="http://schemas.openxmlformats.org/officeDocument/2006/relationships/image" Target="../media/image31.png"/><Relationship Id="rId45" Type="http://schemas.openxmlformats.org/officeDocument/2006/relationships/customXml" Target="../ink/ink29.xml"/><Relationship Id="rId53" Type="http://schemas.openxmlformats.org/officeDocument/2006/relationships/customXml" Target="../ink/ink33.xml"/><Relationship Id="rId58" Type="http://schemas.openxmlformats.org/officeDocument/2006/relationships/image" Target="../media/image40.png"/><Relationship Id="rId66" Type="http://schemas.openxmlformats.org/officeDocument/2006/relationships/image" Target="../media/image44.png"/><Relationship Id="rId74" Type="http://schemas.openxmlformats.org/officeDocument/2006/relationships/image" Target="../media/image48.png"/><Relationship Id="rId79" Type="http://schemas.openxmlformats.org/officeDocument/2006/relationships/customXml" Target="../ink/ink46.xml"/><Relationship Id="rId5" Type="http://schemas.openxmlformats.org/officeDocument/2006/relationships/customXml" Target="../ink/ink9.xml"/><Relationship Id="rId61" Type="http://schemas.openxmlformats.org/officeDocument/2006/relationships/customXml" Target="../ink/ink37.xml"/><Relationship Id="rId82" Type="http://schemas.openxmlformats.org/officeDocument/2006/relationships/image" Target="../media/image52.png"/><Relationship Id="rId10" Type="http://schemas.openxmlformats.org/officeDocument/2006/relationships/image" Target="../media/image16.png"/><Relationship Id="rId19" Type="http://schemas.openxmlformats.org/officeDocument/2006/relationships/customXml" Target="../ink/ink16.xml"/><Relationship Id="rId31" Type="http://schemas.openxmlformats.org/officeDocument/2006/relationships/customXml" Target="../ink/ink22.xml"/><Relationship Id="rId44" Type="http://schemas.openxmlformats.org/officeDocument/2006/relationships/image" Target="../media/image33.png"/><Relationship Id="rId52" Type="http://schemas.openxmlformats.org/officeDocument/2006/relationships/image" Target="../media/image37.png"/><Relationship Id="rId60" Type="http://schemas.openxmlformats.org/officeDocument/2006/relationships/image" Target="../media/image41.png"/><Relationship Id="rId65" Type="http://schemas.openxmlformats.org/officeDocument/2006/relationships/customXml" Target="../ink/ink39.xml"/><Relationship Id="rId73" Type="http://schemas.openxmlformats.org/officeDocument/2006/relationships/customXml" Target="../ink/ink43.xml"/><Relationship Id="rId78" Type="http://schemas.openxmlformats.org/officeDocument/2006/relationships/image" Target="../media/image50.png"/><Relationship Id="rId81" Type="http://schemas.openxmlformats.org/officeDocument/2006/relationships/customXml" Target="../ink/ink47.xml"/><Relationship Id="rId4" Type="http://schemas.openxmlformats.org/officeDocument/2006/relationships/image" Target="../media/image13.png"/><Relationship Id="rId9" Type="http://schemas.openxmlformats.org/officeDocument/2006/relationships/customXml" Target="../ink/ink11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20.xml"/><Relationship Id="rId30" Type="http://schemas.openxmlformats.org/officeDocument/2006/relationships/image" Target="../media/image26.png"/><Relationship Id="rId35" Type="http://schemas.openxmlformats.org/officeDocument/2006/relationships/customXml" Target="../ink/ink24.xml"/><Relationship Id="rId43" Type="http://schemas.openxmlformats.org/officeDocument/2006/relationships/customXml" Target="../ink/ink28.xml"/><Relationship Id="rId48" Type="http://schemas.openxmlformats.org/officeDocument/2006/relationships/image" Target="../media/image35.png"/><Relationship Id="rId56" Type="http://schemas.openxmlformats.org/officeDocument/2006/relationships/image" Target="../media/image39.png"/><Relationship Id="rId64" Type="http://schemas.openxmlformats.org/officeDocument/2006/relationships/image" Target="../media/image43.png"/><Relationship Id="rId69" Type="http://schemas.openxmlformats.org/officeDocument/2006/relationships/customXml" Target="../ink/ink41.xml"/><Relationship Id="rId77" Type="http://schemas.openxmlformats.org/officeDocument/2006/relationships/customXml" Target="../ink/ink45.xml"/><Relationship Id="rId8" Type="http://schemas.openxmlformats.org/officeDocument/2006/relationships/image" Target="../media/image15.png"/><Relationship Id="rId51" Type="http://schemas.openxmlformats.org/officeDocument/2006/relationships/customXml" Target="../ink/ink32.xml"/><Relationship Id="rId72" Type="http://schemas.openxmlformats.org/officeDocument/2006/relationships/image" Target="../media/image47.png"/><Relationship Id="rId80" Type="http://schemas.openxmlformats.org/officeDocument/2006/relationships/image" Target="../media/image51.png"/><Relationship Id="rId3" Type="http://schemas.openxmlformats.org/officeDocument/2006/relationships/customXml" Target="../ink/ink8.xml"/><Relationship Id="rId12" Type="http://schemas.openxmlformats.org/officeDocument/2006/relationships/image" Target="../media/image17.png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33" Type="http://schemas.openxmlformats.org/officeDocument/2006/relationships/customXml" Target="../ink/ink23.xml"/><Relationship Id="rId38" Type="http://schemas.openxmlformats.org/officeDocument/2006/relationships/image" Target="../media/image30.png"/><Relationship Id="rId46" Type="http://schemas.openxmlformats.org/officeDocument/2006/relationships/image" Target="../media/image34.png"/><Relationship Id="rId59" Type="http://schemas.openxmlformats.org/officeDocument/2006/relationships/customXml" Target="../ink/ink36.xml"/><Relationship Id="rId67" Type="http://schemas.openxmlformats.org/officeDocument/2006/relationships/customXml" Target="../ink/ink40.xml"/><Relationship Id="rId20" Type="http://schemas.openxmlformats.org/officeDocument/2006/relationships/image" Target="../media/image21.png"/><Relationship Id="rId41" Type="http://schemas.openxmlformats.org/officeDocument/2006/relationships/customXml" Target="../ink/ink27.xml"/><Relationship Id="rId54" Type="http://schemas.openxmlformats.org/officeDocument/2006/relationships/image" Target="../media/image38.png"/><Relationship Id="rId62" Type="http://schemas.openxmlformats.org/officeDocument/2006/relationships/image" Target="../media/image42.png"/><Relationship Id="rId70" Type="http://schemas.openxmlformats.org/officeDocument/2006/relationships/image" Target="../media/image46.png"/><Relationship Id="rId75" Type="http://schemas.openxmlformats.org/officeDocument/2006/relationships/customXml" Target="../ink/ink44.xml"/><Relationship Id="rId83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28" Type="http://schemas.openxmlformats.org/officeDocument/2006/relationships/image" Target="../media/image25.png"/><Relationship Id="rId36" Type="http://schemas.openxmlformats.org/officeDocument/2006/relationships/image" Target="../media/image29.png"/><Relationship Id="rId49" Type="http://schemas.openxmlformats.org/officeDocument/2006/relationships/customXml" Target="../ink/ink31.xml"/><Relationship Id="rId57" Type="http://schemas.openxmlformats.org/officeDocument/2006/relationships/customXml" Target="../ink/ink3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customXml" Target="../ink/ink56.xml"/><Relationship Id="rId26" Type="http://schemas.openxmlformats.org/officeDocument/2006/relationships/customXml" Target="../ink/ink60.xml"/><Relationship Id="rId39" Type="http://schemas.openxmlformats.org/officeDocument/2006/relationships/image" Target="../media/image72.png"/><Relationship Id="rId21" Type="http://schemas.openxmlformats.org/officeDocument/2006/relationships/image" Target="../media/image63.png"/><Relationship Id="rId34" Type="http://schemas.openxmlformats.org/officeDocument/2006/relationships/customXml" Target="../ink/ink64.xml"/><Relationship Id="rId42" Type="http://schemas.openxmlformats.org/officeDocument/2006/relationships/customXml" Target="../ink/ink68.xml"/><Relationship Id="rId47" Type="http://schemas.openxmlformats.org/officeDocument/2006/relationships/image" Target="../media/image76.png"/><Relationship Id="rId50" Type="http://schemas.openxmlformats.org/officeDocument/2006/relationships/customXml" Target="../ink/ink72.xml"/><Relationship Id="rId55" Type="http://schemas.openxmlformats.org/officeDocument/2006/relationships/image" Target="../media/image80.png"/><Relationship Id="rId63" Type="http://schemas.openxmlformats.org/officeDocument/2006/relationships/image" Target="../media/image84.png"/><Relationship Id="rId7" Type="http://schemas.openxmlformats.org/officeDocument/2006/relationships/image" Target="../media/image57.png"/><Relationship Id="rId2" Type="http://schemas.openxmlformats.org/officeDocument/2006/relationships/image" Target="../media/image54.png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29" Type="http://schemas.openxmlformats.org/officeDocument/2006/relationships/image" Target="../media/image67.png"/><Relationship Id="rId41" Type="http://schemas.openxmlformats.org/officeDocument/2006/relationships/image" Target="../media/image73.png"/><Relationship Id="rId54" Type="http://schemas.openxmlformats.org/officeDocument/2006/relationships/customXml" Target="../ink/ink74.xml"/><Relationship Id="rId62" Type="http://schemas.openxmlformats.org/officeDocument/2006/relationships/customXml" Target="../ink/ink7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1" Type="http://schemas.openxmlformats.org/officeDocument/2006/relationships/image" Target="../media/image59.png"/><Relationship Id="rId24" Type="http://schemas.openxmlformats.org/officeDocument/2006/relationships/customXml" Target="../ink/ink59.xml"/><Relationship Id="rId32" Type="http://schemas.openxmlformats.org/officeDocument/2006/relationships/customXml" Target="../ink/ink63.xml"/><Relationship Id="rId37" Type="http://schemas.openxmlformats.org/officeDocument/2006/relationships/image" Target="../media/image71.png"/><Relationship Id="rId40" Type="http://schemas.openxmlformats.org/officeDocument/2006/relationships/customXml" Target="../ink/ink67.xml"/><Relationship Id="rId45" Type="http://schemas.openxmlformats.org/officeDocument/2006/relationships/image" Target="../media/image75.png"/><Relationship Id="rId53" Type="http://schemas.openxmlformats.org/officeDocument/2006/relationships/image" Target="../media/image79.png"/><Relationship Id="rId58" Type="http://schemas.openxmlformats.org/officeDocument/2006/relationships/customXml" Target="../ink/ink76.xml"/><Relationship Id="rId5" Type="http://schemas.openxmlformats.org/officeDocument/2006/relationships/image" Target="../media/image56.png"/><Relationship Id="rId15" Type="http://schemas.openxmlformats.org/officeDocument/2006/relationships/image" Target="../media/image61.png"/><Relationship Id="rId23" Type="http://schemas.openxmlformats.org/officeDocument/2006/relationships/image" Target="../media/image64.png"/><Relationship Id="rId28" Type="http://schemas.openxmlformats.org/officeDocument/2006/relationships/customXml" Target="../ink/ink61.xml"/><Relationship Id="rId36" Type="http://schemas.openxmlformats.org/officeDocument/2006/relationships/customXml" Target="../ink/ink65.xml"/><Relationship Id="rId49" Type="http://schemas.openxmlformats.org/officeDocument/2006/relationships/image" Target="../media/image77.png"/><Relationship Id="rId57" Type="http://schemas.openxmlformats.org/officeDocument/2006/relationships/image" Target="../media/image81.png"/><Relationship Id="rId61" Type="http://schemas.openxmlformats.org/officeDocument/2006/relationships/image" Target="../media/image83.png"/><Relationship Id="rId10" Type="http://schemas.openxmlformats.org/officeDocument/2006/relationships/customXml" Target="../ink/ink52.xml"/><Relationship Id="rId19" Type="http://schemas.openxmlformats.org/officeDocument/2006/relationships/image" Target="../media/image62.png"/><Relationship Id="rId31" Type="http://schemas.openxmlformats.org/officeDocument/2006/relationships/image" Target="../media/image68.png"/><Relationship Id="rId44" Type="http://schemas.openxmlformats.org/officeDocument/2006/relationships/customXml" Target="../ink/ink69.xml"/><Relationship Id="rId52" Type="http://schemas.openxmlformats.org/officeDocument/2006/relationships/customXml" Target="../ink/ink73.xml"/><Relationship Id="rId60" Type="http://schemas.openxmlformats.org/officeDocument/2006/relationships/customXml" Target="../ink/ink77.xml"/><Relationship Id="rId4" Type="http://schemas.openxmlformats.org/officeDocument/2006/relationships/customXml" Target="../ink/ink49.xml"/><Relationship Id="rId9" Type="http://schemas.openxmlformats.org/officeDocument/2006/relationships/image" Target="../media/image58.png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image" Target="../media/image66.png"/><Relationship Id="rId30" Type="http://schemas.openxmlformats.org/officeDocument/2006/relationships/customXml" Target="../ink/ink62.xml"/><Relationship Id="rId35" Type="http://schemas.openxmlformats.org/officeDocument/2006/relationships/image" Target="../media/image70.png"/><Relationship Id="rId43" Type="http://schemas.openxmlformats.org/officeDocument/2006/relationships/image" Target="../media/image74.png"/><Relationship Id="rId48" Type="http://schemas.openxmlformats.org/officeDocument/2006/relationships/customXml" Target="../ink/ink71.xml"/><Relationship Id="rId56" Type="http://schemas.openxmlformats.org/officeDocument/2006/relationships/customXml" Target="../ink/ink75.xml"/><Relationship Id="rId64" Type="http://schemas.openxmlformats.org/officeDocument/2006/relationships/image" Target="../media/image85.png"/><Relationship Id="rId8" Type="http://schemas.openxmlformats.org/officeDocument/2006/relationships/customXml" Target="../ink/ink51.xml"/><Relationship Id="rId51" Type="http://schemas.openxmlformats.org/officeDocument/2006/relationships/image" Target="../media/image78.png"/><Relationship Id="rId3" Type="http://schemas.openxmlformats.org/officeDocument/2006/relationships/image" Target="../media/image55.png"/><Relationship Id="rId12" Type="http://schemas.openxmlformats.org/officeDocument/2006/relationships/customXml" Target="../ink/ink53.xml"/><Relationship Id="rId17" Type="http://schemas.openxmlformats.org/officeDocument/2006/relationships/image" Target="../media/image11.png"/><Relationship Id="rId25" Type="http://schemas.openxmlformats.org/officeDocument/2006/relationships/image" Target="../media/image65.png"/><Relationship Id="rId33" Type="http://schemas.openxmlformats.org/officeDocument/2006/relationships/image" Target="../media/image69.png"/><Relationship Id="rId38" Type="http://schemas.openxmlformats.org/officeDocument/2006/relationships/customXml" Target="../ink/ink66.xml"/><Relationship Id="rId46" Type="http://schemas.openxmlformats.org/officeDocument/2006/relationships/customXml" Target="../ink/ink70.xml"/><Relationship Id="rId59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1.xml"/><Relationship Id="rId13" Type="http://schemas.openxmlformats.org/officeDocument/2006/relationships/image" Target="../media/image92.png"/><Relationship Id="rId18" Type="http://schemas.openxmlformats.org/officeDocument/2006/relationships/customXml" Target="../ink/ink86.xml"/><Relationship Id="rId26" Type="http://schemas.openxmlformats.org/officeDocument/2006/relationships/customXml" Target="../ink/ink90.xml"/><Relationship Id="rId39" Type="http://schemas.openxmlformats.org/officeDocument/2006/relationships/image" Target="../media/image105.png"/><Relationship Id="rId3" Type="http://schemas.openxmlformats.org/officeDocument/2006/relationships/image" Target="../media/image87.png"/><Relationship Id="rId21" Type="http://schemas.openxmlformats.org/officeDocument/2006/relationships/image" Target="../media/image96.png"/><Relationship Id="rId34" Type="http://schemas.openxmlformats.org/officeDocument/2006/relationships/customXml" Target="../ink/ink94.xml"/><Relationship Id="rId7" Type="http://schemas.openxmlformats.org/officeDocument/2006/relationships/image" Target="../media/image89.png"/><Relationship Id="rId12" Type="http://schemas.openxmlformats.org/officeDocument/2006/relationships/customXml" Target="../ink/ink83.xml"/><Relationship Id="rId17" Type="http://schemas.openxmlformats.org/officeDocument/2006/relationships/image" Target="../media/image94.png"/><Relationship Id="rId25" Type="http://schemas.openxmlformats.org/officeDocument/2006/relationships/image" Target="../media/image98.png"/><Relationship Id="rId33" Type="http://schemas.openxmlformats.org/officeDocument/2006/relationships/image" Target="../media/image102.png"/><Relationship Id="rId38" Type="http://schemas.openxmlformats.org/officeDocument/2006/relationships/customXml" Target="../ink/ink96.xml"/><Relationship Id="rId2" Type="http://schemas.openxmlformats.org/officeDocument/2006/relationships/image" Target="../media/image86.png"/><Relationship Id="rId16" Type="http://schemas.openxmlformats.org/officeDocument/2006/relationships/customXml" Target="../ink/ink85.xml"/><Relationship Id="rId20" Type="http://schemas.openxmlformats.org/officeDocument/2006/relationships/customXml" Target="../ink/ink87.xml"/><Relationship Id="rId29" Type="http://schemas.openxmlformats.org/officeDocument/2006/relationships/image" Target="../media/image100.png"/><Relationship Id="rId41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0.xml"/><Relationship Id="rId11" Type="http://schemas.openxmlformats.org/officeDocument/2006/relationships/image" Target="../media/image91.png"/><Relationship Id="rId24" Type="http://schemas.openxmlformats.org/officeDocument/2006/relationships/customXml" Target="../ink/ink89.xml"/><Relationship Id="rId32" Type="http://schemas.openxmlformats.org/officeDocument/2006/relationships/customXml" Target="../ink/ink93.xml"/><Relationship Id="rId37" Type="http://schemas.openxmlformats.org/officeDocument/2006/relationships/image" Target="../media/image104.png"/><Relationship Id="rId40" Type="http://schemas.openxmlformats.org/officeDocument/2006/relationships/customXml" Target="../ink/ink97.xml"/><Relationship Id="rId5" Type="http://schemas.openxmlformats.org/officeDocument/2006/relationships/image" Target="../media/image88.png"/><Relationship Id="rId15" Type="http://schemas.openxmlformats.org/officeDocument/2006/relationships/image" Target="../media/image93.png"/><Relationship Id="rId23" Type="http://schemas.openxmlformats.org/officeDocument/2006/relationships/image" Target="../media/image97.png"/><Relationship Id="rId28" Type="http://schemas.openxmlformats.org/officeDocument/2006/relationships/customXml" Target="../ink/ink91.xml"/><Relationship Id="rId36" Type="http://schemas.openxmlformats.org/officeDocument/2006/relationships/customXml" Target="../ink/ink95.xml"/><Relationship Id="rId10" Type="http://schemas.openxmlformats.org/officeDocument/2006/relationships/customXml" Target="../ink/ink82.xml"/><Relationship Id="rId19" Type="http://schemas.openxmlformats.org/officeDocument/2006/relationships/image" Target="../media/image95.png"/><Relationship Id="rId31" Type="http://schemas.openxmlformats.org/officeDocument/2006/relationships/image" Target="../media/image101.png"/><Relationship Id="rId4" Type="http://schemas.openxmlformats.org/officeDocument/2006/relationships/customXml" Target="../ink/ink79.xml"/><Relationship Id="rId9" Type="http://schemas.openxmlformats.org/officeDocument/2006/relationships/image" Target="../media/image90.png"/><Relationship Id="rId14" Type="http://schemas.openxmlformats.org/officeDocument/2006/relationships/customXml" Target="../ink/ink84.xml"/><Relationship Id="rId22" Type="http://schemas.openxmlformats.org/officeDocument/2006/relationships/customXml" Target="../ink/ink88.xml"/><Relationship Id="rId27" Type="http://schemas.openxmlformats.org/officeDocument/2006/relationships/image" Target="../media/image99.png"/><Relationship Id="rId30" Type="http://schemas.openxmlformats.org/officeDocument/2006/relationships/customXml" Target="../ink/ink92.xml"/><Relationship Id="rId35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customXml" Target="../ink/ink98.xml"/><Relationship Id="rId7" Type="http://schemas.openxmlformats.org/officeDocument/2006/relationships/customXml" Target="../ink/ink100.xml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1.png"/><Relationship Id="rId5" Type="http://schemas.openxmlformats.org/officeDocument/2006/relationships/customXml" Target="../ink/ink99.xml"/><Relationship Id="rId10" Type="http://schemas.openxmlformats.org/officeDocument/2006/relationships/image" Target="../media/image110.png"/><Relationship Id="rId4" Type="http://schemas.openxmlformats.org/officeDocument/2006/relationships/image" Target="../media/image107.png"/><Relationship Id="rId9" Type="http://schemas.openxmlformats.org/officeDocument/2006/relationships/customXml" Target="../ink/ink10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4.xml"/><Relationship Id="rId3" Type="http://schemas.openxmlformats.org/officeDocument/2006/relationships/image" Target="../media/image113.png"/><Relationship Id="rId7" Type="http://schemas.openxmlformats.org/officeDocument/2006/relationships/image" Target="../media/image115.png"/><Relationship Id="rId12" Type="http://schemas.openxmlformats.org/officeDocument/2006/relationships/image" Target="../media/image118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3.xml"/><Relationship Id="rId11" Type="http://schemas.openxmlformats.org/officeDocument/2006/relationships/image" Target="../media/image117.png"/><Relationship Id="rId5" Type="http://schemas.openxmlformats.org/officeDocument/2006/relationships/image" Target="../media/image114.png"/><Relationship Id="rId10" Type="http://schemas.openxmlformats.org/officeDocument/2006/relationships/customXml" Target="../ink/ink105.xml"/><Relationship Id="rId4" Type="http://schemas.openxmlformats.org/officeDocument/2006/relationships/customXml" Target="../ink/ink102.xml"/><Relationship Id="rId9" Type="http://schemas.openxmlformats.org/officeDocument/2006/relationships/image" Target="../media/image1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Member-</a:t>
            </a:r>
            <a:r>
              <a:rPr lang="en-US" altLang="ko-KR" smtClean="0"/>
              <a:t>jsp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FB7975-5A1C-7AC3-D367-42008332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841"/>
          </a:xfrm>
        </p:spPr>
        <p:txBody>
          <a:bodyPr>
            <a:normAutofit fontScale="90000"/>
          </a:bodyPr>
          <a:lstStyle/>
          <a:p>
            <a:r>
              <a:rPr lang="ko-KR" altLang="en-US" dirty="0" err="1">
                <a:ea typeface="맑은 고딕"/>
              </a:rPr>
              <a:t>MemberDelete.jsp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8B818B3D-D5EF-30CD-3650-213F03A2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842"/>
            <a:ext cx="10515600" cy="4849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ko-KR" altLang="en-US" sz="2400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  <p:pic>
        <p:nvPicPr>
          <p:cNvPr id="3" name="그림 2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xmlns="" id="{96E8084B-56AC-7B2E-8098-D45861701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08" y="1079273"/>
            <a:ext cx="5191125" cy="2867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E07A579-3AED-C65E-6853-5BC7BBA17251}"/>
              </a:ext>
            </a:extLst>
          </p:cNvPr>
          <p:cNvSpPr txBox="1"/>
          <p:nvPr/>
        </p:nvSpPr>
        <p:spPr>
          <a:xfrm>
            <a:off x="6713316" y="1196050"/>
            <a:ext cx="39257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Id를</a:t>
            </a:r>
            <a:r>
              <a:rPr lang="ko-KR" altLang="en-US" dirty="0">
                <a:ea typeface="맑은 고딕"/>
              </a:rPr>
              <a:t> 기준으로 불러와 패스워드가 일치하면 회원삭제가 </a:t>
            </a:r>
            <a:r>
              <a:rPr lang="ko-KR" altLang="en-US" dirty="0" err="1">
                <a:ea typeface="맑은 고딕"/>
              </a:rPr>
              <a:t>되어지가</a:t>
            </a:r>
            <a:r>
              <a:rPr lang="ko-KR" altLang="en-US" dirty="0">
                <a:ea typeface="맑은 고딕"/>
              </a:rPr>
              <a:t> 불일치하면 </a:t>
            </a:r>
            <a:r>
              <a:rPr lang="ko-KR" altLang="en-US" dirty="0" err="1">
                <a:ea typeface="맑은 고딕"/>
              </a:rPr>
              <a:t>alert가</a:t>
            </a:r>
            <a:r>
              <a:rPr lang="ko-KR" altLang="en-US" dirty="0">
                <a:ea typeface="맑은 고딕"/>
              </a:rPr>
              <a:t> 뜬다</a:t>
            </a:r>
          </a:p>
        </p:txBody>
      </p:sp>
      <p:pic>
        <p:nvPicPr>
          <p:cNvPr id="6" name="그림 5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xmlns="" id="{DBC9DCFB-735B-9F78-EEE1-E9C23BC11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930" y="2305110"/>
            <a:ext cx="45529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8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FB7975-5A1C-7AC3-D367-42008332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841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a typeface="맑은 고딕"/>
              </a:rPr>
              <a:t>MVC2 패턴</a:t>
            </a:r>
          </a:p>
        </p:txBody>
      </p:sp>
      <p:pic>
        <p:nvPicPr>
          <p:cNvPr id="4" name="내용 개체 틀 3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xmlns="" id="{6FD09990-55A1-4ACE-5FC2-253F1AE50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273" y="1064380"/>
            <a:ext cx="9020175" cy="5029200"/>
          </a:xfrm>
        </p:spPr>
      </p:pic>
    </p:spTree>
    <p:extLst>
      <p:ext uri="{BB962C8B-B14F-4D97-AF65-F5344CB8AC3E}">
        <p14:creationId xmlns:p14="http://schemas.microsoft.com/office/powerpoint/2010/main" val="98129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FB7975-5A1C-7AC3-D367-42008332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841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a typeface="맑은 고딕"/>
              </a:rPr>
              <a:t>MVC2 패턴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8B818B3D-D5EF-30CD-3650-213F03A2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842"/>
            <a:ext cx="10515600" cy="4849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ko-KR" altLang="en-US" sz="2400">
                <a:ea typeface="맑은 고딕"/>
              </a:rPr>
              <a:t>모델의 기능 : </a:t>
            </a:r>
            <a:endParaRPr lang="ko-KR" altLang="en-US" sz="2400"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데이터의 구조와 접근 방법을 </a:t>
            </a:r>
            <a:r>
              <a:rPr lang="ko-KR" altLang="en-US" sz="2400" err="1">
                <a:ea typeface="맑은 고딕"/>
              </a:rPr>
              <a:t>캡슐화하여</a:t>
            </a:r>
            <a:r>
              <a:rPr lang="ko-KR" altLang="en-US" sz="2400" dirty="0">
                <a:ea typeface="맑은 고딕"/>
              </a:rPr>
              <a:t> 유지보수성과 확장성을 향상시킨다.</a:t>
            </a:r>
          </a:p>
          <a:p>
            <a:pPr marL="0" indent="0">
              <a:buNone/>
            </a:pPr>
            <a:endParaRPr lang="ko-KR" altLang="en-US" sz="2400" dirty="0">
              <a:ea typeface="맑은 고딕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ko-KR" altLang="en-US" sz="2400">
                <a:ea typeface="맑은 고딕"/>
              </a:rPr>
              <a:t>뷰의 기능 : </a:t>
            </a:r>
            <a:endParaRPr lang="ko-KR" altLang="en-US" sz="24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사용자 인터페이스를 구성하고, 사용자와 </a:t>
            </a:r>
            <a:r>
              <a:rPr lang="ko-KR" altLang="en-US" sz="2400" err="1">
                <a:ea typeface="맑은 고딕"/>
              </a:rPr>
              <a:t>상화작용하여</a:t>
            </a:r>
            <a:r>
              <a:rPr lang="ko-KR" altLang="en-US" sz="2400">
                <a:ea typeface="맑은 고딕"/>
              </a:rPr>
              <a:t> 데이터를 입력하거나 조회하는 등의 기능을 수행</a:t>
            </a:r>
            <a:endParaRPr lang="ko-KR" altLang="en-US" sz="2400" dirty="0">
              <a:ea typeface="맑은 고딕"/>
            </a:endParaRPr>
          </a:p>
          <a:p>
            <a:pPr marL="0" indent="0">
              <a:buNone/>
            </a:pPr>
            <a:endParaRPr lang="ko-KR" altLang="en-US" sz="2400" dirty="0">
              <a:ea typeface="맑은 고딕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ko-KR" altLang="en-US" sz="2400" dirty="0">
                <a:ea typeface="맑은 고딕"/>
              </a:rPr>
              <a:t>컨트롤러의 기능 : 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사용자의 요청에 따라 적절한 처리를 수행하고, 모델과 뷰 간의 상호작용을 조정하여 전체적인 애플리케이션 동작을 제어한다.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0448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FB7975-5A1C-7AC3-D367-42008332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841"/>
          </a:xfrm>
        </p:spPr>
        <p:txBody>
          <a:bodyPr>
            <a:normAutofit fontScale="90000"/>
          </a:bodyPr>
          <a:lstStyle/>
          <a:p>
            <a:r>
              <a:rPr lang="ko-KR" altLang="en-US" dirty="0" err="1">
                <a:ea typeface="맑은 고딕"/>
              </a:rPr>
              <a:t>Index.jsp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8B818B3D-D5EF-30CD-3650-213F03A2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842"/>
            <a:ext cx="10515600" cy="4849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endParaRPr lang="ko-KR" altLang="en-US" sz="2400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xmlns="" id="{3EBCC499-8C8F-4559-ECF7-A121DAFA6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1" y="1818534"/>
            <a:ext cx="3590796" cy="3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52B424A-56B6-3C99-57FB-F58736596448}"/>
              </a:ext>
            </a:extLst>
          </p:cNvPr>
          <p:cNvSpPr txBox="1"/>
          <p:nvPr/>
        </p:nvSpPr>
        <p:spPr>
          <a:xfrm>
            <a:off x="4198808" y="304295"/>
            <a:ext cx="78823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회원가입 버튼을 누르면 </a:t>
            </a:r>
            <a:r>
              <a:rPr lang="ko-KR" altLang="en-US" dirty="0" err="1">
                <a:ea typeface="맑은 고딕"/>
              </a:rPr>
              <a:t>JoinProc.jsp</a:t>
            </a:r>
            <a:r>
              <a:rPr lang="ko-KR" altLang="en-US" dirty="0">
                <a:ea typeface="맑은 고딕"/>
              </a:rPr>
              <a:t> 로 이동한다 - </a:t>
            </a:r>
            <a:r>
              <a:rPr lang="ko-KR" altLang="en-US" dirty="0" err="1">
                <a:ea typeface="맑은 고딕"/>
              </a:rPr>
              <a:t>useBean</a:t>
            </a:r>
            <a:r>
              <a:rPr lang="ko-KR" altLang="en-US" dirty="0">
                <a:ea typeface="맑은 고딕"/>
              </a:rPr>
              <a:t> 을 통해  폼에 내가 입력한 값들이 MemberBean에 있는 각각의 필드에 저장된다.</a:t>
            </a:r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8C1CCB9E-AB78-87D4-A421-02BB49D33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029" y="1016000"/>
            <a:ext cx="4954799" cy="5569858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C4DA70B2-636E-B106-0ACA-A3863F088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344" y="2176463"/>
            <a:ext cx="2867025" cy="2505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xmlns="" id="{A5695D63-3CD2-E9EC-5C62-A5A14861BB16}"/>
                  </a:ext>
                </a:extLst>
              </p14:cNvPr>
              <p14:cNvContentPartPr/>
              <p14:nvPr/>
            </p14:nvContentPartPr>
            <p14:xfrm>
              <a:off x="3147785" y="1133131"/>
              <a:ext cx="6318753" cy="1618297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5695D63-3CD2-E9EC-5C62-A5A14861BB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30146" y="1115134"/>
                <a:ext cx="6354391" cy="16539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xmlns="" id="{E0979363-70CF-F424-3D9B-188ADBDC600A}"/>
                  </a:ext>
                </a:extLst>
              </p14:cNvPr>
              <p14:cNvContentPartPr/>
              <p14:nvPr/>
            </p14:nvContentPartPr>
            <p14:xfrm>
              <a:off x="9359663" y="2503714"/>
              <a:ext cx="157161" cy="367097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0979363-70CF-F424-3D9B-188ADBDC60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42081" y="2486096"/>
                <a:ext cx="192684" cy="40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xmlns="" id="{F433186B-A977-CEF1-BAB9-72EE969B5EC0}"/>
                  </a:ext>
                </a:extLst>
              </p14:cNvPr>
              <p14:cNvContentPartPr/>
              <p14:nvPr/>
            </p14:nvContentPartPr>
            <p14:xfrm>
              <a:off x="10749642" y="5288642"/>
              <a:ext cx="9071" cy="9071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F433186B-A977-CEF1-BAB9-72EE969B5EC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305163" y="4835092"/>
                <a:ext cx="907100" cy="90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xmlns="" id="{1E48A015-BC5E-8F2D-C0E5-C9F76E40A8F8}"/>
                  </a:ext>
                </a:extLst>
              </p14:cNvPr>
              <p14:cNvContentPartPr/>
              <p14:nvPr/>
            </p14:nvContentPartPr>
            <p14:xfrm>
              <a:off x="3084285" y="2603500"/>
              <a:ext cx="6254119" cy="293198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1E48A015-BC5E-8F2D-C0E5-C9F76E40A8F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75286" y="2594866"/>
                <a:ext cx="6271758" cy="310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xmlns="" id="{55FBF656-BC56-0E7F-AFD4-CF5EF755AEA4}"/>
                  </a:ext>
                </a:extLst>
              </p14:cNvPr>
              <p14:cNvContentPartPr/>
              <p14:nvPr/>
            </p14:nvContentPartPr>
            <p14:xfrm>
              <a:off x="9181854" y="2784928"/>
              <a:ext cx="267009" cy="239164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55FBF656-BC56-0E7F-AFD4-CF5EF755AEA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73229" y="2776297"/>
                <a:ext cx="284618" cy="256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xmlns="" id="{98444D7D-81A6-71A6-CEC8-571D2E40D80E}"/>
                  </a:ext>
                </a:extLst>
              </p14:cNvPr>
              <p14:cNvContentPartPr/>
              <p14:nvPr/>
            </p14:nvContentPartPr>
            <p14:xfrm>
              <a:off x="3002642" y="2939142"/>
              <a:ext cx="6426413" cy="263829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98444D7D-81A6-71A6-CEC8-571D2E40D80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93642" y="2930515"/>
                <a:ext cx="6444052" cy="281442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BB26442-B046-1F62-BC8F-E61798B2E25B}"/>
              </a:ext>
            </a:extLst>
          </p:cNvPr>
          <p:cNvSpPr txBox="1"/>
          <p:nvPr/>
        </p:nvSpPr>
        <p:spPr>
          <a:xfrm>
            <a:off x="9298214" y="5034642"/>
            <a:ext cx="2576285" cy="13334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xmlns="" id="{4C0E66C9-629F-9D05-B812-9FF2AB74C600}"/>
                  </a:ext>
                </a:extLst>
              </p14:cNvPr>
              <p14:cNvContentPartPr/>
              <p14:nvPr/>
            </p14:nvContentPartPr>
            <p14:xfrm>
              <a:off x="9751785" y="5170713"/>
              <a:ext cx="9071" cy="9071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4C0E66C9-629F-9D05-B812-9FF2AB74C60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525010" y="4943938"/>
                <a:ext cx="453550" cy="45355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751B1EB-15EF-392D-3A8C-2AEC10663383}"/>
              </a:ext>
            </a:extLst>
          </p:cNvPr>
          <p:cNvSpPr txBox="1"/>
          <p:nvPr/>
        </p:nvSpPr>
        <p:spPr>
          <a:xfrm>
            <a:off x="9198428" y="4889500"/>
            <a:ext cx="25127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필드에 </a:t>
            </a:r>
            <a:r>
              <a:rPr lang="ko-KR" altLang="en-US" dirty="0" err="1">
                <a:ea typeface="맑은 고딕"/>
              </a:rPr>
              <a:t>저장해놓은</a:t>
            </a:r>
            <a:r>
              <a:rPr lang="ko-KR" altLang="en-US" dirty="0">
                <a:ea typeface="맑은 고딕"/>
              </a:rPr>
              <a:t> 상태</a:t>
            </a:r>
          </a:p>
          <a:p>
            <a:r>
              <a:rPr lang="ko-KR" altLang="en-US" dirty="0" err="1">
                <a:ea typeface="맑은 고딕"/>
              </a:rPr>
              <a:t>이값을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Mem테이블에</a:t>
            </a:r>
            <a:r>
              <a:rPr lang="ko-KR" altLang="en-US" dirty="0">
                <a:ea typeface="맑은 고딕"/>
              </a:rPr>
              <a:t> 삽입한다(</a:t>
            </a:r>
            <a:r>
              <a:rPr lang="ko-KR" altLang="en-US" dirty="0" err="1">
                <a:ea typeface="맑은 고딕"/>
              </a:rPr>
              <a:t>insert</a:t>
            </a:r>
            <a:r>
              <a:rPr lang="ko-KR" altLang="en-US" dirty="0">
                <a:ea typeface="맑은 고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177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FB7975-5A1C-7AC3-D367-42008332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841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a typeface="맑은 고딕"/>
              </a:rPr>
              <a:t>MemberDAO.java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8B818B3D-D5EF-30CD-3650-213F03A2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842"/>
            <a:ext cx="10515600" cy="4849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endParaRPr lang="ko-KR" altLang="en-US" sz="2400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  <p:pic>
        <p:nvPicPr>
          <p:cNvPr id="3" name="그림 2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xmlns="" id="{19265701-145E-8CD7-E1F4-751D77113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07" y="1070429"/>
            <a:ext cx="7810500" cy="533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236215-70DD-5896-CB47-4BE13F3CB3CA}"/>
              </a:ext>
            </a:extLst>
          </p:cNvPr>
          <p:cNvSpPr txBox="1"/>
          <p:nvPr/>
        </p:nvSpPr>
        <p:spPr>
          <a:xfrm>
            <a:off x="8953500" y="1070427"/>
            <a:ext cx="274864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앞 페이지에서 </a:t>
            </a:r>
            <a:r>
              <a:rPr lang="ko-KR" altLang="en-US" dirty="0" err="1">
                <a:ea typeface="맑은 고딕"/>
              </a:rPr>
              <a:t>useBean에</a:t>
            </a:r>
            <a:r>
              <a:rPr lang="ko-KR" altLang="en-US" dirty="0">
                <a:ea typeface="맑은 고딕"/>
              </a:rPr>
              <a:t> 의해 입력한 값들이  </a:t>
            </a:r>
            <a:r>
              <a:rPr lang="ko-KR" altLang="en-US" dirty="0" err="1">
                <a:ea typeface="맑은 고딕"/>
              </a:rPr>
              <a:t>Member클래스</a:t>
            </a:r>
            <a:r>
              <a:rPr lang="ko-KR" altLang="en-US" dirty="0">
                <a:ea typeface="맑은 고딕"/>
              </a:rPr>
              <a:t> 필드에 저장되었다.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저장된 값을 각각 다 꺼내어 테이블에다 삽입한다.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xmlns="" id="{387AA151-76DB-8B6E-A068-89AB1E86B437}"/>
                  </a:ext>
                </a:extLst>
              </p14:cNvPr>
              <p14:cNvContentPartPr/>
              <p14:nvPr/>
            </p14:nvContentPartPr>
            <p14:xfrm>
              <a:off x="1214785" y="3165928"/>
              <a:ext cx="300931" cy="1816839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87AA151-76DB-8B6E-A068-89AB1E86B4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6156" y="3156930"/>
                <a:ext cx="318548" cy="1834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xmlns="" id="{917573DD-01CB-AC90-7DA1-9E193CBD7A84}"/>
                  </a:ext>
                </a:extLst>
              </p14:cNvPr>
              <p14:cNvContentPartPr/>
              <p14:nvPr/>
            </p14:nvContentPartPr>
            <p14:xfrm>
              <a:off x="5450678" y="3129642"/>
              <a:ext cx="446928" cy="1843846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17573DD-01CB-AC90-7DA1-9E193CBD7A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41682" y="3120644"/>
                <a:ext cx="464560" cy="1861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xmlns="" id="{8ECF8EAC-8113-343B-0BC5-BF88F4F92EA5}"/>
                  </a:ext>
                </a:extLst>
              </p14:cNvPr>
              <p14:cNvContentPartPr/>
              <p14:nvPr/>
            </p14:nvContentPartPr>
            <p14:xfrm>
              <a:off x="5842000" y="2681808"/>
              <a:ext cx="3094990" cy="1285372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ECF8EAC-8113-343B-0BC5-BF88F4F92EA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33361" y="2673169"/>
                <a:ext cx="3112628" cy="1303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xmlns="" id="{7F642DC4-BA83-5916-DF88-3DE5CC6D6C2F}"/>
                  </a:ext>
                </a:extLst>
              </p14:cNvPr>
              <p14:cNvContentPartPr/>
              <p14:nvPr/>
            </p14:nvContentPartPr>
            <p14:xfrm>
              <a:off x="8762999" y="2585356"/>
              <a:ext cx="252175" cy="298837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F642DC4-BA83-5916-DF88-3DE5CC6D6C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54006" y="2576725"/>
                <a:ext cx="269802" cy="316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xmlns="" id="{88149CC5-39CE-0659-B32A-7CC07683C8D3}"/>
                  </a:ext>
                </a:extLst>
              </p14:cNvPr>
              <p14:cNvContentPartPr/>
              <p14:nvPr/>
            </p14:nvContentPartPr>
            <p14:xfrm>
              <a:off x="9062357" y="2693834"/>
              <a:ext cx="966564" cy="54807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8149CC5-39CE-0659-B32A-7CC07683C8D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53361" y="2684879"/>
                <a:ext cx="984197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xmlns="" id="{36EC2017-3A14-D03C-7A68-1A27365202E6}"/>
                  </a:ext>
                </a:extLst>
              </p14:cNvPr>
              <p14:cNvContentPartPr/>
              <p14:nvPr/>
            </p14:nvContentPartPr>
            <p14:xfrm>
              <a:off x="8889845" y="2254573"/>
              <a:ext cx="236209" cy="184513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6EC2017-3A14-D03C-7A68-1A27365202E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80857" y="2245958"/>
                <a:ext cx="253826" cy="202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xmlns="" id="{26A20706-AE31-8743-9D75-CC7722C8CBFF}"/>
                  </a:ext>
                </a:extLst>
              </p14:cNvPr>
              <p14:cNvContentPartPr/>
              <p14:nvPr/>
            </p14:nvContentPartPr>
            <p14:xfrm>
              <a:off x="9171214" y="2095499"/>
              <a:ext cx="185394" cy="397277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6A20706-AE31-8743-9D75-CC7722C8CBF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62591" y="2086870"/>
                <a:ext cx="202999" cy="414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xmlns="" id="{87765CEB-3489-8ED5-C328-B6EA3D7C8B65}"/>
                  </a:ext>
                </a:extLst>
              </p14:cNvPr>
              <p14:cNvContentPartPr/>
              <p14:nvPr/>
            </p14:nvContentPartPr>
            <p14:xfrm>
              <a:off x="9423372" y="2229307"/>
              <a:ext cx="310582" cy="240389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7765CEB-3489-8ED5-C328-B6EA3D7C8B6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14385" y="2220324"/>
                <a:ext cx="328196" cy="257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xmlns="" id="{95A02328-1809-C77C-1F63-CF35878C0108}"/>
                  </a:ext>
                </a:extLst>
              </p14:cNvPr>
              <p14:cNvContentPartPr/>
              <p14:nvPr/>
            </p14:nvContentPartPr>
            <p14:xfrm>
              <a:off x="9648631" y="2213428"/>
              <a:ext cx="313995" cy="264459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5A02328-1809-C77C-1F63-CF35878C010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39639" y="2204804"/>
                <a:ext cx="331619" cy="282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xmlns="" id="{5F76E72A-63AD-537B-35BE-31B5C5DC5D50}"/>
                  </a:ext>
                </a:extLst>
              </p14:cNvPr>
              <p14:cNvContentPartPr/>
              <p14:nvPr/>
            </p14:nvContentPartPr>
            <p14:xfrm>
              <a:off x="9969500" y="2233085"/>
              <a:ext cx="170960" cy="213438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5F76E72A-63AD-537B-35BE-31B5C5DC5D5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960521" y="2224102"/>
                <a:ext cx="188559" cy="231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xmlns="" id="{D3E4C5EA-D461-9423-C24F-09BB56B206F0}"/>
                  </a:ext>
                </a:extLst>
              </p14:cNvPr>
              <p14:cNvContentPartPr/>
              <p14:nvPr/>
            </p14:nvContentPartPr>
            <p14:xfrm>
              <a:off x="10205356" y="2367642"/>
              <a:ext cx="9071" cy="9071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D3E4C5EA-D461-9423-C24F-09BB56B206F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84740" y="2149938"/>
                <a:ext cx="49478" cy="453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xmlns="" id="{C78A2487-C2BF-66BA-4C4F-B30E77FA7ACE}"/>
                  </a:ext>
                </a:extLst>
              </p14:cNvPr>
              <p14:cNvContentPartPr/>
              <p14:nvPr/>
            </p14:nvContentPartPr>
            <p14:xfrm>
              <a:off x="10357119" y="2040991"/>
              <a:ext cx="453505" cy="456732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C78A2487-C2BF-66BA-4C4F-B30E77FA7AC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48488" y="2032360"/>
                <a:ext cx="471127" cy="474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xmlns="" id="{528AE229-B02E-9C09-49F4-1DE3A2EAD1BB}"/>
                  </a:ext>
                </a:extLst>
              </p14:cNvPr>
              <p14:cNvContentPartPr/>
              <p14:nvPr/>
            </p14:nvContentPartPr>
            <p14:xfrm>
              <a:off x="10804071" y="2022928"/>
              <a:ext cx="156499" cy="322241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528AE229-B02E-9C09-49F4-1DE3A2EAD1B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795097" y="2013937"/>
                <a:ext cx="174087" cy="339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xmlns="" id="{DC9CD16E-A30E-4F28-3625-5A3B0FB58216}"/>
                  </a:ext>
                </a:extLst>
              </p14:cNvPr>
              <p14:cNvContentPartPr/>
              <p14:nvPr/>
            </p14:nvContentPartPr>
            <p14:xfrm>
              <a:off x="10640785" y="2134003"/>
              <a:ext cx="347858" cy="124782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DC9CD16E-A30E-4F28-3625-5A3B0FB5821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631792" y="2125039"/>
                <a:ext cx="365485" cy="142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xmlns="" id="{D2D540B5-D76A-CF25-E490-B6536CB2B20F}"/>
                  </a:ext>
                </a:extLst>
              </p14:cNvPr>
              <p14:cNvContentPartPr/>
              <p14:nvPr/>
            </p14:nvContentPartPr>
            <p14:xfrm>
              <a:off x="11172445" y="1814286"/>
              <a:ext cx="67054" cy="47081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D2D540B5-D76A-CF25-E490-B6536CB2B20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163839" y="1805654"/>
                <a:ext cx="84624" cy="488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xmlns="" id="{BD7DD89E-0AFD-F24B-490B-66D821DBB1D8}"/>
                  </a:ext>
                </a:extLst>
              </p14:cNvPr>
              <p14:cNvContentPartPr/>
              <p14:nvPr/>
            </p14:nvContentPartPr>
            <p14:xfrm>
              <a:off x="10994571" y="1950357"/>
              <a:ext cx="342720" cy="293548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BD7DD89E-0AFD-F24B-490B-66D821DBB1D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985580" y="1941723"/>
                <a:ext cx="360341" cy="311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xmlns="" id="{AD940E85-F7C3-4C82-CE46-50CDA30F0BAD}"/>
                  </a:ext>
                </a:extLst>
              </p14:cNvPr>
              <p14:cNvContentPartPr/>
              <p14:nvPr/>
            </p14:nvContentPartPr>
            <p14:xfrm>
              <a:off x="11388198" y="1995714"/>
              <a:ext cx="96229" cy="181746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AD940E85-F7C3-4C82-CE46-50CDA30F0BA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379221" y="1987094"/>
                <a:ext cx="113823" cy="199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xmlns="" id="{E91D7D10-492A-8A4C-35E5-4C106CD61E60}"/>
                  </a:ext>
                </a:extLst>
              </p14:cNvPr>
              <p14:cNvContentPartPr/>
              <p14:nvPr/>
            </p14:nvContentPartPr>
            <p14:xfrm>
              <a:off x="11366499" y="2059214"/>
              <a:ext cx="153547" cy="100143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E91D7D10-492A-8A4C-35E5-4C106CD61E6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357889" y="2050241"/>
                <a:ext cx="171126" cy="117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xmlns="" id="{E6A17B5C-0A4C-4976-6E05-4BB77C244971}"/>
                  </a:ext>
                </a:extLst>
              </p14:cNvPr>
              <p14:cNvContentPartPr/>
              <p14:nvPr/>
            </p14:nvContentPartPr>
            <p14:xfrm>
              <a:off x="11608605" y="1895928"/>
              <a:ext cx="75394" cy="294463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E6A17B5C-0A4C-4976-6E05-4BB77C24497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599630" y="1887299"/>
                <a:ext cx="92986" cy="31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xmlns="" id="{41054D32-3413-1560-B92F-D991729464BE}"/>
                  </a:ext>
                </a:extLst>
              </p14:cNvPr>
              <p14:cNvContentPartPr/>
              <p14:nvPr/>
            </p14:nvContentPartPr>
            <p14:xfrm>
              <a:off x="11584213" y="1959429"/>
              <a:ext cx="192175" cy="21633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41054D32-3413-1560-B92F-D991729464B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575592" y="1950445"/>
                <a:ext cx="209776" cy="233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xmlns="" id="{371ECBD1-B200-F1C2-A2FF-4A456134AAD7}"/>
                  </a:ext>
                </a:extLst>
              </p14:cNvPr>
              <p14:cNvContentPartPr/>
              <p14:nvPr/>
            </p14:nvContentPartPr>
            <p14:xfrm>
              <a:off x="9661071" y="3047645"/>
              <a:ext cx="1661755" cy="45711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371ECBD1-B200-F1C2-A2FF-4A456134AAD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652433" y="3038717"/>
                <a:ext cx="1679391" cy="632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xmlns="" id="{E72AC187-5C1D-3366-7E3C-182611588BE5}"/>
                  </a:ext>
                </a:extLst>
              </p14:cNvPr>
              <p14:cNvContentPartPr/>
              <p14:nvPr/>
            </p14:nvContentPartPr>
            <p14:xfrm>
              <a:off x="10178142" y="3111500"/>
              <a:ext cx="33780" cy="412002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E72AC187-5C1D-3366-7E3C-182611588BE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169608" y="3102504"/>
                <a:ext cx="51203" cy="429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xmlns="" id="{54FEE92E-9921-B5F2-E904-DA38726E08FD}"/>
                  </a:ext>
                </a:extLst>
              </p14:cNvPr>
              <p14:cNvContentPartPr/>
              <p14:nvPr/>
            </p14:nvContentPartPr>
            <p14:xfrm>
              <a:off x="10132786" y="3410857"/>
              <a:ext cx="173992" cy="155282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54FEE92E-9921-B5F2-E904-DA38726E08F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124158" y="3401871"/>
                <a:ext cx="191607" cy="172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xmlns="" id="{546FA060-7033-1273-B436-E2365F8F2FD8}"/>
                  </a:ext>
                </a:extLst>
              </p14:cNvPr>
              <p14:cNvContentPartPr/>
              <p14:nvPr/>
            </p14:nvContentPartPr>
            <p14:xfrm>
              <a:off x="9105755" y="3906090"/>
              <a:ext cx="214312" cy="519296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546FA060-7033-1273-B436-E2365F8F2FD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096765" y="3897453"/>
                <a:ext cx="231932" cy="5369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xmlns="" id="{E6D06411-5469-71B0-FCC8-3B8B4DD390B6}"/>
                  </a:ext>
                </a:extLst>
              </p14:cNvPr>
              <p14:cNvContentPartPr/>
              <p14:nvPr/>
            </p14:nvContentPartPr>
            <p14:xfrm>
              <a:off x="9365589" y="3964214"/>
              <a:ext cx="231982" cy="336228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E6D06411-5469-71B0-FCC8-3B8B4DD390B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356957" y="3955224"/>
                <a:ext cx="249605" cy="353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xmlns="" id="{47BE3E70-B4C6-9728-4FB3-A97BF3507E7D}"/>
                  </a:ext>
                </a:extLst>
              </p14:cNvPr>
              <p14:cNvContentPartPr/>
              <p14:nvPr/>
            </p14:nvContentPartPr>
            <p14:xfrm>
              <a:off x="9670142" y="3837214"/>
              <a:ext cx="289517" cy="336444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47BE3E70-B4C6-9728-4FB3-A97BF3507E7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661151" y="3828587"/>
                <a:ext cx="307140" cy="354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xmlns="" id="{064C593A-C2B6-9CB6-2504-4A33E7FAFE18}"/>
                  </a:ext>
                </a:extLst>
              </p14:cNvPr>
              <p14:cNvContentPartPr/>
              <p14:nvPr/>
            </p14:nvContentPartPr>
            <p14:xfrm>
              <a:off x="9633857" y="3937741"/>
              <a:ext cx="238282" cy="108115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064C593A-C2B6-9CB6-2504-4A33E7FAFE1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624872" y="3928761"/>
                <a:ext cx="255893" cy="125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xmlns="" id="{5E0464F6-2D2B-7F3C-7CE0-4B6D65A54AFE}"/>
                  </a:ext>
                </a:extLst>
              </p14:cNvPr>
              <p14:cNvContentPartPr/>
              <p14:nvPr/>
            </p14:nvContentPartPr>
            <p14:xfrm>
              <a:off x="9933214" y="3870553"/>
              <a:ext cx="194346" cy="237428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5E0464F6-2D2B-7F3C-7CE0-4B6D65A54AF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924233" y="3861573"/>
                <a:ext cx="211949" cy="255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xmlns="" id="{57F2A845-FD0F-C020-B1B5-600D7C288DFE}"/>
                  </a:ext>
                </a:extLst>
              </p14:cNvPr>
              <p14:cNvContentPartPr/>
              <p14:nvPr/>
            </p14:nvContentPartPr>
            <p14:xfrm>
              <a:off x="10169071" y="3610428"/>
              <a:ext cx="218097" cy="450282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57F2A845-FD0F-C020-B1B5-600D7C288DF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160088" y="3601437"/>
                <a:ext cx="235703" cy="467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xmlns="" id="{F56EFB51-39D6-D8D8-4B39-9AE0538C9896}"/>
                  </a:ext>
                </a:extLst>
              </p14:cNvPr>
              <p14:cNvContentPartPr/>
              <p14:nvPr/>
            </p14:nvContentPartPr>
            <p14:xfrm>
              <a:off x="10032999" y="3732849"/>
              <a:ext cx="348229" cy="122507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F56EFB51-39D6-D8D8-4B39-9AE0538C989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024365" y="3724227"/>
                <a:ext cx="365856" cy="140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xmlns="" id="{A3CB2AD7-37BB-8250-1F4C-627CDB5E9FBA}"/>
                  </a:ext>
                </a:extLst>
              </p14:cNvPr>
              <p14:cNvContentPartPr/>
              <p14:nvPr/>
            </p14:nvContentPartPr>
            <p14:xfrm>
              <a:off x="10513785" y="3909785"/>
              <a:ext cx="24516" cy="19346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A3CB2AD7-37BB-8250-1F4C-627CDB5E9FB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505258" y="3901343"/>
                <a:ext cx="41926" cy="36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xmlns="" id="{87A8B69C-8260-3A45-7F27-96ABE2ADFA36}"/>
                  </a:ext>
                </a:extLst>
              </p14:cNvPr>
              <p14:cNvContentPartPr/>
              <p14:nvPr/>
            </p14:nvContentPartPr>
            <p14:xfrm>
              <a:off x="10490041" y="3379635"/>
              <a:ext cx="277744" cy="459134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87A8B69C-8260-3A45-7F27-96ABE2ADFA3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481418" y="3370639"/>
                <a:ext cx="295350" cy="476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xmlns="" id="{C991003E-0CF9-432D-0CA0-C3F6590229F1}"/>
                  </a:ext>
                </a:extLst>
              </p14:cNvPr>
              <p14:cNvContentPartPr/>
              <p14:nvPr/>
            </p14:nvContentPartPr>
            <p14:xfrm>
              <a:off x="10810025" y="3508705"/>
              <a:ext cx="177475" cy="222644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C991003E-0CF9-432D-0CA0-C3F6590229F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801403" y="3500073"/>
                <a:ext cx="195079" cy="240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xmlns="" id="{46261F71-5BEC-27FE-B695-57865BC0D122}"/>
                  </a:ext>
                </a:extLst>
              </p14:cNvPr>
              <p14:cNvContentPartPr/>
              <p14:nvPr/>
            </p14:nvContentPartPr>
            <p14:xfrm>
              <a:off x="11039928" y="3265714"/>
              <a:ext cx="247325" cy="370066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46261F71-5BEC-27FE-B695-57865BC0D12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1030941" y="3256723"/>
                <a:ext cx="264940" cy="387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xmlns="" id="{AB6D85CD-CEA8-322D-546F-0645806204EA}"/>
                  </a:ext>
                </a:extLst>
              </p14:cNvPr>
              <p14:cNvContentPartPr/>
              <p14:nvPr/>
            </p14:nvContentPartPr>
            <p14:xfrm>
              <a:off x="10912928" y="3381658"/>
              <a:ext cx="283292" cy="128984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AB6D85CD-CEA8-322D-546F-0645806204E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904300" y="3372676"/>
                <a:ext cx="300908" cy="146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xmlns="" id="{9C352171-1603-B9A1-9960-E9EAD1434E15}"/>
                  </a:ext>
                </a:extLst>
              </p14:cNvPr>
              <p14:cNvContentPartPr/>
              <p14:nvPr/>
            </p14:nvContentPartPr>
            <p14:xfrm>
              <a:off x="11335672" y="3002643"/>
              <a:ext cx="121542" cy="625214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9C352171-1603-B9A1-9960-E9EAD1434E1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1327067" y="2994009"/>
                <a:ext cx="139110" cy="6428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xmlns="" id="{7A02112F-7AE8-A030-59DF-E35865101D3B}"/>
                  </a:ext>
                </a:extLst>
              </p14:cNvPr>
              <p14:cNvContentPartPr/>
              <p14:nvPr/>
            </p14:nvContentPartPr>
            <p14:xfrm>
              <a:off x="11239499" y="3274785"/>
              <a:ext cx="415103" cy="207091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7A02112F-7AE8-A030-59DF-E35865101D3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1230506" y="3266156"/>
                <a:ext cx="432729" cy="224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xmlns="" id="{461507C2-129F-9238-4E5A-A253213EB7FC}"/>
                  </a:ext>
                </a:extLst>
              </p14:cNvPr>
              <p14:cNvContentPartPr/>
              <p14:nvPr/>
            </p14:nvContentPartPr>
            <p14:xfrm>
              <a:off x="11712015" y="3111499"/>
              <a:ext cx="80841" cy="299733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461507C2-129F-9238-4E5A-A253213EB7F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1703430" y="3102514"/>
                <a:ext cx="98368" cy="31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xmlns="" id="{ADAD1C1A-CC87-05DF-9E16-52F689F1A533}"/>
                  </a:ext>
                </a:extLst>
              </p14:cNvPr>
              <p14:cNvContentPartPr/>
              <p14:nvPr/>
            </p14:nvContentPartPr>
            <p14:xfrm>
              <a:off x="11674928" y="3175000"/>
              <a:ext cx="211286" cy="144544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ADAD1C1A-CC87-05DF-9E16-52F689F1A53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1665945" y="3166033"/>
                <a:ext cx="228893" cy="162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xmlns="" id="{F99A9956-4954-F03E-1096-2F91DD54738C}"/>
                  </a:ext>
                </a:extLst>
              </p14:cNvPr>
              <p14:cNvContentPartPr/>
              <p14:nvPr/>
            </p14:nvContentPartPr>
            <p14:xfrm>
              <a:off x="11974049" y="3066142"/>
              <a:ext cx="36521" cy="326703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99A9956-4954-F03E-1096-2F91DD54738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965456" y="3057516"/>
                <a:ext cx="54065" cy="344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xmlns="" id="{81D236F7-9814-2A78-0BCA-DDAF4AF2D34D}"/>
                  </a:ext>
                </a:extLst>
              </p14:cNvPr>
              <p14:cNvContentPartPr/>
              <p14:nvPr/>
            </p14:nvContentPartPr>
            <p14:xfrm>
              <a:off x="11919856" y="3156857"/>
              <a:ext cx="294333" cy="179364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81D236F7-9814-2A78-0BCA-DDAF4AF2D34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1911231" y="3148230"/>
                <a:ext cx="311943" cy="1969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693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FB7975-5A1C-7AC3-D367-42008332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841"/>
          </a:xfrm>
        </p:spPr>
        <p:txBody>
          <a:bodyPr>
            <a:normAutofit fontScale="90000"/>
          </a:bodyPr>
          <a:lstStyle/>
          <a:p>
            <a:r>
              <a:rPr lang="ko-KR" altLang="en-US" dirty="0" err="1">
                <a:ea typeface="맑은 고딕"/>
              </a:rPr>
              <a:t>MemberArray.jsp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8B818B3D-D5EF-30CD-3650-213F03A2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842"/>
            <a:ext cx="10515600" cy="4849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endParaRPr lang="ko-KR" altLang="en-US" sz="2400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76111740-7C81-4D33-084C-3FD3B5A95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98" y="927582"/>
            <a:ext cx="5966342" cy="5932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40611EB-3F3A-F6C1-0A75-B71745962F58}"/>
              </a:ext>
            </a:extLst>
          </p:cNvPr>
          <p:cNvSpPr txBox="1"/>
          <p:nvPr/>
        </p:nvSpPr>
        <p:spPr>
          <a:xfrm>
            <a:off x="6984999" y="5188858"/>
            <a:ext cx="4372427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err="1">
                <a:ea typeface="맑은 고딕"/>
              </a:rPr>
              <a:t>allMember</a:t>
            </a:r>
            <a:r>
              <a:rPr lang="ko-KR" altLang="en-US" sz="1600" dirty="0">
                <a:ea typeface="맑은 고딕"/>
              </a:rPr>
              <a:t>() 함수를 호출하여 전체 회원정보를 출력한다 -  </a:t>
            </a:r>
            <a:r>
              <a:rPr lang="ko-KR" altLang="en-US" sz="1600" err="1">
                <a:ea typeface="맑은 고딕"/>
              </a:rPr>
              <a:t>MemberArray.jsp</a:t>
            </a:r>
            <a:endParaRPr lang="ko-KR" altLang="en-US" sz="1600" dirty="0">
              <a:ea typeface="맑은 고딕"/>
            </a:endParaRPr>
          </a:p>
          <a:p>
            <a:r>
              <a:rPr lang="ko-KR" altLang="en-US" sz="1600" err="1">
                <a:ea typeface="맑은 고딕"/>
              </a:rPr>
              <a:t>Select</a:t>
            </a:r>
            <a:r>
              <a:rPr lang="ko-KR" altLang="en-US" sz="1600" dirty="0">
                <a:ea typeface="맑은 고딕"/>
              </a:rPr>
              <a:t> 문으로 전체정보 </a:t>
            </a:r>
            <a:r>
              <a:rPr lang="ko-KR" altLang="en-US" sz="1600" err="1">
                <a:ea typeface="맑은 고딕"/>
              </a:rPr>
              <a:t>검색하여ResultSet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에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err="1">
                <a:ea typeface="맑은 고딕"/>
              </a:rPr>
              <a:t>담겨져있는</a:t>
            </a:r>
            <a:r>
              <a:rPr lang="ko-KR" altLang="en-US" sz="1600" dirty="0">
                <a:ea typeface="맑은 고딕"/>
              </a:rPr>
              <a:t> 결과값을  </a:t>
            </a:r>
            <a:r>
              <a:rPr lang="ko-KR" altLang="en-US" sz="1600" err="1">
                <a:ea typeface="맑은 고딕"/>
              </a:rPr>
              <a:t>MemberBean</a:t>
            </a:r>
            <a:r>
              <a:rPr lang="ko-KR" altLang="en-US" sz="1600" dirty="0">
                <a:ea typeface="맑은 고딕"/>
              </a:rPr>
              <a:t> 필드에 저장 -&gt; 다시  벡터에 저장하여 쭉 브라우저에 출력한다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xmlns="" id="{9050E8F2-A86C-2C25-B9A2-6BEE80048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690" y="557892"/>
            <a:ext cx="4235904" cy="43905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xmlns="" id="{8F090B28-5AFC-5FFC-5A24-9DD692AE2191}"/>
                  </a:ext>
                </a:extLst>
              </p14:cNvPr>
              <p14:cNvContentPartPr/>
              <p14:nvPr/>
            </p14:nvContentPartPr>
            <p14:xfrm>
              <a:off x="2620518" y="1657782"/>
              <a:ext cx="1164825" cy="265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F090B28-5AFC-5FFC-5A24-9DD692AE21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1882" y="1648793"/>
                <a:ext cx="1182458" cy="282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xmlns="" id="{90215D49-8556-BB6B-1F44-CE5766970F9C}"/>
                  </a:ext>
                </a:extLst>
              </p14:cNvPr>
              <p14:cNvContentPartPr/>
              <p14:nvPr/>
            </p14:nvContentPartPr>
            <p14:xfrm>
              <a:off x="8164285" y="898071"/>
              <a:ext cx="1044167" cy="45899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0215D49-8556-BB6B-1F44-CE5766970F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55287" y="889176"/>
                <a:ext cx="1061804" cy="629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xmlns="" id="{CBC9143D-47EF-0129-083C-D3A3DA0270CF}"/>
                  </a:ext>
                </a:extLst>
              </p14:cNvPr>
              <p14:cNvContentPartPr/>
              <p14:nvPr/>
            </p14:nvContentPartPr>
            <p14:xfrm>
              <a:off x="3764643" y="923840"/>
              <a:ext cx="3590366" cy="846361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BC9143D-47EF-0129-083C-D3A3DA0270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56004" y="915204"/>
                <a:ext cx="3608005" cy="863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xmlns="" id="{0648A881-B595-102A-A723-9CAFE2E6D93E}"/>
                  </a:ext>
                </a:extLst>
              </p14:cNvPr>
              <p14:cNvContentPartPr/>
              <p14:nvPr/>
            </p14:nvContentPartPr>
            <p14:xfrm>
              <a:off x="7438571" y="1442356"/>
              <a:ext cx="170653" cy="9071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0648A881-B595-102A-A723-9CAFE2E6D9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29589" y="1224652"/>
                <a:ext cx="188257" cy="453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xmlns="" id="{F511C329-89D2-85DD-5652-2AC3EE6B3CE4}"/>
                  </a:ext>
                </a:extLst>
              </p14:cNvPr>
              <p14:cNvContentPartPr/>
              <p14:nvPr/>
            </p14:nvContentPartPr>
            <p14:xfrm>
              <a:off x="7375071" y="1505462"/>
              <a:ext cx="232867" cy="9466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F511C329-89D2-85DD-5652-2AC3EE6B3CE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66087" y="1497048"/>
                <a:ext cx="250476" cy="26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xmlns="" id="{3D8786F6-EB41-D041-3321-BD4C39F6AD4A}"/>
                  </a:ext>
                </a:extLst>
              </p14:cNvPr>
              <p14:cNvContentPartPr/>
              <p14:nvPr/>
            </p14:nvContentPartPr>
            <p14:xfrm>
              <a:off x="7392077" y="1750785"/>
              <a:ext cx="192238" cy="2136504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3D8786F6-EB41-D041-3321-BD4C39F6AD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83453" y="1742147"/>
                <a:ext cx="209845" cy="2154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xmlns="" id="{D5E45704-78CD-F6EB-0FB1-28CEE6DAAAFE}"/>
                  </a:ext>
                </a:extLst>
              </p14:cNvPr>
              <p14:cNvContentPartPr/>
              <p14:nvPr/>
            </p14:nvContentPartPr>
            <p14:xfrm>
              <a:off x="7783285" y="5361213"/>
              <a:ext cx="9071" cy="9071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D5E45704-78CD-F6EB-0FB1-28CEE6DAAAF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65581" y="5143509"/>
                <a:ext cx="453550" cy="453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xmlns="" id="{014842E5-CA1C-3DFF-643F-21BB2CB6FED6}"/>
                  </a:ext>
                </a:extLst>
              </p14:cNvPr>
              <p14:cNvContentPartPr/>
              <p14:nvPr/>
            </p14:nvContentPartPr>
            <p14:xfrm>
              <a:off x="7674428" y="4136087"/>
              <a:ext cx="742695" cy="27698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14842E5-CA1C-3DFF-643F-21BB2CB6FED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65432" y="4127565"/>
                <a:ext cx="760327" cy="45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xmlns="" id="{4244F47E-4DA6-A6E3-97D2-2D3EBEDD5ABB}"/>
                  </a:ext>
                </a:extLst>
              </p14:cNvPr>
              <p14:cNvContentPartPr/>
              <p14:nvPr/>
            </p14:nvContentPartPr>
            <p14:xfrm>
              <a:off x="7211786" y="4880428"/>
              <a:ext cx="524626" cy="18933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4244F47E-4DA6-A6E3-97D2-2D3EBEDD5AB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03150" y="4872013"/>
                <a:ext cx="542257" cy="36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xmlns="" id="{1A6C90F0-2F86-E041-0CEA-A7276965371E}"/>
                  </a:ext>
                </a:extLst>
              </p14:cNvPr>
              <p14:cNvContentPartPr/>
              <p14:nvPr/>
            </p14:nvContentPartPr>
            <p14:xfrm>
              <a:off x="1887610" y="1860008"/>
              <a:ext cx="5315104" cy="2984133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1A6C90F0-2F86-E041-0CEA-A727696537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78611" y="1851009"/>
                <a:ext cx="5332743" cy="3001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xmlns="" id="{FEF0B487-A13E-BD14-E9DE-0ED1421E79EC}"/>
                  </a:ext>
                </a:extLst>
              </p14:cNvPr>
              <p14:cNvContentPartPr/>
              <p14:nvPr/>
            </p14:nvContentPartPr>
            <p14:xfrm>
              <a:off x="1968500" y="1832428"/>
              <a:ext cx="287334" cy="9071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FEF0B487-A13E-BD14-E9DE-0ED1421E79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59510" y="1614724"/>
                <a:ext cx="304955" cy="453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xmlns="" id="{D561734E-556B-E2EC-DCFE-D43A9455B1D2}"/>
                  </a:ext>
                </a:extLst>
              </p14:cNvPr>
              <p14:cNvContentPartPr/>
              <p14:nvPr/>
            </p14:nvContentPartPr>
            <p14:xfrm>
              <a:off x="5460530" y="923472"/>
              <a:ext cx="500078" cy="472905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D561734E-556B-E2EC-DCFE-D43A9455B1D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51536" y="914841"/>
                <a:ext cx="517707" cy="490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xmlns="" id="{E9D31110-0FD4-9AB4-92E0-B23F30742B36}"/>
                  </a:ext>
                </a:extLst>
              </p14:cNvPr>
              <p14:cNvContentPartPr/>
              <p14:nvPr/>
            </p14:nvContentPartPr>
            <p14:xfrm>
              <a:off x="7102928" y="1877785"/>
              <a:ext cx="137303" cy="21072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E9D31110-0FD4-9AB4-92E0-B23F30742B3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93942" y="1869155"/>
                <a:ext cx="154915" cy="228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xmlns="" id="{7E23B26D-E872-6F5E-E535-8E55C803A1F5}"/>
                  </a:ext>
                </a:extLst>
              </p14:cNvPr>
              <p14:cNvContentPartPr/>
              <p14:nvPr/>
            </p14:nvContentPartPr>
            <p14:xfrm>
              <a:off x="6948147" y="1677180"/>
              <a:ext cx="473208" cy="509034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E23B26D-E872-6F5E-E535-8E55C803A1F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39151" y="1668546"/>
                <a:ext cx="490841" cy="526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xmlns="" id="{1482D681-1210-9583-302A-59F1878DC7AE}"/>
                  </a:ext>
                </a:extLst>
              </p14:cNvPr>
              <p14:cNvContentPartPr/>
              <p14:nvPr/>
            </p14:nvContentPartPr>
            <p14:xfrm>
              <a:off x="4562928" y="2484455"/>
              <a:ext cx="267356" cy="202816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1482D681-1210-9583-302A-59F1878DC7A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53944" y="2475465"/>
                <a:ext cx="284964" cy="220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xmlns="" id="{2C29FCB9-FD6F-24EE-44B5-A51DC9525E92}"/>
                  </a:ext>
                </a:extLst>
              </p14:cNvPr>
              <p14:cNvContentPartPr/>
              <p14:nvPr/>
            </p14:nvContentPartPr>
            <p14:xfrm>
              <a:off x="4381480" y="2283901"/>
              <a:ext cx="581328" cy="483908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2C29FCB9-FD6F-24EE-44B5-A51DC9525E9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72846" y="2274906"/>
                <a:ext cx="598955" cy="501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xmlns="" id="{B0EDA95E-597F-7F50-5B3F-41BF6DEECD46}"/>
                  </a:ext>
                </a:extLst>
              </p14:cNvPr>
              <p14:cNvContentPartPr/>
              <p14:nvPr/>
            </p14:nvContentPartPr>
            <p14:xfrm>
              <a:off x="2340428" y="1895928"/>
              <a:ext cx="198597" cy="9071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B0EDA95E-597F-7F50-5B3F-41BF6DEECD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31809" y="1678224"/>
                <a:ext cx="216194" cy="453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xmlns="" id="{4991DDB0-E139-6060-ACF9-F005F50F9318}"/>
                  </a:ext>
                </a:extLst>
              </p14:cNvPr>
              <p14:cNvContentPartPr/>
              <p14:nvPr/>
            </p14:nvContentPartPr>
            <p14:xfrm>
              <a:off x="2685142" y="4716353"/>
              <a:ext cx="663421" cy="19717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4991DDB0-E139-6060-ACF9-F005F50F931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76148" y="4707551"/>
                <a:ext cx="681050" cy="36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xmlns="" id="{3B2A1DFD-2F31-82BC-7488-C2AC9FC9717E}"/>
                  </a:ext>
                </a:extLst>
              </p14:cNvPr>
              <p14:cNvContentPartPr/>
              <p14:nvPr/>
            </p14:nvContentPartPr>
            <p14:xfrm>
              <a:off x="1241663" y="5034643"/>
              <a:ext cx="123703" cy="10206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3B2A1DFD-2F31-82BC-7488-C2AC9FC9717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32699" y="5025646"/>
                <a:ext cx="141272" cy="1038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xmlns="" id="{95B210DD-16EA-08E1-0241-66481B81D6D5}"/>
                  </a:ext>
                </a:extLst>
              </p14:cNvPr>
              <p14:cNvContentPartPr/>
              <p14:nvPr/>
            </p14:nvContentPartPr>
            <p14:xfrm>
              <a:off x="5605659" y="4962071"/>
              <a:ext cx="274651" cy="1042491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95B210DD-16EA-08E1-0241-66481B81D6D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96672" y="4953435"/>
                <a:ext cx="292266" cy="1060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xmlns="" id="{6501386F-199B-D8D5-4941-B48A5CCBCD3B}"/>
                  </a:ext>
                </a:extLst>
              </p14:cNvPr>
              <p14:cNvContentPartPr/>
              <p14:nvPr/>
            </p14:nvContentPartPr>
            <p14:xfrm>
              <a:off x="5869214" y="4980214"/>
              <a:ext cx="133193" cy="43379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6501386F-199B-D8D5-4941-B48A5CCBCD3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60239" y="4971610"/>
                <a:ext cx="150785" cy="60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xmlns="" id="{134D9666-F1D1-15C2-E123-DBA1C05C01BD}"/>
                  </a:ext>
                </a:extLst>
              </p14:cNvPr>
              <p14:cNvContentPartPr/>
              <p14:nvPr/>
            </p14:nvContentPartPr>
            <p14:xfrm>
              <a:off x="5760356" y="5127883"/>
              <a:ext cx="238079" cy="123753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134D9666-F1D1-15C2-E123-DBA1C05C01B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51725" y="5118915"/>
                <a:ext cx="255701" cy="141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xmlns="" id="{F009DDA9-84D8-6642-06C6-374C99AC2256}"/>
                  </a:ext>
                </a:extLst>
              </p14:cNvPr>
              <p14:cNvContentPartPr/>
              <p14:nvPr/>
            </p14:nvContentPartPr>
            <p14:xfrm>
              <a:off x="6014357" y="5116285"/>
              <a:ext cx="72686" cy="20923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F009DDA9-84D8-6642-06C6-374C99AC225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05406" y="5107774"/>
                <a:ext cx="90231" cy="38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xmlns="" id="{38BD9AF5-6F45-E0AD-082F-051269ED2906}"/>
                  </a:ext>
                </a:extLst>
              </p14:cNvPr>
              <p14:cNvContentPartPr/>
              <p14:nvPr/>
            </p14:nvContentPartPr>
            <p14:xfrm>
              <a:off x="5842000" y="5251636"/>
              <a:ext cx="431460" cy="138008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38BD9AF5-6F45-E0AD-082F-051269ED290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33371" y="5242651"/>
                <a:ext cx="448718" cy="155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xmlns="" id="{36CC6B68-0D86-7C16-F7F1-951827CC21FD}"/>
                  </a:ext>
                </a:extLst>
              </p14:cNvPr>
              <p14:cNvContentPartPr/>
              <p14:nvPr/>
            </p14:nvContentPartPr>
            <p14:xfrm>
              <a:off x="6023428" y="5368436"/>
              <a:ext cx="366283" cy="194564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36CC6B68-0D86-7C16-F7F1-951827CC21F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014793" y="5359805"/>
                <a:ext cx="383914" cy="212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xmlns="" id="{0A233AD4-2D26-9A99-07CA-FF2AE7925A27}"/>
                  </a:ext>
                </a:extLst>
              </p14:cNvPr>
              <p14:cNvContentPartPr/>
              <p14:nvPr/>
            </p14:nvContentPartPr>
            <p14:xfrm>
              <a:off x="6204857" y="4980214"/>
              <a:ext cx="187816" cy="21105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0A233AD4-2D26-9A99-07CA-FF2AE7925A2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95879" y="4971585"/>
                <a:ext cx="205413" cy="228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xmlns="" id="{1E4E7B13-251B-C1ED-2BD5-B035AC9FCBB5}"/>
                  </a:ext>
                </a:extLst>
              </p14:cNvPr>
              <p14:cNvContentPartPr/>
              <p14:nvPr/>
            </p14:nvContentPartPr>
            <p14:xfrm>
              <a:off x="6386285" y="4963960"/>
              <a:ext cx="63089" cy="43468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1E4E7B13-251B-C1ED-2BD5-B035AC9FCBB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77323" y="4955053"/>
                <a:ext cx="80654" cy="60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xmlns="" id="{ADFD6F63-8209-66B6-B9E2-E82A5803C474}"/>
                  </a:ext>
                </a:extLst>
              </p14:cNvPr>
              <p14:cNvContentPartPr/>
              <p14:nvPr/>
            </p14:nvContentPartPr>
            <p14:xfrm>
              <a:off x="6404428" y="5052785"/>
              <a:ext cx="166130" cy="9071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ADFD6F63-8209-66B6-B9E2-E82A5803C47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95438" y="4826010"/>
                <a:ext cx="183750" cy="453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xmlns="" id="{35644566-9E62-A1AA-B1FB-7F3567EAADFE}"/>
                  </a:ext>
                </a:extLst>
              </p14:cNvPr>
              <p14:cNvContentPartPr/>
              <p14:nvPr/>
            </p14:nvContentPartPr>
            <p14:xfrm>
              <a:off x="6585857" y="4825999"/>
              <a:ext cx="18634" cy="363063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35644566-9E62-A1AA-B1FB-7F3567EAADF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77067" y="4817372"/>
                <a:ext cx="35862" cy="380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xmlns="" id="{8F00297F-23BB-4F48-59DA-A390AF4128C0}"/>
                  </a:ext>
                </a:extLst>
              </p14:cNvPr>
              <p14:cNvContentPartPr/>
              <p14:nvPr/>
            </p14:nvContentPartPr>
            <p14:xfrm>
              <a:off x="6440714" y="5327547"/>
              <a:ext cx="147087" cy="236384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8F00297F-23BB-4F48-59DA-A390AF4128C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431745" y="5318925"/>
                <a:ext cx="164666" cy="253987"/>
              </a:xfrm>
              <a:prstGeom prst="rect">
                <a:avLst/>
              </a:prstGeom>
            </p:spPr>
          </p:pic>
        </mc:Fallback>
      </mc:AlternateContent>
      <p:pic>
        <p:nvPicPr>
          <p:cNvPr id="48" name="그림 47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xmlns="" id="{011D8F8B-BBAD-EC0A-B068-F683EA13B75A}"/>
              </a:ext>
            </a:extLst>
          </p:cNvPr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4200751" y="3143249"/>
            <a:ext cx="3119211" cy="97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7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FB7975-5A1C-7AC3-D367-42008332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841"/>
          </a:xfrm>
        </p:spPr>
        <p:txBody>
          <a:bodyPr>
            <a:normAutofit fontScale="90000"/>
          </a:bodyPr>
          <a:lstStyle/>
          <a:p>
            <a:r>
              <a:rPr lang="ko-KR" altLang="en-US" dirty="0" err="1">
                <a:ea typeface="맑은 고딕"/>
              </a:rPr>
              <a:t>MemberIn.jsp</a:t>
            </a:r>
            <a:r>
              <a:rPr lang="ko-KR" altLang="en-US" dirty="0">
                <a:ea typeface="맑은 고딕"/>
              </a:rPr>
              <a:t>​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8B818B3D-D5EF-30CD-3650-213F03A2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842"/>
            <a:ext cx="10515600" cy="4849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ko-KR" altLang="en-US" sz="2400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184F0BF0-ACCB-7343-3BBF-57BDE8AB6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37" y="1263426"/>
            <a:ext cx="6306273" cy="1057395"/>
          </a:xfrm>
          <a:prstGeom prst="rect">
            <a:avLst/>
          </a:prstGeom>
        </p:spPr>
      </p:pic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5767C21E-FA30-326E-9B76-39C413D0F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155" y="344048"/>
            <a:ext cx="5467350" cy="6172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1F3AD58-5EA0-FAA5-576B-CD6755415DF2}"/>
              </a:ext>
            </a:extLst>
          </p:cNvPr>
          <p:cNvSpPr txBox="1"/>
          <p:nvPr/>
        </p:nvSpPr>
        <p:spPr>
          <a:xfrm>
            <a:off x="517071" y="2549071"/>
            <a:ext cx="579664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한명에</a:t>
            </a:r>
            <a:r>
              <a:rPr lang="ko-KR" altLang="en-US" dirty="0">
                <a:ea typeface="맑은 고딕"/>
              </a:rPr>
              <a:t> 대한 상세보기를 하기위한 파일이다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OneMember</a:t>
            </a:r>
            <a:r>
              <a:rPr lang="ko-KR" altLang="en-US" dirty="0">
                <a:ea typeface="맑은 고딕"/>
              </a:rPr>
              <a:t> 함수를 </a:t>
            </a:r>
            <a:r>
              <a:rPr lang="ko-KR" altLang="en-US" dirty="0" err="1">
                <a:ea typeface="맑은 고딕"/>
              </a:rPr>
              <a:t>id기준으로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한명에</a:t>
            </a:r>
            <a:r>
              <a:rPr lang="ko-KR" altLang="en-US" dirty="0">
                <a:ea typeface="맑은 고딕"/>
              </a:rPr>
              <a:t> 대한 정보를 다 가져오기 위해 매개변수에 </a:t>
            </a:r>
            <a:r>
              <a:rPr lang="ko-KR" altLang="en-US" dirty="0" err="1">
                <a:ea typeface="맑은 고딕"/>
              </a:rPr>
              <a:t>id를</a:t>
            </a:r>
            <a:r>
              <a:rPr lang="ko-KR" altLang="en-US" dirty="0">
                <a:ea typeface="맑은 고딕"/>
              </a:rPr>
              <a:t> 넣었다.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오른쪽 </a:t>
            </a:r>
            <a:r>
              <a:rPr lang="ko-KR" altLang="en-US" dirty="0" err="1">
                <a:ea typeface="맑은 고딕"/>
              </a:rPr>
              <a:t>MemberDAO클래스에서</a:t>
            </a:r>
            <a:r>
              <a:rPr lang="ko-KR" altLang="en-US" dirty="0">
                <a:ea typeface="맑은 고딕"/>
              </a:rPr>
              <a:t> 함수를 만들어 </a:t>
            </a:r>
            <a:r>
              <a:rPr lang="ko-KR" altLang="en-US" dirty="0" err="1">
                <a:ea typeface="맑은 고딕"/>
              </a:rPr>
              <a:t>select문이므로</a:t>
            </a:r>
            <a:r>
              <a:rPr lang="ko-KR" altLang="en-US" dirty="0">
                <a:ea typeface="맑은 고딕"/>
              </a:rPr>
              <a:t> 결과값이 </a:t>
            </a:r>
            <a:r>
              <a:rPr lang="ko-KR" altLang="en-US" dirty="0" err="1">
                <a:ea typeface="맑은 고딕"/>
              </a:rPr>
              <a:t>ResultSet에</a:t>
            </a:r>
            <a:r>
              <a:rPr lang="ko-KR" altLang="en-US" dirty="0">
                <a:ea typeface="맑은 고딕"/>
              </a:rPr>
              <a:t> 저장되어지는데 그 값을 다시 또 각각 얻어와 </a:t>
            </a:r>
            <a:r>
              <a:rPr lang="ko-KR" altLang="en-US" dirty="0" err="1">
                <a:ea typeface="맑은 고딕"/>
              </a:rPr>
              <a:t>MemberBean필드에</a:t>
            </a:r>
            <a:r>
              <a:rPr lang="ko-KR" altLang="en-US" dirty="0">
                <a:ea typeface="맑은 고딕"/>
              </a:rPr>
              <a:t> 저장해 </a:t>
            </a:r>
            <a:r>
              <a:rPr lang="ko-KR" altLang="en-US" dirty="0" err="1">
                <a:ea typeface="맑은 고딕"/>
              </a:rPr>
              <a:t>MemberBean객체로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리턴받는다</a:t>
            </a:r>
            <a:r>
              <a:rPr lang="ko-KR" altLang="en-US" dirty="0">
                <a:ea typeface="맑은 고딕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xmlns="" id="{B215A4E9-EBDB-F3E2-724C-0916E159F206}"/>
                  </a:ext>
                </a:extLst>
              </p14:cNvPr>
              <p14:cNvContentPartPr/>
              <p14:nvPr/>
            </p14:nvContentPartPr>
            <p14:xfrm>
              <a:off x="2385785" y="2068285"/>
              <a:ext cx="1061701" cy="37121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B215A4E9-EBDB-F3E2-724C-0916E159F2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6788" y="2059719"/>
                <a:ext cx="1079336" cy="54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xmlns="" id="{75C99D76-2EDC-94D0-4203-E3268535C001}"/>
                  </a:ext>
                </a:extLst>
              </p14:cNvPr>
              <p14:cNvContentPartPr/>
              <p14:nvPr/>
            </p14:nvContentPartPr>
            <p14:xfrm>
              <a:off x="3492500" y="99433"/>
              <a:ext cx="5598298" cy="1714851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5C99D76-2EDC-94D0-4203-E3268535C0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83501" y="90434"/>
                <a:ext cx="5615937" cy="1732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xmlns="" id="{EB33C015-FBC9-D140-4597-22BE49DA1CD1}"/>
                  </a:ext>
                </a:extLst>
              </p14:cNvPr>
              <p14:cNvContentPartPr/>
              <p14:nvPr/>
            </p14:nvContentPartPr>
            <p14:xfrm>
              <a:off x="9080500" y="244928"/>
              <a:ext cx="36158" cy="143128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B33C015-FBC9-D140-4597-22BE49DA1C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71550" y="235960"/>
                <a:ext cx="53700" cy="160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xmlns="" id="{6E175F0A-E43B-0A36-F4AC-9D787AD93273}"/>
                  </a:ext>
                </a:extLst>
              </p14:cNvPr>
              <p14:cNvContentPartPr/>
              <p14:nvPr/>
            </p14:nvContentPartPr>
            <p14:xfrm>
              <a:off x="8998856" y="263071"/>
              <a:ext cx="114229" cy="150903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6E175F0A-E43B-0A36-F4AC-9D787AD932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89876" y="254089"/>
                <a:ext cx="131830" cy="168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xmlns="" id="{29E0D9FF-853E-E196-B706-314BD6B994DF}"/>
                  </a:ext>
                </a:extLst>
              </p14:cNvPr>
              <p14:cNvContentPartPr/>
              <p14:nvPr/>
            </p14:nvContentPartPr>
            <p14:xfrm>
              <a:off x="7628043" y="2266557"/>
              <a:ext cx="409866" cy="274886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29E0D9FF-853E-E196-B706-314BD6B994D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19055" y="2257933"/>
                <a:ext cx="427483" cy="292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xmlns="" id="{67917B8D-C245-C4BF-B958-8CF40689F11B}"/>
                  </a:ext>
                </a:extLst>
              </p14:cNvPr>
              <p14:cNvContentPartPr/>
              <p14:nvPr/>
            </p14:nvContentPartPr>
            <p14:xfrm>
              <a:off x="8871857" y="3037689"/>
              <a:ext cx="2008004" cy="55667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7917B8D-C245-C4BF-B958-8CF40689F11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63219" y="3029125"/>
                <a:ext cx="2025640" cy="73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xmlns="" id="{E5FB4067-0334-9288-B041-24653E45EA3D}"/>
                  </a:ext>
                </a:extLst>
              </p14:cNvPr>
              <p14:cNvContentPartPr/>
              <p14:nvPr/>
            </p14:nvContentPartPr>
            <p14:xfrm>
              <a:off x="6040424" y="3084286"/>
              <a:ext cx="3067290" cy="1334952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5FB4067-0334-9288-B041-24653E45EA3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31425" y="3075648"/>
                <a:ext cx="3084928" cy="13525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xmlns="" id="{0817D3B6-EAFF-783D-14CB-051B84463ABB}"/>
                  </a:ext>
                </a:extLst>
              </p14:cNvPr>
              <p14:cNvContentPartPr/>
              <p14:nvPr/>
            </p14:nvContentPartPr>
            <p14:xfrm>
              <a:off x="5918846" y="4209143"/>
              <a:ext cx="137542" cy="373714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0817D3B6-EAFF-783D-14CB-051B84463AB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10227" y="4200511"/>
                <a:ext cx="155139" cy="391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xmlns="" id="{8B4A0358-0793-223D-44FD-AC5686C7F9C2}"/>
                  </a:ext>
                </a:extLst>
              </p14:cNvPr>
              <p14:cNvContentPartPr/>
              <p14:nvPr/>
            </p14:nvContentPartPr>
            <p14:xfrm>
              <a:off x="8055428" y="3102033"/>
              <a:ext cx="534996" cy="9466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B4A0358-0793-223D-44FD-AC5686C7F9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46793" y="3093619"/>
                <a:ext cx="552625" cy="26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xmlns="" id="{EE319333-D68A-6F81-02B6-D9AA26D4C8D3}"/>
                  </a:ext>
                </a:extLst>
              </p14:cNvPr>
              <p14:cNvContentPartPr/>
              <p14:nvPr/>
            </p14:nvContentPartPr>
            <p14:xfrm>
              <a:off x="5406809" y="3102428"/>
              <a:ext cx="2721190" cy="2088602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EE319333-D68A-6F81-02B6-D9AA26D4C8D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97810" y="3093790"/>
                <a:ext cx="2738827" cy="2106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xmlns="" id="{3FF3BE27-2A42-863B-81B7-97449CD663F4}"/>
                  </a:ext>
                </a:extLst>
              </p14:cNvPr>
              <p14:cNvContentPartPr/>
              <p14:nvPr/>
            </p14:nvContentPartPr>
            <p14:xfrm>
              <a:off x="5361214" y="4725819"/>
              <a:ext cx="266486" cy="9466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3FF3BE27-2A42-863B-81B7-97449CD663F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52223" y="4717405"/>
                <a:ext cx="284108" cy="26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xmlns="" id="{1D949AFF-A96A-EC8B-46BF-F8C317440C9A}"/>
                  </a:ext>
                </a:extLst>
              </p14:cNvPr>
              <p14:cNvContentPartPr/>
              <p14:nvPr/>
            </p14:nvContentPartPr>
            <p14:xfrm>
              <a:off x="7292742" y="5949777"/>
              <a:ext cx="1109782" cy="455371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1D949AFF-A96A-EC8B-46BF-F8C317440C9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83746" y="5941144"/>
                <a:ext cx="1127415" cy="472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xmlns="" id="{16AEF2A9-C221-2E0C-E720-95B2643D7960}"/>
                  </a:ext>
                </a:extLst>
              </p14:cNvPr>
              <p14:cNvContentPartPr/>
              <p14:nvPr/>
            </p14:nvContentPartPr>
            <p14:xfrm>
              <a:off x="2489040" y="5030093"/>
              <a:ext cx="4940459" cy="1285465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16AEF2A9-C221-2E0C-E720-95B2643D796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80040" y="5021096"/>
                <a:ext cx="4958098" cy="1303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xmlns="" id="{8C3B5550-A0F0-2F2F-3964-A9B8935362AB}"/>
                  </a:ext>
                </a:extLst>
              </p14:cNvPr>
              <p14:cNvContentPartPr/>
              <p14:nvPr/>
            </p14:nvContentPartPr>
            <p14:xfrm>
              <a:off x="2421887" y="5007428"/>
              <a:ext cx="54612" cy="263011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8C3B5550-A0F0-2F2F-3964-A9B8935362A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12963" y="4998445"/>
                <a:ext cx="72102" cy="280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xmlns="" id="{132FD4C2-9C3D-650A-3369-3AE67DC99CA8}"/>
                  </a:ext>
                </a:extLst>
              </p14:cNvPr>
              <p14:cNvContentPartPr/>
              <p14:nvPr/>
            </p14:nvContentPartPr>
            <p14:xfrm>
              <a:off x="2512785" y="5007428"/>
              <a:ext cx="188847" cy="9071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132FD4C2-9C3D-650A-3369-3AE67DC99CA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04168" y="4986812"/>
                <a:ext cx="206439" cy="49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xmlns="" id="{135A09BE-1DC0-AF73-4457-26A2F7DD6C0B}"/>
                  </a:ext>
                </a:extLst>
              </p14:cNvPr>
              <p14:cNvContentPartPr/>
              <p14:nvPr/>
            </p14:nvContentPartPr>
            <p14:xfrm>
              <a:off x="1069930" y="2148033"/>
              <a:ext cx="6277926" cy="4764849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135A09BE-1DC0-AF73-4457-26A2F7DD6C0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60931" y="2139034"/>
                <a:ext cx="6295565" cy="4782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xmlns="" id="{83BBB809-0146-823F-1F2E-221B6987C764}"/>
                  </a:ext>
                </a:extLst>
              </p14:cNvPr>
              <p14:cNvContentPartPr/>
              <p14:nvPr/>
            </p14:nvContentPartPr>
            <p14:xfrm>
              <a:off x="1055713" y="2085972"/>
              <a:ext cx="192560" cy="263567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83BBB809-0146-823F-1F2E-221B6987C76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47091" y="2076983"/>
                <a:ext cx="210163" cy="281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xmlns="" id="{428861F1-80AC-4514-44A7-6A39EEBC7F49}"/>
                  </a:ext>
                </a:extLst>
              </p14:cNvPr>
              <p14:cNvContentPartPr/>
              <p14:nvPr/>
            </p14:nvContentPartPr>
            <p14:xfrm>
              <a:off x="1512557" y="1829855"/>
              <a:ext cx="538545" cy="330035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428861F1-80AC-4514-44A7-6A39EEBC7F4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03563" y="1820867"/>
                <a:ext cx="556173" cy="347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xmlns="" id="{F6FD83BF-F844-7882-2694-C051BA73A9D6}"/>
                  </a:ext>
                </a:extLst>
              </p14:cNvPr>
              <p14:cNvContentPartPr/>
              <p14:nvPr/>
            </p14:nvContentPartPr>
            <p14:xfrm>
              <a:off x="2558142" y="5832928"/>
              <a:ext cx="9071" cy="9071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F6FD83BF-F844-7882-2694-C051BA73A9D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40438" y="5615224"/>
                <a:ext cx="453550" cy="4535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198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FB7975-5A1C-7AC3-D367-42008332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441"/>
            <a:ext cx="10515600" cy="526841"/>
          </a:xfrm>
        </p:spPr>
        <p:txBody>
          <a:bodyPr>
            <a:normAutofit fontScale="90000"/>
          </a:bodyPr>
          <a:lstStyle/>
          <a:p>
            <a:r>
              <a:rPr lang="ko-KR" altLang="en-US" dirty="0" err="1">
                <a:ea typeface="맑은 고딕"/>
              </a:rPr>
              <a:t>MemberIn.jsp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8B818B3D-D5EF-30CD-3650-213F03A2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842"/>
            <a:ext cx="10515600" cy="4849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endParaRPr lang="ko-KR" altLang="en-US" sz="2400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  <p:pic>
        <p:nvPicPr>
          <p:cNvPr id="7" name="그림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xmlns="" id="{902778F9-5AC3-1851-8CC2-722C8703D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42" y="810227"/>
            <a:ext cx="6753497" cy="5825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xmlns="" id="{CB6A223C-59B2-E9BF-5E51-87D445081640}"/>
                  </a:ext>
                </a:extLst>
              </p14:cNvPr>
              <p14:cNvContentPartPr/>
              <p14:nvPr/>
            </p14:nvContentPartPr>
            <p14:xfrm>
              <a:off x="2401746" y="1610810"/>
              <a:ext cx="817375" cy="58122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B6A223C-59B2-E9BF-5E51-87D4450816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2748" y="1601841"/>
                <a:ext cx="835011" cy="75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xmlns="" id="{B677C909-6187-517C-C5C4-153CD9381FFA}"/>
                  </a:ext>
                </a:extLst>
              </p14:cNvPr>
              <p14:cNvContentPartPr/>
              <p14:nvPr/>
            </p14:nvContentPartPr>
            <p14:xfrm>
              <a:off x="1581872" y="1396706"/>
              <a:ext cx="502695" cy="244083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B677C909-6187-517C-C5C4-153CD9381F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72876" y="1388079"/>
                <a:ext cx="520327" cy="261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xmlns="" id="{64316038-45D7-AE5F-BAAE-99D40F04778E}"/>
                  </a:ext>
                </a:extLst>
              </p14:cNvPr>
              <p14:cNvContentPartPr/>
              <p14:nvPr/>
            </p14:nvContentPartPr>
            <p14:xfrm>
              <a:off x="2006278" y="1562161"/>
              <a:ext cx="2315448" cy="1020713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64316038-45D7-AE5F-BAAE-99D40F0477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97280" y="1553523"/>
                <a:ext cx="2333085" cy="1038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xmlns="" id="{46408719-F68E-2FB8-3B72-67820379C66F}"/>
                  </a:ext>
                </a:extLst>
              </p14:cNvPr>
              <p14:cNvContentPartPr/>
              <p14:nvPr/>
            </p14:nvContentPartPr>
            <p14:xfrm>
              <a:off x="4263341" y="2452932"/>
              <a:ext cx="80035" cy="146451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46408719-F68E-2FB8-3B72-67820379C6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54727" y="2443958"/>
                <a:ext cx="97621" cy="164039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2100896-E3B7-EBE1-2FDB-E38632E28907}"/>
              </a:ext>
            </a:extLst>
          </p:cNvPr>
          <p:cNvSpPr txBox="1"/>
          <p:nvPr/>
        </p:nvSpPr>
        <p:spPr>
          <a:xfrm>
            <a:off x="7899721" y="1514354"/>
            <a:ext cx="3202328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앞 페이지에서  </a:t>
            </a:r>
            <a:r>
              <a:rPr lang="ko-KR" altLang="en-US" dirty="0" err="1">
                <a:ea typeface="맑은 고딕"/>
              </a:rPr>
              <a:t>MemberBean객체를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리턴받았으므로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id기준으로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한명에</a:t>
            </a:r>
            <a:r>
              <a:rPr lang="ko-KR" altLang="en-US" dirty="0">
                <a:ea typeface="맑은 고딕"/>
              </a:rPr>
              <a:t> 대한 정보들이 </a:t>
            </a:r>
            <a:r>
              <a:rPr lang="ko-KR" altLang="en-US" dirty="0" err="1">
                <a:ea typeface="맑은 고딕"/>
              </a:rPr>
              <a:t>MemberBean에</a:t>
            </a:r>
            <a:r>
              <a:rPr lang="ko-KR" altLang="en-US" dirty="0">
                <a:ea typeface="맑은 고딕"/>
              </a:rPr>
              <a:t> 담겨져있다.그 객체이름이 </a:t>
            </a:r>
            <a:r>
              <a:rPr lang="ko-KR" altLang="en-US" dirty="0" err="1">
                <a:ea typeface="맑은 고딕"/>
              </a:rPr>
              <a:t>mbean</a:t>
            </a:r>
            <a:r>
              <a:rPr lang="ko-KR" altLang="en-US" dirty="0">
                <a:ea typeface="맑은 고딕"/>
              </a:rPr>
              <a:t> 인데, 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그 객체(</a:t>
            </a:r>
            <a:r>
              <a:rPr lang="ko-KR" altLang="en-US" dirty="0" err="1">
                <a:ea typeface="맑은 고딕"/>
              </a:rPr>
              <a:t>mbean</a:t>
            </a:r>
            <a:r>
              <a:rPr lang="ko-KR" altLang="en-US" dirty="0">
                <a:ea typeface="맑은 고딕"/>
              </a:rPr>
              <a:t>)</a:t>
            </a:r>
            <a:r>
              <a:rPr lang="ko-KR" altLang="en-US" dirty="0" err="1">
                <a:ea typeface="맑은 고딕"/>
              </a:rPr>
              <a:t>으로부터</a:t>
            </a:r>
            <a:r>
              <a:rPr lang="ko-KR" altLang="en-US" dirty="0">
                <a:ea typeface="맑은 고딕"/>
              </a:rPr>
              <a:t> 아이디는 &lt;%=</a:t>
            </a:r>
            <a:r>
              <a:rPr lang="ko-KR" altLang="en-US" dirty="0" err="1">
                <a:ea typeface="맑은 고딕"/>
              </a:rPr>
              <a:t>mbean.getId</a:t>
            </a:r>
            <a:r>
              <a:rPr lang="ko-KR" altLang="en-US" dirty="0">
                <a:ea typeface="맑은 고딕"/>
              </a:rPr>
              <a:t>() %&gt;</a:t>
            </a:r>
          </a:p>
          <a:p>
            <a:r>
              <a:rPr lang="ko-KR" altLang="en-US" dirty="0">
                <a:ea typeface="맑은 고딕"/>
              </a:rPr>
              <a:t>이메일은 &lt;%=</a:t>
            </a:r>
            <a:r>
              <a:rPr lang="ko-KR" altLang="en-US" dirty="0" err="1">
                <a:ea typeface="맑은 고딕"/>
              </a:rPr>
              <a:t>mbean.getEmail</a:t>
            </a:r>
            <a:r>
              <a:rPr lang="ko-KR" altLang="en-US" dirty="0">
                <a:ea typeface="맑은 고딕"/>
              </a:rPr>
              <a:t>()%&gt;</a:t>
            </a:r>
          </a:p>
          <a:p>
            <a:r>
              <a:rPr lang="ko-KR" altLang="en-US" dirty="0" err="1">
                <a:ea typeface="맑은 고딕"/>
              </a:rPr>
              <a:t>이런식으로</a:t>
            </a:r>
            <a:r>
              <a:rPr lang="ko-KR" altLang="en-US" dirty="0">
                <a:ea typeface="맑은 고딕"/>
              </a:rPr>
              <a:t> 브라우저에 </a:t>
            </a:r>
            <a:r>
              <a:rPr lang="ko-KR" altLang="en-US" dirty="0" err="1">
                <a:ea typeface="맑은 고딕"/>
              </a:rPr>
              <a:t>한명에</a:t>
            </a:r>
            <a:r>
              <a:rPr lang="ko-KR" altLang="en-US" dirty="0">
                <a:ea typeface="맑은 고딕"/>
              </a:rPr>
              <a:t> 대한 정보들을 다 출력하고 있다. 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13" name="그림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xmlns="" id="{8370EF1E-548D-328E-5A59-CA884D4A47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33079" y="483732"/>
            <a:ext cx="2669268" cy="196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5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FB7975-5A1C-7AC3-D367-42008332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841"/>
          </a:xfrm>
        </p:spPr>
        <p:txBody>
          <a:bodyPr>
            <a:normAutofit fontScale="90000"/>
          </a:bodyPr>
          <a:lstStyle/>
          <a:p>
            <a:r>
              <a:rPr lang="ko-KR" altLang="en-US" dirty="0" err="1">
                <a:ea typeface="맑은 고딕"/>
              </a:rPr>
              <a:t>MemberUpdate.jsp</a:t>
            </a:r>
            <a:r>
              <a:rPr lang="ko-KR" altLang="en-US" dirty="0">
                <a:ea typeface="맑은 고딕"/>
              </a:rPr>
              <a:t>​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8B818B3D-D5EF-30CD-3650-213F03A2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842"/>
            <a:ext cx="10515600" cy="4849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ko-KR" altLang="en-US" sz="2400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xmlns="" id="{1BDE1E13-EC56-1761-E4D5-FC2628666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77" y="1213895"/>
            <a:ext cx="4743450" cy="1962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D646A3C-EDAA-DDC3-7120-E8270CBF7D10}"/>
              </a:ext>
            </a:extLst>
          </p:cNvPr>
          <p:cNvSpPr txBox="1"/>
          <p:nvPr/>
        </p:nvSpPr>
        <p:spPr>
          <a:xfrm>
            <a:off x="5883797" y="1253923"/>
            <a:ext cx="449483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한 사람에 대한 정보를 </a:t>
            </a:r>
            <a:r>
              <a:rPr lang="ko-KR" altLang="en-US" dirty="0" err="1">
                <a:ea typeface="맑은 고딕"/>
              </a:rPr>
              <a:t>id기준으로</a:t>
            </a:r>
            <a:r>
              <a:rPr lang="ko-KR" altLang="en-US" dirty="0">
                <a:ea typeface="맑은 고딕"/>
              </a:rPr>
              <a:t> 가져와 폼에다 </a:t>
            </a:r>
            <a:r>
              <a:rPr lang="ko-KR" altLang="en-US" dirty="0" err="1">
                <a:ea typeface="맑은 고딕"/>
              </a:rPr>
              <a:t>수정하고싶은</a:t>
            </a:r>
            <a:r>
              <a:rPr lang="ko-KR" altLang="en-US" dirty="0">
                <a:ea typeface="맑은 고딕"/>
              </a:rPr>
              <a:t> 값을 수정한다.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xmlns="" id="{E862BF40-79D2-7708-85A9-9E16EB6BD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49" y="2193471"/>
            <a:ext cx="5627915" cy="34417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xmlns="" id="{7D723184-A6F8-5CBE-ECA8-F355EC79CECE}"/>
                  </a:ext>
                </a:extLst>
              </p14:cNvPr>
              <p14:cNvContentPartPr/>
              <p14:nvPr/>
            </p14:nvContentPartPr>
            <p14:xfrm>
              <a:off x="2627695" y="1821117"/>
              <a:ext cx="1228597" cy="372776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D723184-A6F8-5CBE-ECA8-F355EC79CE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9058" y="1812481"/>
                <a:ext cx="1246231" cy="390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xmlns="" id="{B308AB41-2202-45BD-F1D6-3389F586BF9B}"/>
                  </a:ext>
                </a:extLst>
              </p14:cNvPr>
              <p14:cNvContentPartPr/>
              <p14:nvPr/>
            </p14:nvContentPartPr>
            <p14:xfrm>
              <a:off x="3809999" y="1950012"/>
              <a:ext cx="6001117" cy="878764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308AB41-2202-45BD-F1D6-3389F586BF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1000" y="1941375"/>
                <a:ext cx="6018756" cy="896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xmlns="" id="{B5458A4C-D739-201B-D099-78866912D8FD}"/>
                  </a:ext>
                </a:extLst>
              </p14:cNvPr>
              <p14:cNvContentPartPr/>
              <p14:nvPr/>
            </p14:nvContentPartPr>
            <p14:xfrm>
              <a:off x="9751785" y="2689314"/>
              <a:ext cx="184352" cy="165657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B5458A4C-D739-201B-D099-78866912D8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42801" y="2680690"/>
                <a:ext cx="201961" cy="183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xmlns="" id="{A2722870-6BC5-C5D8-5C69-36F7974AD177}"/>
                  </a:ext>
                </a:extLst>
              </p14:cNvPr>
              <p14:cNvContentPartPr/>
              <p14:nvPr/>
            </p14:nvContentPartPr>
            <p14:xfrm>
              <a:off x="9661635" y="2802099"/>
              <a:ext cx="126435" cy="28186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2722870-6BC5-C5D8-5C69-36F7974AD17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52655" y="2793536"/>
                <a:ext cx="144035" cy="45668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CA25209-DED0-36A5-23A5-3934DD1EACAD}"/>
              </a:ext>
            </a:extLst>
          </p:cNvPr>
          <p:cNvSpPr txBox="1"/>
          <p:nvPr/>
        </p:nvSpPr>
        <p:spPr>
          <a:xfrm>
            <a:off x="1224642" y="3937000"/>
            <a:ext cx="445407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패스워드가 이미 가입된 </a:t>
            </a:r>
            <a:r>
              <a:rPr lang="ko-KR" altLang="en-US" err="1">
                <a:ea typeface="맑은 고딕"/>
              </a:rPr>
              <a:t>패스워드값과</a:t>
            </a:r>
            <a:r>
              <a:rPr lang="ko-KR" altLang="en-US" dirty="0">
                <a:ea typeface="맑은 고딕"/>
              </a:rPr>
              <a:t> 같으면 회원수정 </a:t>
            </a:r>
            <a:r>
              <a:rPr lang="ko-KR" altLang="en-US">
                <a:ea typeface="맑은 고딕"/>
              </a:rPr>
              <a:t>버튼을 클릭하면 </a:t>
            </a:r>
            <a:r>
              <a:rPr lang="ko-KR" altLang="en-US" err="1">
                <a:ea typeface="맑은 고딕"/>
              </a:rPr>
              <a:t>UpdateProc.jsp로</a:t>
            </a:r>
            <a:r>
              <a:rPr lang="ko-KR" altLang="en-US" dirty="0">
                <a:ea typeface="맑은 고딕"/>
              </a:rPr>
              <a:t> 이동한다.</a:t>
            </a:r>
            <a:endParaRPr lang="ko-KR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패스워드가 </a:t>
            </a:r>
            <a:r>
              <a:rPr lang="ko-KR" altLang="en-US" dirty="0" err="1">
                <a:ea typeface="맑은 고딕"/>
              </a:rPr>
              <a:t>같지않을</a:t>
            </a:r>
            <a:r>
              <a:rPr lang="ko-KR" altLang="en-US" dirty="0">
                <a:ea typeface="맑은 고딕"/>
              </a:rPr>
              <a:t> 경우 </a:t>
            </a:r>
            <a:r>
              <a:rPr lang="ko-KR" altLang="en-US" dirty="0" err="1">
                <a:ea typeface="맑은 고딕"/>
              </a:rPr>
              <a:t>alert창이</a:t>
            </a:r>
            <a:r>
              <a:rPr lang="ko-KR" altLang="en-US" dirty="0">
                <a:ea typeface="맑은 고딕"/>
              </a:rPr>
              <a:t> 뜬다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12" name="그림 11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xmlns="" id="{ED2D8CF1-C133-D9B3-4234-E6BB9DC076B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28750" y="5388655"/>
            <a:ext cx="4036786" cy="124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9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사용자 지정</PresentationFormat>
  <Paragraphs>42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Member-jsp</vt:lpstr>
      <vt:lpstr>MVC2 패턴</vt:lpstr>
      <vt:lpstr>MVC2 패턴</vt:lpstr>
      <vt:lpstr>Index.jsp</vt:lpstr>
      <vt:lpstr>MemberDAO.java</vt:lpstr>
      <vt:lpstr>MemberArray.jsp</vt:lpstr>
      <vt:lpstr>MemberIn.jsp​</vt:lpstr>
      <vt:lpstr>MemberIn.jsp</vt:lpstr>
      <vt:lpstr>MemberUpdate.jsp​</vt:lpstr>
      <vt:lpstr>MemberDelete.jsp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Member-jsp</dc:title>
  <dc:creator>bitcamp</dc:creator>
  <cp:lastModifiedBy>bitcamp</cp:lastModifiedBy>
  <cp:revision>292</cp:revision>
  <dcterms:created xsi:type="dcterms:W3CDTF">2024-12-16T13:29:57Z</dcterms:created>
  <dcterms:modified xsi:type="dcterms:W3CDTF">2024-12-17T00:32:36Z</dcterms:modified>
</cp:coreProperties>
</file>