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1" r:id="rId9"/>
    <p:sldId id="302" r:id="rId10"/>
    <p:sldId id="303" r:id="rId11"/>
    <p:sldId id="300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5" r:id="rId20"/>
    <p:sldId id="266" r:id="rId21"/>
    <p:sldId id="267" r:id="rId22"/>
    <p:sldId id="268" r:id="rId23"/>
    <p:sldId id="273" r:id="rId24"/>
    <p:sldId id="274" r:id="rId25"/>
    <p:sldId id="275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88" d="100"/>
          <a:sy n="88" d="100"/>
        </p:scale>
        <p:origin x="-1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jwsrh@naver.com" userId="5cc2fac9e238e471" providerId="LiveId" clId="{ED70AF82-1D3E-4081-B29D-E4B205F3D990}"/>
    <pc:docChg chg="undo custSel addSld modSld">
      <pc:chgData name="sjwsrh@naver.com" userId="5cc2fac9e238e471" providerId="LiveId" clId="{ED70AF82-1D3E-4081-B29D-E4B205F3D990}" dt="2023-09-12T14:47:45.448" v="4423" actId="27636"/>
      <pc:docMkLst>
        <pc:docMk/>
      </pc:docMkLst>
      <pc:sldChg chg="modSp mod">
        <pc:chgData name="sjwsrh@naver.com" userId="5cc2fac9e238e471" providerId="LiveId" clId="{ED70AF82-1D3E-4081-B29D-E4B205F3D990}" dt="2023-09-12T13:16:58.906" v="2714" actId="20577"/>
        <pc:sldMkLst>
          <pc:docMk/>
          <pc:sldMk cId="2648494035" sldId="256"/>
        </pc:sldMkLst>
        <pc:spChg chg="mod">
          <ac:chgData name="sjwsrh@naver.com" userId="5cc2fac9e238e471" providerId="LiveId" clId="{ED70AF82-1D3E-4081-B29D-E4B205F3D990}" dt="2023-09-12T13:16:19.826" v="2685" actId="1076"/>
          <ac:spMkLst>
            <pc:docMk/>
            <pc:sldMk cId="2648494035" sldId="256"/>
            <ac:spMk id="2" creationId="{00000000-0000-0000-0000-000000000000}"/>
          </ac:spMkLst>
        </pc:spChg>
        <pc:spChg chg="mod">
          <ac:chgData name="sjwsrh@naver.com" userId="5cc2fac9e238e471" providerId="LiveId" clId="{ED70AF82-1D3E-4081-B29D-E4B205F3D990}" dt="2023-09-12T13:16:58.906" v="2714" actId="20577"/>
          <ac:spMkLst>
            <pc:docMk/>
            <pc:sldMk cId="2648494035" sldId="256"/>
            <ac:spMk id="3" creationId="{00000000-0000-0000-0000-000000000000}"/>
          </ac:spMkLst>
        </pc:spChg>
      </pc:sldChg>
      <pc:sldChg chg="modSp mod">
        <pc:chgData name="sjwsrh@naver.com" userId="5cc2fac9e238e471" providerId="LiveId" clId="{ED70AF82-1D3E-4081-B29D-E4B205F3D990}" dt="2023-09-12T13:48:00.288" v="4348" actId="20577"/>
        <pc:sldMkLst>
          <pc:docMk/>
          <pc:sldMk cId="3175627036" sldId="257"/>
        </pc:sldMkLst>
        <pc:spChg chg="mod">
          <ac:chgData name="sjwsrh@naver.com" userId="5cc2fac9e238e471" providerId="LiveId" clId="{ED70AF82-1D3E-4081-B29D-E4B205F3D990}" dt="2023-09-12T13:47:29.799" v="4332" actId="2711"/>
          <ac:spMkLst>
            <pc:docMk/>
            <pc:sldMk cId="3175627036" sldId="257"/>
            <ac:spMk id="2" creationId="{00000000-0000-0000-0000-000000000000}"/>
          </ac:spMkLst>
        </pc:spChg>
        <pc:spChg chg="mod">
          <ac:chgData name="sjwsrh@naver.com" userId="5cc2fac9e238e471" providerId="LiveId" clId="{ED70AF82-1D3E-4081-B29D-E4B205F3D990}" dt="2023-09-12T13:48:00.288" v="4348" actId="20577"/>
          <ac:spMkLst>
            <pc:docMk/>
            <pc:sldMk cId="3175627036" sldId="257"/>
            <ac:spMk id="3" creationId="{00000000-0000-0000-0000-000000000000}"/>
          </ac:spMkLst>
        </pc:spChg>
      </pc:sldChg>
      <pc:sldChg chg="modSp mod">
        <pc:chgData name="sjwsrh@naver.com" userId="5cc2fac9e238e471" providerId="LiveId" clId="{ED70AF82-1D3E-4081-B29D-E4B205F3D990}" dt="2023-09-12T13:48:18.438" v="4352" actId="1076"/>
        <pc:sldMkLst>
          <pc:docMk/>
          <pc:sldMk cId="3334723591" sldId="258"/>
        </pc:sldMkLst>
        <pc:spChg chg="mod">
          <ac:chgData name="sjwsrh@naver.com" userId="5cc2fac9e238e471" providerId="LiveId" clId="{ED70AF82-1D3E-4081-B29D-E4B205F3D990}" dt="2023-09-12T13:48:09.969" v="4349" actId="2711"/>
          <ac:spMkLst>
            <pc:docMk/>
            <pc:sldMk cId="3334723591" sldId="258"/>
            <ac:spMk id="2" creationId="{00000000-0000-0000-0000-000000000000}"/>
          </ac:spMkLst>
        </pc:spChg>
        <pc:spChg chg="mod">
          <ac:chgData name="sjwsrh@naver.com" userId="5cc2fac9e238e471" providerId="LiveId" clId="{ED70AF82-1D3E-4081-B29D-E4B205F3D990}" dt="2023-09-12T13:48:13.841" v="4350" actId="2711"/>
          <ac:spMkLst>
            <pc:docMk/>
            <pc:sldMk cId="3334723591" sldId="258"/>
            <ac:spMk id="3" creationId="{00000000-0000-0000-0000-000000000000}"/>
          </ac:spMkLst>
        </pc:spChg>
        <pc:picChg chg="mod">
          <ac:chgData name="sjwsrh@naver.com" userId="5cc2fac9e238e471" providerId="LiveId" clId="{ED70AF82-1D3E-4081-B29D-E4B205F3D990}" dt="2023-09-12T13:48:18.438" v="4352" actId="1076"/>
          <ac:picMkLst>
            <pc:docMk/>
            <pc:sldMk cId="3334723591" sldId="258"/>
            <ac:picMk id="4" creationId="{00000000-0000-0000-0000-000000000000}"/>
          </ac:picMkLst>
        </pc:picChg>
      </pc:sldChg>
      <pc:sldChg chg="modSp mod">
        <pc:chgData name="sjwsrh@naver.com" userId="5cc2fac9e238e471" providerId="LiveId" clId="{ED70AF82-1D3E-4081-B29D-E4B205F3D990}" dt="2023-09-12T13:48:37.188" v="4358" actId="27636"/>
        <pc:sldMkLst>
          <pc:docMk/>
          <pc:sldMk cId="1181585034" sldId="259"/>
        </pc:sldMkLst>
        <pc:spChg chg="mod">
          <ac:chgData name="sjwsrh@naver.com" userId="5cc2fac9e238e471" providerId="LiveId" clId="{ED70AF82-1D3E-4081-B29D-E4B205F3D990}" dt="2023-09-12T13:48:25.063" v="4353" actId="2711"/>
          <ac:spMkLst>
            <pc:docMk/>
            <pc:sldMk cId="1181585034" sldId="259"/>
            <ac:spMk id="2" creationId="{00000000-0000-0000-0000-000000000000}"/>
          </ac:spMkLst>
        </pc:spChg>
        <pc:spChg chg="mod">
          <ac:chgData name="sjwsrh@naver.com" userId="5cc2fac9e238e471" providerId="LiveId" clId="{ED70AF82-1D3E-4081-B29D-E4B205F3D990}" dt="2023-09-12T13:48:37.188" v="4358" actId="27636"/>
          <ac:spMkLst>
            <pc:docMk/>
            <pc:sldMk cId="1181585034" sldId="259"/>
            <ac:spMk id="3" creationId="{00000000-0000-0000-0000-000000000000}"/>
          </ac:spMkLst>
        </pc:spChg>
        <pc:picChg chg="mod">
          <ac:chgData name="sjwsrh@naver.com" userId="5cc2fac9e238e471" providerId="LiveId" clId="{ED70AF82-1D3E-4081-B29D-E4B205F3D990}" dt="2023-09-12T13:48:33.096" v="4356" actId="14100"/>
          <ac:picMkLst>
            <pc:docMk/>
            <pc:sldMk cId="1181585034" sldId="259"/>
            <ac:picMk id="4" creationId="{00000000-0000-0000-0000-000000000000}"/>
          </ac:picMkLst>
        </pc:picChg>
      </pc:sldChg>
      <pc:sldChg chg="modSp mod">
        <pc:chgData name="sjwsrh@naver.com" userId="5cc2fac9e238e471" providerId="LiveId" clId="{ED70AF82-1D3E-4081-B29D-E4B205F3D990}" dt="2023-09-12T13:49:02.456" v="4366" actId="1076"/>
        <pc:sldMkLst>
          <pc:docMk/>
          <pc:sldMk cId="737564504" sldId="260"/>
        </pc:sldMkLst>
        <pc:spChg chg="mod">
          <ac:chgData name="sjwsrh@naver.com" userId="5cc2fac9e238e471" providerId="LiveId" clId="{ED70AF82-1D3E-4081-B29D-E4B205F3D990}" dt="2023-09-12T13:48:45.508" v="4359" actId="2711"/>
          <ac:spMkLst>
            <pc:docMk/>
            <pc:sldMk cId="737564504" sldId="260"/>
            <ac:spMk id="2" creationId="{00000000-0000-0000-0000-000000000000}"/>
          </ac:spMkLst>
        </pc:spChg>
        <pc:spChg chg="mod">
          <ac:chgData name="sjwsrh@naver.com" userId="5cc2fac9e238e471" providerId="LiveId" clId="{ED70AF82-1D3E-4081-B29D-E4B205F3D990}" dt="2023-09-12T13:49:00.410" v="4365" actId="20577"/>
          <ac:spMkLst>
            <pc:docMk/>
            <pc:sldMk cId="737564504" sldId="260"/>
            <ac:spMk id="3" creationId="{00000000-0000-0000-0000-000000000000}"/>
          </ac:spMkLst>
        </pc:spChg>
        <pc:picChg chg="mod">
          <ac:chgData name="sjwsrh@naver.com" userId="5cc2fac9e238e471" providerId="LiveId" clId="{ED70AF82-1D3E-4081-B29D-E4B205F3D990}" dt="2023-09-12T13:49:02.456" v="4366" actId="1076"/>
          <ac:picMkLst>
            <pc:docMk/>
            <pc:sldMk cId="737564504" sldId="260"/>
            <ac:picMk id="5" creationId="{00000000-0000-0000-0000-000000000000}"/>
          </ac:picMkLst>
        </pc:picChg>
      </pc:sldChg>
      <pc:sldChg chg="modSp mod">
        <pc:chgData name="sjwsrh@naver.com" userId="5cc2fac9e238e471" providerId="LiveId" clId="{ED70AF82-1D3E-4081-B29D-E4B205F3D990}" dt="2023-09-12T13:49:28.337" v="4374" actId="1076"/>
        <pc:sldMkLst>
          <pc:docMk/>
          <pc:sldMk cId="4260029771" sldId="261"/>
        </pc:sldMkLst>
        <pc:spChg chg="mod">
          <ac:chgData name="sjwsrh@naver.com" userId="5cc2fac9e238e471" providerId="LiveId" clId="{ED70AF82-1D3E-4081-B29D-E4B205F3D990}" dt="2023-09-12T13:49:13.547" v="4367" actId="2711"/>
          <ac:spMkLst>
            <pc:docMk/>
            <pc:sldMk cId="4260029771" sldId="261"/>
            <ac:spMk id="2" creationId="{00000000-0000-0000-0000-000000000000}"/>
          </ac:spMkLst>
        </pc:spChg>
        <pc:spChg chg="mod">
          <ac:chgData name="sjwsrh@naver.com" userId="5cc2fac9e238e471" providerId="LiveId" clId="{ED70AF82-1D3E-4081-B29D-E4B205F3D990}" dt="2023-09-12T13:49:24.869" v="4373" actId="20577"/>
          <ac:spMkLst>
            <pc:docMk/>
            <pc:sldMk cId="4260029771" sldId="261"/>
            <ac:spMk id="3" creationId="{00000000-0000-0000-0000-000000000000}"/>
          </ac:spMkLst>
        </pc:spChg>
        <pc:picChg chg="mod">
          <ac:chgData name="sjwsrh@naver.com" userId="5cc2fac9e238e471" providerId="LiveId" clId="{ED70AF82-1D3E-4081-B29D-E4B205F3D990}" dt="2023-09-12T13:49:28.337" v="4374" actId="1076"/>
          <ac:picMkLst>
            <pc:docMk/>
            <pc:sldMk cId="4260029771" sldId="261"/>
            <ac:picMk id="6" creationId="{00000000-0000-0000-0000-000000000000}"/>
          </ac:picMkLst>
        </pc:picChg>
      </pc:sldChg>
      <pc:sldChg chg="modSp mod">
        <pc:chgData name="sjwsrh@naver.com" userId="5cc2fac9e238e471" providerId="LiveId" clId="{ED70AF82-1D3E-4081-B29D-E4B205F3D990}" dt="2023-09-12T13:49:47.519" v="4379" actId="1076"/>
        <pc:sldMkLst>
          <pc:docMk/>
          <pc:sldMk cId="3437557396" sldId="262"/>
        </pc:sldMkLst>
        <pc:spChg chg="mod">
          <ac:chgData name="sjwsrh@naver.com" userId="5cc2fac9e238e471" providerId="LiveId" clId="{ED70AF82-1D3E-4081-B29D-E4B205F3D990}" dt="2023-09-12T13:49:34.351" v="4375" actId="2711"/>
          <ac:spMkLst>
            <pc:docMk/>
            <pc:sldMk cId="3437557396" sldId="262"/>
            <ac:spMk id="2" creationId="{00000000-0000-0000-0000-000000000000}"/>
          </ac:spMkLst>
        </pc:spChg>
        <pc:spChg chg="mod">
          <ac:chgData name="sjwsrh@naver.com" userId="5cc2fac9e238e471" providerId="LiveId" clId="{ED70AF82-1D3E-4081-B29D-E4B205F3D990}" dt="2023-09-12T13:49:47.519" v="4379" actId="1076"/>
          <ac:spMkLst>
            <pc:docMk/>
            <pc:sldMk cId="3437557396" sldId="262"/>
            <ac:spMk id="3" creationId="{00000000-0000-0000-0000-000000000000}"/>
          </ac:spMkLst>
        </pc:spChg>
        <pc:picChg chg="mod">
          <ac:chgData name="sjwsrh@naver.com" userId="5cc2fac9e238e471" providerId="LiveId" clId="{ED70AF82-1D3E-4081-B29D-E4B205F3D990}" dt="2023-09-12T13:49:44.198" v="4378" actId="1076"/>
          <ac:picMkLst>
            <pc:docMk/>
            <pc:sldMk cId="3437557396" sldId="262"/>
            <ac:picMk id="5" creationId="{00000000-0000-0000-0000-000000000000}"/>
          </ac:picMkLst>
        </pc:picChg>
      </pc:sldChg>
      <pc:sldChg chg="modSp mod">
        <pc:chgData name="sjwsrh@naver.com" userId="5cc2fac9e238e471" providerId="LiveId" clId="{ED70AF82-1D3E-4081-B29D-E4B205F3D990}" dt="2023-09-12T13:50:01.947" v="4382" actId="27636"/>
        <pc:sldMkLst>
          <pc:docMk/>
          <pc:sldMk cId="3320145681" sldId="263"/>
        </pc:sldMkLst>
        <pc:spChg chg="mod">
          <ac:chgData name="sjwsrh@naver.com" userId="5cc2fac9e238e471" providerId="LiveId" clId="{ED70AF82-1D3E-4081-B29D-E4B205F3D990}" dt="2023-09-12T13:49:57.942" v="4380" actId="2711"/>
          <ac:spMkLst>
            <pc:docMk/>
            <pc:sldMk cId="3320145681" sldId="263"/>
            <ac:spMk id="2" creationId="{00000000-0000-0000-0000-000000000000}"/>
          </ac:spMkLst>
        </pc:spChg>
        <pc:spChg chg="mod">
          <ac:chgData name="sjwsrh@naver.com" userId="5cc2fac9e238e471" providerId="LiveId" clId="{ED70AF82-1D3E-4081-B29D-E4B205F3D990}" dt="2023-09-12T13:50:01.947" v="4382" actId="27636"/>
          <ac:spMkLst>
            <pc:docMk/>
            <pc:sldMk cId="3320145681" sldId="263"/>
            <ac:spMk id="3" creationId="{00000000-0000-0000-0000-000000000000}"/>
          </ac:spMkLst>
        </pc:spChg>
      </pc:sldChg>
      <pc:sldChg chg="delSp modSp mod">
        <pc:chgData name="sjwsrh@naver.com" userId="5cc2fac9e238e471" providerId="LiveId" clId="{ED70AF82-1D3E-4081-B29D-E4B205F3D990}" dt="2023-09-12T13:50:30.978" v="4389" actId="1076"/>
        <pc:sldMkLst>
          <pc:docMk/>
          <pc:sldMk cId="949616248" sldId="265"/>
        </pc:sldMkLst>
        <pc:spChg chg="mod">
          <ac:chgData name="sjwsrh@naver.com" userId="5cc2fac9e238e471" providerId="LiveId" clId="{ED70AF82-1D3E-4081-B29D-E4B205F3D990}" dt="2023-09-12T13:50:11.046" v="4383" actId="2711"/>
          <ac:spMkLst>
            <pc:docMk/>
            <pc:sldMk cId="949616248" sldId="265"/>
            <ac:spMk id="2" creationId="{00000000-0000-0000-0000-000000000000}"/>
          </ac:spMkLst>
        </pc:spChg>
        <pc:spChg chg="mod">
          <ac:chgData name="sjwsrh@naver.com" userId="5cc2fac9e238e471" providerId="LiveId" clId="{ED70AF82-1D3E-4081-B29D-E4B205F3D990}" dt="2023-09-12T13:50:13.862" v="4384" actId="1076"/>
          <ac:spMkLst>
            <pc:docMk/>
            <pc:sldMk cId="949616248" sldId="265"/>
            <ac:spMk id="4" creationId="{00000000-0000-0000-0000-000000000000}"/>
          </ac:spMkLst>
        </pc:spChg>
        <pc:spChg chg="mod">
          <ac:chgData name="sjwsrh@naver.com" userId="5cc2fac9e238e471" providerId="LiveId" clId="{ED70AF82-1D3E-4081-B29D-E4B205F3D990}" dt="2023-09-12T13:50:15.252" v="4385" actId="1076"/>
          <ac:spMkLst>
            <pc:docMk/>
            <pc:sldMk cId="949616248" sldId="265"/>
            <ac:spMk id="5" creationId="{00000000-0000-0000-0000-000000000000}"/>
          </ac:spMkLst>
        </pc:spChg>
        <pc:spChg chg="del">
          <ac:chgData name="sjwsrh@naver.com" userId="5cc2fac9e238e471" providerId="LiveId" clId="{ED70AF82-1D3E-4081-B29D-E4B205F3D990}" dt="2023-09-12T13:50:19.678" v="4387" actId="21"/>
          <ac:spMkLst>
            <pc:docMk/>
            <pc:sldMk cId="949616248" sldId="265"/>
            <ac:spMk id="6" creationId="{00000000-0000-0000-0000-000000000000}"/>
          </ac:spMkLst>
        </pc:spChg>
        <pc:spChg chg="mod">
          <ac:chgData name="sjwsrh@naver.com" userId="5cc2fac9e238e471" providerId="LiveId" clId="{ED70AF82-1D3E-4081-B29D-E4B205F3D990}" dt="2023-09-12T13:50:16.845" v="4386" actId="1076"/>
          <ac:spMkLst>
            <pc:docMk/>
            <pc:sldMk cId="949616248" sldId="265"/>
            <ac:spMk id="7" creationId="{00000000-0000-0000-0000-000000000000}"/>
          </ac:spMkLst>
        </pc:spChg>
        <pc:spChg chg="mod">
          <ac:chgData name="sjwsrh@naver.com" userId="5cc2fac9e238e471" providerId="LiveId" clId="{ED70AF82-1D3E-4081-B29D-E4B205F3D990}" dt="2023-09-12T13:50:30.978" v="4389" actId="1076"/>
          <ac:spMkLst>
            <pc:docMk/>
            <pc:sldMk cId="949616248" sldId="265"/>
            <ac:spMk id="8" creationId="{00000000-0000-0000-0000-000000000000}"/>
          </ac:spMkLst>
        </pc:spChg>
      </pc:sldChg>
      <pc:sldChg chg="modSp mod">
        <pc:chgData name="sjwsrh@naver.com" userId="5cc2fac9e238e471" providerId="LiveId" clId="{ED70AF82-1D3E-4081-B29D-E4B205F3D990}" dt="2023-09-12T13:50:37.061" v="4390" actId="2711"/>
        <pc:sldMkLst>
          <pc:docMk/>
          <pc:sldMk cId="3324920605" sldId="266"/>
        </pc:sldMkLst>
        <pc:spChg chg="mod">
          <ac:chgData name="sjwsrh@naver.com" userId="5cc2fac9e238e471" providerId="LiveId" clId="{ED70AF82-1D3E-4081-B29D-E4B205F3D990}" dt="2023-09-12T13:50:37.061" v="4390" actId="2711"/>
          <ac:spMkLst>
            <pc:docMk/>
            <pc:sldMk cId="3324920605" sldId="266"/>
            <ac:spMk id="2" creationId="{00000000-0000-0000-0000-000000000000}"/>
          </ac:spMkLst>
        </pc:spChg>
      </pc:sldChg>
      <pc:sldChg chg="modSp mod">
        <pc:chgData name="sjwsrh@naver.com" userId="5cc2fac9e238e471" providerId="LiveId" clId="{ED70AF82-1D3E-4081-B29D-E4B205F3D990}" dt="2023-09-12T13:50:43.939" v="4391" actId="2711"/>
        <pc:sldMkLst>
          <pc:docMk/>
          <pc:sldMk cId="1485411379" sldId="267"/>
        </pc:sldMkLst>
        <pc:spChg chg="mod">
          <ac:chgData name="sjwsrh@naver.com" userId="5cc2fac9e238e471" providerId="LiveId" clId="{ED70AF82-1D3E-4081-B29D-E4B205F3D990}" dt="2023-09-12T13:50:43.939" v="4391" actId="2711"/>
          <ac:spMkLst>
            <pc:docMk/>
            <pc:sldMk cId="1485411379" sldId="267"/>
            <ac:spMk id="2" creationId="{00000000-0000-0000-0000-000000000000}"/>
          </ac:spMkLst>
        </pc:spChg>
      </pc:sldChg>
      <pc:sldChg chg="modSp mod">
        <pc:chgData name="sjwsrh@naver.com" userId="5cc2fac9e238e471" providerId="LiveId" clId="{ED70AF82-1D3E-4081-B29D-E4B205F3D990}" dt="2023-09-12T13:50:59.867" v="4392" actId="2711"/>
        <pc:sldMkLst>
          <pc:docMk/>
          <pc:sldMk cId="985177059" sldId="268"/>
        </pc:sldMkLst>
        <pc:spChg chg="mod">
          <ac:chgData name="sjwsrh@naver.com" userId="5cc2fac9e238e471" providerId="LiveId" clId="{ED70AF82-1D3E-4081-B29D-E4B205F3D990}" dt="2023-09-12T13:50:59.867" v="4392" actId="2711"/>
          <ac:spMkLst>
            <pc:docMk/>
            <pc:sldMk cId="985177059" sldId="268"/>
            <ac:spMk id="2" creationId="{00000000-0000-0000-0000-000000000000}"/>
          </ac:spMkLst>
        </pc:spChg>
      </pc:sldChg>
      <pc:sldChg chg="modSp mod">
        <pc:chgData name="sjwsrh@naver.com" userId="5cc2fac9e238e471" providerId="LiveId" clId="{ED70AF82-1D3E-4081-B29D-E4B205F3D990}" dt="2023-09-12T13:51:10.290" v="4394" actId="2711"/>
        <pc:sldMkLst>
          <pc:docMk/>
          <pc:sldMk cId="3969389763" sldId="273"/>
        </pc:sldMkLst>
        <pc:spChg chg="mod">
          <ac:chgData name="sjwsrh@naver.com" userId="5cc2fac9e238e471" providerId="LiveId" clId="{ED70AF82-1D3E-4081-B29D-E4B205F3D990}" dt="2023-09-12T13:51:06.981" v="4393" actId="2711"/>
          <ac:spMkLst>
            <pc:docMk/>
            <pc:sldMk cId="3969389763" sldId="273"/>
            <ac:spMk id="2" creationId="{00000000-0000-0000-0000-000000000000}"/>
          </ac:spMkLst>
        </pc:spChg>
        <pc:spChg chg="mod">
          <ac:chgData name="sjwsrh@naver.com" userId="5cc2fac9e238e471" providerId="LiveId" clId="{ED70AF82-1D3E-4081-B29D-E4B205F3D990}" dt="2023-09-12T13:51:10.290" v="4394" actId="2711"/>
          <ac:spMkLst>
            <pc:docMk/>
            <pc:sldMk cId="3969389763" sldId="273"/>
            <ac:spMk id="3" creationId="{00000000-0000-0000-0000-000000000000}"/>
          </ac:spMkLst>
        </pc:spChg>
      </pc:sldChg>
      <pc:sldChg chg="modSp mod">
        <pc:chgData name="sjwsrh@naver.com" userId="5cc2fac9e238e471" providerId="LiveId" clId="{ED70AF82-1D3E-4081-B29D-E4B205F3D990}" dt="2023-09-12T13:51:16.464" v="4395" actId="2711"/>
        <pc:sldMkLst>
          <pc:docMk/>
          <pc:sldMk cId="2773204063" sldId="274"/>
        </pc:sldMkLst>
        <pc:spChg chg="mod">
          <ac:chgData name="sjwsrh@naver.com" userId="5cc2fac9e238e471" providerId="LiveId" clId="{ED70AF82-1D3E-4081-B29D-E4B205F3D990}" dt="2023-09-12T13:51:16.464" v="4395" actId="2711"/>
          <ac:spMkLst>
            <pc:docMk/>
            <pc:sldMk cId="2773204063" sldId="274"/>
            <ac:spMk id="2" creationId="{00000000-0000-0000-0000-000000000000}"/>
          </ac:spMkLst>
        </pc:spChg>
      </pc:sldChg>
      <pc:sldChg chg="modSp mod">
        <pc:chgData name="sjwsrh@naver.com" userId="5cc2fac9e238e471" providerId="LiveId" clId="{ED70AF82-1D3E-4081-B29D-E4B205F3D990}" dt="2023-09-12T13:51:23.464" v="4396" actId="2711"/>
        <pc:sldMkLst>
          <pc:docMk/>
          <pc:sldMk cId="2212802401" sldId="275"/>
        </pc:sldMkLst>
        <pc:spChg chg="mod">
          <ac:chgData name="sjwsrh@naver.com" userId="5cc2fac9e238e471" providerId="LiveId" clId="{ED70AF82-1D3E-4081-B29D-E4B205F3D990}" dt="2023-09-12T13:51:23.464" v="4396" actId="2711"/>
          <ac:spMkLst>
            <pc:docMk/>
            <pc:sldMk cId="2212802401" sldId="275"/>
            <ac:spMk id="2" creationId="{00000000-0000-0000-0000-000000000000}"/>
          </ac:spMkLst>
        </pc:spChg>
      </pc:sldChg>
      <pc:sldChg chg="modSp mod">
        <pc:chgData name="sjwsrh@naver.com" userId="5cc2fac9e238e471" providerId="LiveId" clId="{ED70AF82-1D3E-4081-B29D-E4B205F3D990}" dt="2023-09-12T13:51:43.361" v="4397" actId="2711"/>
        <pc:sldMkLst>
          <pc:docMk/>
          <pc:sldMk cId="3964019219" sldId="281"/>
        </pc:sldMkLst>
        <pc:spChg chg="mod">
          <ac:chgData name="sjwsrh@naver.com" userId="5cc2fac9e238e471" providerId="LiveId" clId="{ED70AF82-1D3E-4081-B29D-E4B205F3D990}" dt="2023-09-12T13:51:43.361" v="4397" actId="2711"/>
          <ac:spMkLst>
            <pc:docMk/>
            <pc:sldMk cId="3964019219" sldId="281"/>
            <ac:spMk id="2" creationId="{00000000-0000-0000-0000-000000000000}"/>
          </ac:spMkLst>
        </pc:spChg>
      </pc:sldChg>
      <pc:sldChg chg="modSp mod">
        <pc:chgData name="sjwsrh@naver.com" userId="5cc2fac9e238e471" providerId="LiveId" clId="{ED70AF82-1D3E-4081-B29D-E4B205F3D990}" dt="2023-09-12T13:52:13.389" v="4399" actId="2711"/>
        <pc:sldMkLst>
          <pc:docMk/>
          <pc:sldMk cId="3386615648" sldId="282"/>
        </pc:sldMkLst>
        <pc:spChg chg="mod">
          <ac:chgData name="sjwsrh@naver.com" userId="5cc2fac9e238e471" providerId="LiveId" clId="{ED70AF82-1D3E-4081-B29D-E4B205F3D990}" dt="2023-09-12T13:52:08.470" v="4398" actId="2711"/>
          <ac:spMkLst>
            <pc:docMk/>
            <pc:sldMk cId="3386615648" sldId="282"/>
            <ac:spMk id="2" creationId="{00000000-0000-0000-0000-000000000000}"/>
          </ac:spMkLst>
        </pc:spChg>
        <pc:spChg chg="mod">
          <ac:chgData name="sjwsrh@naver.com" userId="5cc2fac9e238e471" providerId="LiveId" clId="{ED70AF82-1D3E-4081-B29D-E4B205F3D990}" dt="2023-09-12T13:52:13.389" v="4399" actId="2711"/>
          <ac:spMkLst>
            <pc:docMk/>
            <pc:sldMk cId="3386615648" sldId="282"/>
            <ac:spMk id="3" creationId="{00000000-0000-0000-0000-000000000000}"/>
          </ac:spMkLst>
        </pc:spChg>
      </pc:sldChg>
      <pc:sldChg chg="modSp mod">
        <pc:chgData name="sjwsrh@naver.com" userId="5cc2fac9e238e471" providerId="LiveId" clId="{ED70AF82-1D3E-4081-B29D-E4B205F3D990}" dt="2023-09-12T13:52:24.514" v="4401" actId="2711"/>
        <pc:sldMkLst>
          <pc:docMk/>
          <pc:sldMk cId="156441336" sldId="283"/>
        </pc:sldMkLst>
        <pc:spChg chg="mod">
          <ac:chgData name="sjwsrh@naver.com" userId="5cc2fac9e238e471" providerId="LiveId" clId="{ED70AF82-1D3E-4081-B29D-E4B205F3D990}" dt="2023-09-12T13:52:21.077" v="4400" actId="2711"/>
          <ac:spMkLst>
            <pc:docMk/>
            <pc:sldMk cId="156441336" sldId="283"/>
            <ac:spMk id="2" creationId="{00000000-0000-0000-0000-000000000000}"/>
          </ac:spMkLst>
        </pc:spChg>
        <pc:spChg chg="mod">
          <ac:chgData name="sjwsrh@naver.com" userId="5cc2fac9e238e471" providerId="LiveId" clId="{ED70AF82-1D3E-4081-B29D-E4B205F3D990}" dt="2023-09-12T13:52:24.514" v="4401" actId="2711"/>
          <ac:spMkLst>
            <pc:docMk/>
            <pc:sldMk cId="156441336" sldId="283"/>
            <ac:spMk id="3" creationId="{00000000-0000-0000-0000-000000000000}"/>
          </ac:spMkLst>
        </pc:spChg>
      </pc:sldChg>
      <pc:sldChg chg="modSp mod">
        <pc:chgData name="sjwsrh@naver.com" userId="5cc2fac9e238e471" providerId="LiveId" clId="{ED70AF82-1D3E-4081-B29D-E4B205F3D990}" dt="2023-09-12T13:52:34.314" v="4403" actId="2711"/>
        <pc:sldMkLst>
          <pc:docMk/>
          <pc:sldMk cId="970120969" sldId="284"/>
        </pc:sldMkLst>
        <pc:spChg chg="mod">
          <ac:chgData name="sjwsrh@naver.com" userId="5cc2fac9e238e471" providerId="LiveId" clId="{ED70AF82-1D3E-4081-B29D-E4B205F3D990}" dt="2023-09-12T13:52:31.008" v="4402" actId="2711"/>
          <ac:spMkLst>
            <pc:docMk/>
            <pc:sldMk cId="970120969" sldId="284"/>
            <ac:spMk id="2" creationId="{00000000-0000-0000-0000-000000000000}"/>
          </ac:spMkLst>
        </pc:spChg>
        <pc:spChg chg="mod">
          <ac:chgData name="sjwsrh@naver.com" userId="5cc2fac9e238e471" providerId="LiveId" clId="{ED70AF82-1D3E-4081-B29D-E4B205F3D990}" dt="2023-09-12T13:52:34.314" v="4403" actId="2711"/>
          <ac:spMkLst>
            <pc:docMk/>
            <pc:sldMk cId="970120969" sldId="284"/>
            <ac:spMk id="3" creationId="{00000000-0000-0000-0000-000000000000}"/>
          </ac:spMkLst>
        </pc:spChg>
      </pc:sldChg>
      <pc:sldChg chg="modSp mod">
        <pc:chgData name="sjwsrh@naver.com" userId="5cc2fac9e238e471" providerId="LiveId" clId="{ED70AF82-1D3E-4081-B29D-E4B205F3D990}" dt="2023-09-12T13:52:44.206" v="4405" actId="2711"/>
        <pc:sldMkLst>
          <pc:docMk/>
          <pc:sldMk cId="832757451" sldId="285"/>
        </pc:sldMkLst>
        <pc:spChg chg="mod">
          <ac:chgData name="sjwsrh@naver.com" userId="5cc2fac9e238e471" providerId="LiveId" clId="{ED70AF82-1D3E-4081-B29D-E4B205F3D990}" dt="2023-09-12T13:52:40.552" v="4404" actId="2711"/>
          <ac:spMkLst>
            <pc:docMk/>
            <pc:sldMk cId="832757451" sldId="285"/>
            <ac:spMk id="2" creationId="{00000000-0000-0000-0000-000000000000}"/>
          </ac:spMkLst>
        </pc:spChg>
        <pc:spChg chg="mod">
          <ac:chgData name="sjwsrh@naver.com" userId="5cc2fac9e238e471" providerId="LiveId" clId="{ED70AF82-1D3E-4081-B29D-E4B205F3D990}" dt="2023-09-12T13:52:44.206" v="4405" actId="2711"/>
          <ac:spMkLst>
            <pc:docMk/>
            <pc:sldMk cId="832757451" sldId="285"/>
            <ac:spMk id="3" creationId="{00000000-0000-0000-0000-000000000000}"/>
          </ac:spMkLst>
        </pc:spChg>
      </pc:sldChg>
      <pc:sldChg chg="modSp mod">
        <pc:chgData name="sjwsrh@naver.com" userId="5cc2fac9e238e471" providerId="LiveId" clId="{ED70AF82-1D3E-4081-B29D-E4B205F3D990}" dt="2023-09-12T13:52:55.146" v="4408" actId="1076"/>
        <pc:sldMkLst>
          <pc:docMk/>
          <pc:sldMk cId="1526458433" sldId="286"/>
        </pc:sldMkLst>
        <pc:spChg chg="mod">
          <ac:chgData name="sjwsrh@naver.com" userId="5cc2fac9e238e471" providerId="LiveId" clId="{ED70AF82-1D3E-4081-B29D-E4B205F3D990}" dt="2023-09-12T13:52:49.036" v="4406" actId="2711"/>
          <ac:spMkLst>
            <pc:docMk/>
            <pc:sldMk cId="1526458433" sldId="286"/>
            <ac:spMk id="2" creationId="{00000000-0000-0000-0000-000000000000}"/>
          </ac:spMkLst>
        </pc:spChg>
        <pc:spChg chg="mod">
          <ac:chgData name="sjwsrh@naver.com" userId="5cc2fac9e238e471" providerId="LiveId" clId="{ED70AF82-1D3E-4081-B29D-E4B205F3D990}" dt="2023-09-12T13:52:52.265" v="4407" actId="2711"/>
          <ac:spMkLst>
            <pc:docMk/>
            <pc:sldMk cId="1526458433" sldId="286"/>
            <ac:spMk id="3" creationId="{00000000-0000-0000-0000-000000000000}"/>
          </ac:spMkLst>
        </pc:spChg>
        <pc:picChg chg="mod">
          <ac:chgData name="sjwsrh@naver.com" userId="5cc2fac9e238e471" providerId="LiveId" clId="{ED70AF82-1D3E-4081-B29D-E4B205F3D990}" dt="2023-09-12T13:52:55.146" v="4408" actId="1076"/>
          <ac:picMkLst>
            <pc:docMk/>
            <pc:sldMk cId="1526458433" sldId="286"/>
            <ac:picMk id="6" creationId="{00000000-0000-0000-0000-000000000000}"/>
          </ac:picMkLst>
        </pc:picChg>
      </pc:sldChg>
      <pc:sldChg chg="modSp mod">
        <pc:chgData name="sjwsrh@naver.com" userId="5cc2fac9e238e471" providerId="LiveId" clId="{ED70AF82-1D3E-4081-B29D-E4B205F3D990}" dt="2023-09-12T13:53:03.262" v="4410" actId="2711"/>
        <pc:sldMkLst>
          <pc:docMk/>
          <pc:sldMk cId="3855971935" sldId="287"/>
        </pc:sldMkLst>
        <pc:spChg chg="mod">
          <ac:chgData name="sjwsrh@naver.com" userId="5cc2fac9e238e471" providerId="LiveId" clId="{ED70AF82-1D3E-4081-B29D-E4B205F3D990}" dt="2023-09-12T13:53:03.262" v="4410" actId="2711"/>
          <ac:spMkLst>
            <pc:docMk/>
            <pc:sldMk cId="3855971935" sldId="287"/>
            <ac:spMk id="2" creationId="{00000000-0000-0000-0000-000000000000}"/>
          </ac:spMkLst>
        </pc:spChg>
        <pc:spChg chg="mod">
          <ac:chgData name="sjwsrh@naver.com" userId="5cc2fac9e238e471" providerId="LiveId" clId="{ED70AF82-1D3E-4081-B29D-E4B205F3D990}" dt="2023-09-12T13:53:00.161" v="4409" actId="2711"/>
          <ac:spMkLst>
            <pc:docMk/>
            <pc:sldMk cId="3855971935" sldId="287"/>
            <ac:spMk id="3" creationId="{00000000-0000-0000-0000-000000000000}"/>
          </ac:spMkLst>
        </pc:spChg>
      </pc:sldChg>
      <pc:sldChg chg="modSp mod">
        <pc:chgData name="sjwsrh@naver.com" userId="5cc2fac9e238e471" providerId="LiveId" clId="{ED70AF82-1D3E-4081-B29D-E4B205F3D990}" dt="2023-09-12T13:53:13.096" v="4412" actId="2711"/>
        <pc:sldMkLst>
          <pc:docMk/>
          <pc:sldMk cId="2149566635" sldId="288"/>
        </pc:sldMkLst>
        <pc:spChg chg="mod">
          <ac:chgData name="sjwsrh@naver.com" userId="5cc2fac9e238e471" providerId="LiveId" clId="{ED70AF82-1D3E-4081-B29D-E4B205F3D990}" dt="2023-09-12T13:53:09.535" v="4411" actId="2711"/>
          <ac:spMkLst>
            <pc:docMk/>
            <pc:sldMk cId="2149566635" sldId="288"/>
            <ac:spMk id="2" creationId="{00000000-0000-0000-0000-000000000000}"/>
          </ac:spMkLst>
        </pc:spChg>
        <pc:spChg chg="mod">
          <ac:chgData name="sjwsrh@naver.com" userId="5cc2fac9e238e471" providerId="LiveId" clId="{ED70AF82-1D3E-4081-B29D-E4B205F3D990}" dt="2023-09-12T13:53:13.096" v="4412" actId="2711"/>
          <ac:spMkLst>
            <pc:docMk/>
            <pc:sldMk cId="2149566635" sldId="288"/>
            <ac:spMk id="3" creationId="{00000000-0000-0000-0000-000000000000}"/>
          </ac:spMkLst>
        </pc:spChg>
      </pc:sldChg>
      <pc:sldChg chg="modSp mod">
        <pc:chgData name="sjwsrh@naver.com" userId="5cc2fac9e238e471" providerId="LiveId" clId="{ED70AF82-1D3E-4081-B29D-E4B205F3D990}" dt="2023-09-12T13:53:20.245" v="4413" actId="2711"/>
        <pc:sldMkLst>
          <pc:docMk/>
          <pc:sldMk cId="1866310592" sldId="289"/>
        </pc:sldMkLst>
        <pc:spChg chg="mod">
          <ac:chgData name="sjwsrh@naver.com" userId="5cc2fac9e238e471" providerId="LiveId" clId="{ED70AF82-1D3E-4081-B29D-E4B205F3D990}" dt="2023-09-12T13:53:20.245" v="4413" actId="2711"/>
          <ac:spMkLst>
            <pc:docMk/>
            <pc:sldMk cId="1866310592" sldId="289"/>
            <ac:spMk id="2" creationId="{00000000-0000-0000-0000-000000000000}"/>
          </ac:spMkLst>
        </pc:spChg>
      </pc:sldChg>
      <pc:sldChg chg="modSp mod">
        <pc:chgData name="sjwsrh@naver.com" userId="5cc2fac9e238e471" providerId="LiveId" clId="{ED70AF82-1D3E-4081-B29D-E4B205F3D990}" dt="2023-09-12T13:53:25.919" v="4414" actId="2711"/>
        <pc:sldMkLst>
          <pc:docMk/>
          <pc:sldMk cId="1411462295" sldId="290"/>
        </pc:sldMkLst>
        <pc:spChg chg="mod">
          <ac:chgData name="sjwsrh@naver.com" userId="5cc2fac9e238e471" providerId="LiveId" clId="{ED70AF82-1D3E-4081-B29D-E4B205F3D990}" dt="2023-09-12T13:53:25.919" v="4414" actId="2711"/>
          <ac:spMkLst>
            <pc:docMk/>
            <pc:sldMk cId="1411462295" sldId="290"/>
            <ac:spMk id="2" creationId="{00000000-0000-0000-0000-000000000000}"/>
          </ac:spMkLst>
        </pc:spChg>
      </pc:sldChg>
      <pc:sldChg chg="modSp mod">
        <pc:chgData name="sjwsrh@naver.com" userId="5cc2fac9e238e471" providerId="LiveId" clId="{ED70AF82-1D3E-4081-B29D-E4B205F3D990}" dt="2023-09-12T13:53:32.428" v="4415" actId="2711"/>
        <pc:sldMkLst>
          <pc:docMk/>
          <pc:sldMk cId="2072385756" sldId="291"/>
        </pc:sldMkLst>
        <pc:spChg chg="mod">
          <ac:chgData name="sjwsrh@naver.com" userId="5cc2fac9e238e471" providerId="LiveId" clId="{ED70AF82-1D3E-4081-B29D-E4B205F3D990}" dt="2023-09-12T13:53:32.428" v="4415" actId="2711"/>
          <ac:spMkLst>
            <pc:docMk/>
            <pc:sldMk cId="2072385756" sldId="291"/>
            <ac:spMk id="2" creationId="{00000000-0000-0000-0000-000000000000}"/>
          </ac:spMkLst>
        </pc:spChg>
      </pc:sldChg>
      <pc:sldChg chg="modSp mod">
        <pc:chgData name="sjwsrh@naver.com" userId="5cc2fac9e238e471" providerId="LiveId" clId="{ED70AF82-1D3E-4081-B29D-E4B205F3D990}" dt="2023-09-12T13:53:37.937" v="4416" actId="2711"/>
        <pc:sldMkLst>
          <pc:docMk/>
          <pc:sldMk cId="4177034674" sldId="292"/>
        </pc:sldMkLst>
        <pc:spChg chg="mod">
          <ac:chgData name="sjwsrh@naver.com" userId="5cc2fac9e238e471" providerId="LiveId" clId="{ED70AF82-1D3E-4081-B29D-E4B205F3D990}" dt="2023-09-12T13:53:37.937" v="4416" actId="2711"/>
          <ac:spMkLst>
            <pc:docMk/>
            <pc:sldMk cId="4177034674" sldId="292"/>
            <ac:spMk id="2" creationId="{00000000-0000-0000-0000-000000000000}"/>
          </ac:spMkLst>
        </pc:spChg>
      </pc:sldChg>
      <pc:sldChg chg="modSp mod">
        <pc:chgData name="sjwsrh@naver.com" userId="5cc2fac9e238e471" providerId="LiveId" clId="{ED70AF82-1D3E-4081-B29D-E4B205F3D990}" dt="2023-09-12T13:53:44.583" v="4417" actId="2711"/>
        <pc:sldMkLst>
          <pc:docMk/>
          <pc:sldMk cId="3571086133" sldId="293"/>
        </pc:sldMkLst>
        <pc:spChg chg="mod">
          <ac:chgData name="sjwsrh@naver.com" userId="5cc2fac9e238e471" providerId="LiveId" clId="{ED70AF82-1D3E-4081-B29D-E4B205F3D990}" dt="2023-09-12T13:53:44.583" v="4417" actId="2711"/>
          <ac:spMkLst>
            <pc:docMk/>
            <pc:sldMk cId="3571086133" sldId="293"/>
            <ac:spMk id="2" creationId="{00000000-0000-0000-0000-000000000000}"/>
          </ac:spMkLst>
        </pc:spChg>
      </pc:sldChg>
      <pc:sldChg chg="modSp mod">
        <pc:chgData name="sjwsrh@naver.com" userId="5cc2fac9e238e471" providerId="LiveId" clId="{ED70AF82-1D3E-4081-B29D-E4B205F3D990}" dt="2023-09-12T11:57:41.710" v="222" actId="2711"/>
        <pc:sldMkLst>
          <pc:docMk/>
          <pc:sldMk cId="1557479650" sldId="294"/>
        </pc:sldMkLst>
        <pc:spChg chg="mod">
          <ac:chgData name="sjwsrh@naver.com" userId="5cc2fac9e238e471" providerId="LiveId" clId="{ED70AF82-1D3E-4081-B29D-E4B205F3D990}" dt="2023-09-12T11:57:41.710" v="222" actId="2711"/>
          <ac:spMkLst>
            <pc:docMk/>
            <pc:sldMk cId="1557479650" sldId="294"/>
            <ac:spMk id="2" creationId="{00000000-0000-0000-0000-000000000000}"/>
          </ac:spMkLst>
        </pc:spChg>
        <pc:spChg chg="mod">
          <ac:chgData name="sjwsrh@naver.com" userId="5cc2fac9e238e471" providerId="LiveId" clId="{ED70AF82-1D3E-4081-B29D-E4B205F3D990}" dt="2023-09-12T11:57:32.900" v="221" actId="2711"/>
          <ac:spMkLst>
            <pc:docMk/>
            <pc:sldMk cId="1557479650" sldId="294"/>
            <ac:spMk id="3" creationId="{00000000-0000-0000-0000-000000000000}"/>
          </ac:spMkLst>
        </pc:spChg>
      </pc:sldChg>
      <pc:sldChg chg="modSp add mod">
        <pc:chgData name="sjwsrh@naver.com" userId="5cc2fac9e238e471" providerId="LiveId" clId="{ED70AF82-1D3E-4081-B29D-E4B205F3D990}" dt="2023-09-12T12:00:47.761" v="1001" actId="20577"/>
        <pc:sldMkLst>
          <pc:docMk/>
          <pc:sldMk cId="1758135797" sldId="295"/>
        </pc:sldMkLst>
        <pc:spChg chg="mod">
          <ac:chgData name="sjwsrh@naver.com" userId="5cc2fac9e238e471" providerId="LiveId" clId="{ED70AF82-1D3E-4081-B29D-E4B205F3D990}" dt="2023-09-12T12:00:47.761" v="1001" actId="20577"/>
          <ac:spMkLst>
            <pc:docMk/>
            <pc:sldMk cId="1758135797" sldId="295"/>
            <ac:spMk id="3" creationId="{00000000-0000-0000-0000-000000000000}"/>
          </ac:spMkLst>
        </pc:spChg>
      </pc:sldChg>
      <pc:sldChg chg="modSp add mod">
        <pc:chgData name="sjwsrh@naver.com" userId="5cc2fac9e238e471" providerId="LiveId" clId="{ED70AF82-1D3E-4081-B29D-E4B205F3D990}" dt="2023-09-12T12:04:52.609" v="1944" actId="20577"/>
        <pc:sldMkLst>
          <pc:docMk/>
          <pc:sldMk cId="689463905" sldId="296"/>
        </pc:sldMkLst>
        <pc:spChg chg="mod">
          <ac:chgData name="sjwsrh@naver.com" userId="5cc2fac9e238e471" providerId="LiveId" clId="{ED70AF82-1D3E-4081-B29D-E4B205F3D990}" dt="2023-09-12T12:04:52.609" v="1944" actId="20577"/>
          <ac:spMkLst>
            <pc:docMk/>
            <pc:sldMk cId="689463905" sldId="296"/>
            <ac:spMk id="3" creationId="{00000000-0000-0000-0000-000000000000}"/>
          </ac:spMkLst>
        </pc:spChg>
      </pc:sldChg>
      <pc:sldChg chg="modSp add mod">
        <pc:chgData name="sjwsrh@naver.com" userId="5cc2fac9e238e471" providerId="LiveId" clId="{ED70AF82-1D3E-4081-B29D-E4B205F3D990}" dt="2023-09-12T12:13:06.928" v="2549" actId="20577"/>
        <pc:sldMkLst>
          <pc:docMk/>
          <pc:sldMk cId="4110088957" sldId="297"/>
        </pc:sldMkLst>
        <pc:spChg chg="mod">
          <ac:chgData name="sjwsrh@naver.com" userId="5cc2fac9e238e471" providerId="LiveId" clId="{ED70AF82-1D3E-4081-B29D-E4B205F3D990}" dt="2023-09-12T12:13:06.928" v="2549" actId="20577"/>
          <ac:spMkLst>
            <pc:docMk/>
            <pc:sldMk cId="4110088957" sldId="297"/>
            <ac:spMk id="3" creationId="{00000000-0000-0000-0000-000000000000}"/>
          </ac:spMkLst>
        </pc:spChg>
      </pc:sldChg>
      <pc:sldChg chg="modSp add mod">
        <pc:chgData name="sjwsrh@naver.com" userId="5cc2fac9e238e471" providerId="LiveId" clId="{ED70AF82-1D3E-4081-B29D-E4B205F3D990}" dt="2023-09-12T13:31:49.533" v="3284" actId="20577"/>
        <pc:sldMkLst>
          <pc:docMk/>
          <pc:sldMk cId="266437116" sldId="298"/>
        </pc:sldMkLst>
        <pc:spChg chg="mod">
          <ac:chgData name="sjwsrh@naver.com" userId="5cc2fac9e238e471" providerId="LiveId" clId="{ED70AF82-1D3E-4081-B29D-E4B205F3D990}" dt="2023-09-12T13:22:10.306" v="2762" actId="20577"/>
          <ac:spMkLst>
            <pc:docMk/>
            <pc:sldMk cId="266437116" sldId="298"/>
            <ac:spMk id="2" creationId="{00000000-0000-0000-0000-000000000000}"/>
          </ac:spMkLst>
        </pc:spChg>
        <pc:spChg chg="mod">
          <ac:chgData name="sjwsrh@naver.com" userId="5cc2fac9e238e471" providerId="LiveId" clId="{ED70AF82-1D3E-4081-B29D-E4B205F3D990}" dt="2023-09-12T13:31:49.533" v="3284" actId="20577"/>
          <ac:spMkLst>
            <pc:docMk/>
            <pc:sldMk cId="266437116" sldId="298"/>
            <ac:spMk id="3" creationId="{00000000-0000-0000-0000-000000000000}"/>
          </ac:spMkLst>
        </pc:spChg>
      </pc:sldChg>
      <pc:sldChg chg="modSp add mod">
        <pc:chgData name="sjwsrh@naver.com" userId="5cc2fac9e238e471" providerId="LiveId" clId="{ED70AF82-1D3E-4081-B29D-E4B205F3D990}" dt="2023-09-12T13:43:19.261" v="3895" actId="20577"/>
        <pc:sldMkLst>
          <pc:docMk/>
          <pc:sldMk cId="985477818" sldId="299"/>
        </pc:sldMkLst>
        <pc:spChg chg="mod">
          <ac:chgData name="sjwsrh@naver.com" userId="5cc2fac9e238e471" providerId="LiveId" clId="{ED70AF82-1D3E-4081-B29D-E4B205F3D990}" dt="2023-09-12T13:39:14.032" v="3304" actId="20577"/>
          <ac:spMkLst>
            <pc:docMk/>
            <pc:sldMk cId="985477818" sldId="299"/>
            <ac:spMk id="2" creationId="{00000000-0000-0000-0000-000000000000}"/>
          </ac:spMkLst>
        </pc:spChg>
        <pc:spChg chg="mod">
          <ac:chgData name="sjwsrh@naver.com" userId="5cc2fac9e238e471" providerId="LiveId" clId="{ED70AF82-1D3E-4081-B29D-E4B205F3D990}" dt="2023-09-12T13:43:19.261" v="3895" actId="20577"/>
          <ac:spMkLst>
            <pc:docMk/>
            <pc:sldMk cId="985477818" sldId="299"/>
            <ac:spMk id="3" creationId="{00000000-0000-0000-0000-000000000000}"/>
          </ac:spMkLst>
        </pc:spChg>
      </pc:sldChg>
      <pc:sldChg chg="modSp add mod">
        <pc:chgData name="sjwsrh@naver.com" userId="5cc2fac9e238e471" providerId="LiveId" clId="{ED70AF82-1D3E-4081-B29D-E4B205F3D990}" dt="2023-09-12T14:47:45.448" v="4423" actId="27636"/>
        <pc:sldMkLst>
          <pc:docMk/>
          <pc:sldMk cId="2158506901" sldId="300"/>
        </pc:sldMkLst>
        <pc:spChg chg="mod">
          <ac:chgData name="sjwsrh@naver.com" userId="5cc2fac9e238e471" providerId="LiveId" clId="{ED70AF82-1D3E-4081-B29D-E4B205F3D990}" dt="2023-09-12T13:45:06.917" v="4110" actId="20577"/>
          <ac:spMkLst>
            <pc:docMk/>
            <pc:sldMk cId="2158506901" sldId="300"/>
            <ac:spMk id="2" creationId="{00000000-0000-0000-0000-000000000000}"/>
          </ac:spMkLst>
        </pc:spChg>
        <pc:spChg chg="mod">
          <ac:chgData name="sjwsrh@naver.com" userId="5cc2fac9e238e471" providerId="LiveId" clId="{ED70AF82-1D3E-4081-B29D-E4B205F3D990}" dt="2023-09-12T14:47:45.448" v="4423" actId="27636"/>
          <ac:spMkLst>
            <pc:docMk/>
            <pc:sldMk cId="2158506901" sldId="300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info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</a:t>
          </a: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info=“naver.com”%&gt;</a:t>
          </a:r>
          <a:endParaRPr lang="ko-KR" altLang="en-US" sz="1800" b="1" cap="none" spc="0" dirty="0">
            <a:ln>
              <a:prstDash val="solid"/>
            </a:ln>
            <a:solidFill>
              <a:schemeClr val="tx1">
                <a:lumMod val="95000"/>
                <a:lumOff val="5000"/>
              </a:schemeClr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994A70C-FAC1-4DA8-9481-73B59FFFB2E3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language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</a:t>
          </a:r>
        </a:p>
      </dgm:t>
    </dgm:pt>
    <dgm:pt modelId="{AD3579FF-6CCE-48C4-808F-83496C81C14F}" type="par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FA74893F-F1D7-45AE-BD72-FAA87E6694A4}" type="sib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4453F622-9580-4AAB-BB40-47FBE350D79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9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language=“java”%&gt;</a:t>
          </a:r>
          <a:endParaRPr lang="ko-KR" altLang="en-US" sz="1900" b="1" cap="none" spc="0" dirty="0">
            <a:ln>
              <a:prstDash val="solid"/>
            </a:ln>
            <a:solidFill>
              <a:schemeClr val="tx1">
                <a:lumMod val="95000"/>
                <a:lumOff val="5000"/>
              </a:schemeClr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13B466B0-F1F7-48A9-BA3E-43CF2FBF6A6D}" type="par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A14A1101-6E21-4701-AF64-688D16366851}" type="sib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627858B2-1291-4BCF-B977-8B0F4C24C31C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1800" b="1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contentType</a:t>
          </a:r>
          <a:r>
            <a:rPr lang="en-US" altLang="ko-KR" sz="1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1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gm:t>
    </dgm:pt>
    <dgm:pt modelId="{E9C0D3B6-0063-4773-9AEC-69E46C3F52E2}" type="parTrans" cxnId="{A503D74B-5D37-4175-8330-8B537CB021AC}">
      <dgm:prSet/>
      <dgm:spPr/>
      <dgm:t>
        <a:bodyPr/>
        <a:lstStyle/>
        <a:p>
          <a:pPr latinLnBrk="1"/>
          <a:endParaRPr lang="ko-KR" altLang="en-US"/>
        </a:p>
      </dgm:t>
    </dgm:pt>
    <dgm:pt modelId="{77A48CAC-CDF2-4DDE-A33F-65EDC49DDFCB}" type="sibTrans" cxnId="{A503D74B-5D37-4175-8330-8B537CB021AC}">
      <dgm:prSet/>
      <dgm:spPr/>
      <dgm:t>
        <a:bodyPr/>
        <a:lstStyle/>
        <a:p>
          <a:pPr latinLnBrk="1"/>
          <a:endParaRPr lang="ko-KR" altLang="en-US"/>
        </a:p>
      </dgm:t>
    </dgm:pt>
    <dgm:pt modelId="{2C70BE7E-AB33-4707-A8BE-FB7263BF380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700" b="1" cap="none" spc="0" dirty="0" err="1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=“text/html”%&gt;</a:t>
          </a:r>
          <a:endParaRPr lang="ko-KR" altLang="en-US" sz="1700" b="1" cap="none" spc="0" dirty="0">
            <a:ln>
              <a:prstDash val="solid"/>
            </a:ln>
            <a:solidFill>
              <a:schemeClr val="tx1">
                <a:lumMod val="95000"/>
                <a:lumOff val="5000"/>
              </a:schemeClr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959AA3-9D2E-40A6-A6DC-B8E83CA185D0}" type="parTrans" cxnId="{9F4E8F8D-60C6-45AF-A7E0-C49B64CBF967}">
      <dgm:prSet/>
      <dgm:spPr/>
      <dgm:t>
        <a:bodyPr/>
        <a:lstStyle/>
        <a:p>
          <a:pPr latinLnBrk="1"/>
          <a:endParaRPr lang="ko-KR" altLang="en-US"/>
        </a:p>
      </dgm:t>
    </dgm:pt>
    <dgm:pt modelId="{2FCAF182-1129-4970-AE0A-B7ACF76D0FE4}" type="sibTrans" cxnId="{9F4E8F8D-60C6-45AF-A7E0-C49B64CBF967}">
      <dgm:prSet/>
      <dgm:spPr/>
      <dgm:t>
        <a:bodyPr/>
        <a:lstStyle/>
        <a:p>
          <a:pPr latinLnBrk="1"/>
          <a:endParaRPr lang="ko-KR" altLang="en-US"/>
        </a:p>
      </dgm:t>
    </dgm:pt>
    <dgm:pt modelId="{55D4F78E-742A-4FAD-A0D0-AF63ECE43F9E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700" b="1" cap="none" spc="0" dirty="0" err="1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=“text/html”;  charset=“EUC-KR”%&gt;</a:t>
          </a:r>
          <a:endParaRPr lang="ko-KR" altLang="en-US" sz="1700" b="1" cap="none" spc="0" dirty="0">
            <a:ln>
              <a:prstDash val="solid"/>
            </a:ln>
            <a:solidFill>
              <a:schemeClr val="tx1">
                <a:lumMod val="95000"/>
                <a:lumOff val="5000"/>
              </a:schemeClr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749CD8FA-4BDB-4405-A216-729526067783}" type="sibTrans" cxnId="{6DAADC3D-B1CB-4921-B785-2926013110A3}">
      <dgm:prSet/>
      <dgm:spPr/>
      <dgm:t>
        <a:bodyPr/>
        <a:lstStyle/>
        <a:p>
          <a:pPr latinLnBrk="1"/>
          <a:endParaRPr lang="ko-KR" altLang="en-US"/>
        </a:p>
      </dgm:t>
    </dgm:pt>
    <dgm:pt modelId="{FD19D27B-DE5E-4DF7-9555-510152B629A4}" type="parTrans" cxnId="{6DAADC3D-B1CB-4921-B785-2926013110A3}">
      <dgm:prSet/>
      <dgm:spPr/>
      <dgm:t>
        <a:bodyPr/>
        <a:lstStyle/>
        <a:p>
          <a:pPr latinLnBrk="1"/>
          <a:endParaRPr lang="ko-KR" altLang="en-US"/>
        </a:p>
      </dgm:t>
    </dgm:pt>
    <dgm:pt modelId="{24884125-9750-4D2F-8541-E73CECDB22C4}">
      <dgm:prSet phldrT="[텍스트]" custT="1"/>
      <dgm:spPr/>
      <dgm:t>
        <a:bodyPr lIns="36000" rIns="36000"/>
        <a:lstStyle/>
        <a:p>
          <a:pPr algn="ctr" latinLnBrk="1"/>
          <a:endParaRPr lang="ko-KR" altLang="en-US" sz="18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1FFDF279-0676-4002-9B2D-CD166A1AE999}" type="parTrans" cxnId="{A35E39E5-6C78-44B7-9D1F-3C023147A0DD}">
      <dgm:prSet/>
      <dgm:spPr/>
      <dgm:t>
        <a:bodyPr/>
        <a:lstStyle/>
        <a:p>
          <a:pPr latinLnBrk="1"/>
          <a:endParaRPr lang="ko-KR" altLang="en-US"/>
        </a:p>
      </dgm:t>
    </dgm:pt>
    <dgm:pt modelId="{DA47DC1E-2662-46A7-8BD6-834077FE5A86}" type="sibTrans" cxnId="{A35E39E5-6C78-44B7-9D1F-3C023147A0DD}">
      <dgm:prSet/>
      <dgm:spPr/>
      <dgm:t>
        <a:bodyPr/>
        <a:lstStyle/>
        <a:p>
          <a:pPr latinLnBrk="1"/>
          <a:endParaRPr lang="ko-KR" altLang="en-US"/>
        </a:p>
      </dgm:t>
    </dgm:pt>
    <dgm:pt modelId="{F4270BE6-3901-4217-B617-0F4C9912C0E1}">
      <dgm:prSet phldrT="[텍스트]" custT="1"/>
      <dgm:spPr/>
      <dgm:t>
        <a:bodyPr lIns="36000" rIns="36000"/>
        <a:lstStyle/>
        <a:p>
          <a:pPr algn="ctr" latinLnBrk="1"/>
          <a:endParaRPr lang="ko-KR" altLang="en-US" sz="19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C3A8959B-20C3-4F31-B5E7-398675789735}" type="parTrans" cxnId="{ADEF4593-F6C6-443A-9B25-73A6F542286A}">
      <dgm:prSet/>
      <dgm:spPr/>
      <dgm:t>
        <a:bodyPr/>
        <a:lstStyle/>
        <a:p>
          <a:pPr latinLnBrk="1"/>
          <a:endParaRPr lang="ko-KR" altLang="en-US"/>
        </a:p>
      </dgm:t>
    </dgm:pt>
    <dgm:pt modelId="{40243ECF-50A9-4ABD-A32E-4A8AC14FF88E}" type="sibTrans" cxnId="{ADEF4593-F6C6-443A-9B25-73A6F542286A}">
      <dgm:prSet/>
      <dgm:spPr/>
      <dgm:t>
        <a:bodyPr/>
        <a:lstStyle/>
        <a:p>
          <a:pPr latinLnBrk="1"/>
          <a:endParaRPr lang="ko-KR" altLang="en-US"/>
        </a:p>
      </dgm:t>
    </dgm:pt>
    <dgm:pt modelId="{C407763B-08CF-4DC5-9B6C-EDB509E09B31}">
      <dgm:prSet phldrT="[텍스트]" custT="1"/>
      <dgm:spPr/>
      <dgm:t>
        <a:bodyPr lIns="36000" rIns="36000"/>
        <a:lstStyle/>
        <a:p>
          <a:pPr algn="ctr" latinLnBrk="1"/>
          <a:endParaRPr lang="ko-KR" altLang="en-US" sz="17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E5BF16E4-C612-497C-98B2-7C43A070624C}" type="parTrans" cxnId="{89941F69-61EF-4F12-9C67-DBE54854E184}">
      <dgm:prSet/>
      <dgm:spPr/>
      <dgm:t>
        <a:bodyPr/>
        <a:lstStyle/>
        <a:p>
          <a:pPr latinLnBrk="1"/>
          <a:endParaRPr lang="ko-KR" altLang="en-US"/>
        </a:p>
      </dgm:t>
    </dgm:pt>
    <dgm:pt modelId="{CD274528-ADDB-4066-B80C-FC6F80EB54D5}" type="sibTrans" cxnId="{89941F69-61EF-4F12-9C67-DBE54854E184}">
      <dgm:prSet/>
      <dgm:spPr/>
      <dgm:t>
        <a:bodyPr/>
        <a:lstStyle/>
        <a:p>
          <a:pPr latinLnBrk="1"/>
          <a:endParaRPr lang="ko-KR" altLang="en-US"/>
        </a:p>
      </dgm:t>
    </dgm:pt>
    <dgm:pt modelId="{3B60B741-BE2C-41B9-94A6-79A8D6733B62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700" b="1" cap="none" spc="0" dirty="0">
            <a:ln>
              <a:prstDash val="solid"/>
            </a:ln>
            <a:solidFill>
              <a:schemeClr val="tx1">
                <a:lumMod val="95000"/>
                <a:lumOff val="5000"/>
              </a:schemeClr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360C4B-185E-4F70-9D5F-530863B28544}" type="parTrans" cxnId="{236C40B0-C6C3-4770-BD84-A13F189B8046}">
      <dgm:prSet/>
      <dgm:spPr/>
      <dgm:t>
        <a:bodyPr/>
        <a:lstStyle/>
        <a:p>
          <a:pPr latinLnBrk="1"/>
          <a:endParaRPr lang="ko-KR" altLang="en-US"/>
        </a:p>
      </dgm:t>
    </dgm:pt>
    <dgm:pt modelId="{7BB97CD3-8B8B-451F-B8D0-A39782F5CEE3}" type="sibTrans" cxnId="{236C40B0-C6C3-4770-BD84-A13F189B8046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0E9B51-70C0-40DE-9F0C-BFDDE6EA7EEA}" type="pres">
      <dgm:prSet presAssocID="{CED6FB21-ECC0-47B5-B03A-03D6EFAF7BE2}" presName="Parent" presStyleLbl="alignNode1" presStyleIdx="0" presStyleCnt="3" custScaleY="84479" custLinFactNeighborY="706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7AFF51-C8C1-4DEE-9512-4734CD1A4760}" type="pres">
      <dgm:prSet presAssocID="{CED6FB21-ECC0-47B5-B03A-03D6EFAF7BE2}" presName="Accent" presStyleLbl="parChTrans1D1" presStyleIdx="0" presStyleCnt="3"/>
      <dgm:spPr/>
    </dgm:pt>
    <dgm:pt modelId="{F0CACDB9-6A65-4226-A475-B219590FD803}" type="pres">
      <dgm:prSet presAssocID="{CED6FB21-ECC0-47B5-B03A-03D6EFAF7BE2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5A12C8-D294-4802-A438-9B517A350BB1}" type="pres">
      <dgm:prSet presAssocID="{102F07A6-E98B-4147-985C-C835B3A4B524}" presName="sibTrans" presStyleCnt="0"/>
      <dgm:spPr/>
    </dgm:pt>
    <dgm:pt modelId="{5C049535-E33A-4F4A-879B-2415691EE962}" type="pres">
      <dgm:prSet presAssocID="{1994A70C-FAC1-4DA8-9481-73B59FFFB2E3}" presName="composite" presStyleCnt="0"/>
      <dgm:spPr/>
    </dgm:pt>
    <dgm:pt modelId="{6AFD256A-7746-428D-AB5D-E1B3E96C9557}" type="pres">
      <dgm:prSet presAssocID="{1994A70C-FAC1-4DA8-9481-73B59FFFB2E3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50D452-E366-49D8-9021-99FBC2343B0F}" type="pres">
      <dgm:prSet presAssocID="{1994A70C-FAC1-4DA8-9481-73B59FFFB2E3}" presName="Parent" presStyleLbl="alignNode1" presStyleIdx="1" presStyleCnt="3" custScaleX="120681" custLinFactNeighborX="5701" custLinFactNeighborY="111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7C74C4-5482-4B53-B4E6-917DBFACF2F4}" type="pres">
      <dgm:prSet presAssocID="{1994A70C-FAC1-4DA8-9481-73B59FFFB2E3}" presName="Accent" presStyleLbl="parChTrans1D1" presStyleIdx="1" presStyleCnt="3"/>
      <dgm:spPr/>
    </dgm:pt>
    <dgm:pt modelId="{32466F47-98A5-45DC-8379-B5B3C2E52BDB}" type="pres">
      <dgm:prSet presAssocID="{1994A70C-FAC1-4DA8-9481-73B59FFFB2E3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DD1F2C-9924-4C1D-894A-6A69030704CF}" type="pres">
      <dgm:prSet presAssocID="{FA74893F-F1D7-45AE-BD72-FAA87E6694A4}" presName="sibTrans" presStyleCnt="0"/>
      <dgm:spPr/>
    </dgm:pt>
    <dgm:pt modelId="{DA73CF26-3E6C-4924-9E86-C761075E506E}" type="pres">
      <dgm:prSet presAssocID="{627858B2-1291-4BCF-B977-8B0F4C24C31C}" presName="composite" presStyleCnt="0"/>
      <dgm:spPr/>
    </dgm:pt>
    <dgm:pt modelId="{9707ACAE-CBB4-4B2F-90E6-B3D35F820B9D}" type="pres">
      <dgm:prSet presAssocID="{627858B2-1291-4BCF-B977-8B0F4C24C31C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607E8D-A21F-4A1F-BAE4-D06E2FC98355}" type="pres">
      <dgm:prSet presAssocID="{627858B2-1291-4BCF-B977-8B0F4C24C31C}" presName="Parent" presStyleLbl="alignNode1" presStyleIdx="2" presStyleCnt="3" custScaleX="129697" custLinFactNeighborX="7955" custLinFactNeighborY="19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9F58F3-B85B-4F1B-8E0D-A0B275AA2A36}" type="pres">
      <dgm:prSet presAssocID="{627858B2-1291-4BCF-B977-8B0F4C24C31C}" presName="Accent" presStyleLbl="parChTrans1D1" presStyleIdx="2" presStyleCnt="3"/>
      <dgm:spPr/>
    </dgm:pt>
    <dgm:pt modelId="{B731C11A-FFCE-444C-89B2-4F8BDF0BA5D3}" type="pres">
      <dgm:prSet presAssocID="{627858B2-1291-4BCF-B977-8B0F4C24C31C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76C3605-53DF-4D18-AD83-75F1F5FEE550}" type="presOf" srcId="{2681918B-BA98-41A1-A266-AEBFD2C831CC}" destId="{F0CACDB9-6A65-4226-A475-B219590FD803}" srcOrd="0" destOrd="0" presId="urn:microsoft.com/office/officeart/2011/layout/TabList"/>
    <dgm:cxn modelId="{A503D74B-5D37-4175-8330-8B537CB021AC}" srcId="{1FF19E18-72C4-4F84-8B38-BB8ECBAF8946}" destId="{627858B2-1291-4BCF-B977-8B0F4C24C31C}" srcOrd="2" destOrd="0" parTransId="{E9C0D3B6-0063-4773-9AEC-69E46C3F52E2}" sibTransId="{77A48CAC-CDF2-4DDE-A33F-65EDC49DDFCB}"/>
    <dgm:cxn modelId="{CB688257-7562-41C3-821D-8C8809EABC13}" type="presOf" srcId="{C407763B-08CF-4DC5-9B6C-EDB509E09B31}" destId="{9707ACAE-CBB4-4B2F-90E6-B3D35F820B9D}" srcOrd="0" destOrd="0" presId="urn:microsoft.com/office/officeart/2011/layout/TabList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ADEF4593-F6C6-443A-9B25-73A6F542286A}" srcId="{1994A70C-FAC1-4DA8-9481-73B59FFFB2E3}" destId="{F4270BE6-3901-4217-B617-0F4C9912C0E1}" srcOrd="0" destOrd="0" parTransId="{C3A8959B-20C3-4F31-B5E7-398675789735}" sibTransId="{40243ECF-50A9-4ABD-A32E-4A8AC14FF88E}"/>
    <dgm:cxn modelId="{6DAADC3D-B1CB-4921-B785-2926013110A3}" srcId="{627858B2-1291-4BCF-B977-8B0F4C24C31C}" destId="{55D4F78E-742A-4FAD-A0D0-AF63ECE43F9E}" srcOrd="3" destOrd="0" parTransId="{FD19D27B-DE5E-4DF7-9555-510152B629A4}" sibTransId="{749CD8FA-4BDB-4405-A216-729526067783}"/>
    <dgm:cxn modelId="{5E3E0D06-C806-4256-B629-759F5052823C}" type="presOf" srcId="{F4270BE6-3901-4217-B617-0F4C9912C0E1}" destId="{6AFD256A-7746-428D-AB5D-E1B3E96C9557}" srcOrd="0" destOrd="0" presId="urn:microsoft.com/office/officeart/2011/layout/TabList"/>
    <dgm:cxn modelId="{5D107306-1D6F-4928-B814-7824915FB108}" type="presOf" srcId="{CED6FB21-ECC0-47B5-B03A-03D6EFAF7BE2}" destId="{BA0E9B51-70C0-40DE-9F0C-BFDDE6EA7EEA}" srcOrd="0" destOrd="0" presId="urn:microsoft.com/office/officeart/2011/layout/TabList"/>
    <dgm:cxn modelId="{236C40B0-C6C3-4770-BD84-A13F189B8046}" srcId="{627858B2-1291-4BCF-B977-8B0F4C24C31C}" destId="{3B60B741-BE2C-41B9-94A6-79A8D6733B62}" srcOrd="2" destOrd="0" parTransId="{88360C4B-185E-4F70-9D5F-530863B28544}" sibTransId="{7BB97CD3-8B8B-451F-B8D0-A39782F5CEE3}"/>
    <dgm:cxn modelId="{89941F69-61EF-4F12-9C67-DBE54854E184}" srcId="{627858B2-1291-4BCF-B977-8B0F4C24C31C}" destId="{C407763B-08CF-4DC5-9B6C-EDB509E09B31}" srcOrd="0" destOrd="0" parTransId="{E5BF16E4-C612-497C-98B2-7C43A070624C}" sibTransId="{CD274528-ADDB-4066-B80C-FC6F80EB54D5}"/>
    <dgm:cxn modelId="{56A1A4D9-2425-40FF-8DC3-65B18892038D}" srcId="{1994A70C-FAC1-4DA8-9481-73B59FFFB2E3}" destId="{4453F622-9580-4AAB-BB40-47FBE350D792}" srcOrd="1" destOrd="0" parTransId="{13B466B0-F1F7-48A9-BA3E-43CF2FBF6A6D}" sibTransId="{A14A1101-6E21-4701-AF64-688D16366851}"/>
    <dgm:cxn modelId="{B2D6B256-D6A1-4F2D-87C3-1C624F83EF1F}" type="presOf" srcId="{2C70BE7E-AB33-4707-A8BE-FB7263BF3802}" destId="{B731C11A-FFCE-444C-89B2-4F8BDF0BA5D3}" srcOrd="0" destOrd="0" presId="urn:microsoft.com/office/officeart/2011/layout/TabList"/>
    <dgm:cxn modelId="{D1A4ACBF-222B-4DDC-8E70-D28EB0E3718F}" type="presOf" srcId="{55D4F78E-742A-4FAD-A0D0-AF63ECE43F9E}" destId="{B731C11A-FFCE-444C-89B2-4F8BDF0BA5D3}" srcOrd="0" destOrd="2" presId="urn:microsoft.com/office/officeart/2011/layout/TabList"/>
    <dgm:cxn modelId="{448AB21F-919F-4BB1-AD5F-DE696D068F18}" type="presOf" srcId="{3B60B741-BE2C-41B9-94A6-79A8D6733B62}" destId="{B731C11A-FFCE-444C-89B2-4F8BDF0BA5D3}" srcOrd="0" destOrd="1" presId="urn:microsoft.com/office/officeart/2011/layout/TabList"/>
    <dgm:cxn modelId="{2E415278-9F43-426F-82E8-FE03631AE792}" srcId="{1FF19E18-72C4-4F84-8B38-BB8ECBAF8946}" destId="{1994A70C-FAC1-4DA8-9481-73B59FFFB2E3}" srcOrd="1" destOrd="0" parTransId="{AD3579FF-6CCE-48C4-808F-83496C81C14F}" sibTransId="{FA74893F-F1D7-45AE-BD72-FAA87E6694A4}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D0100B6B-297D-43C3-B11C-0EBEFAF0BC3A}" type="presOf" srcId="{627858B2-1291-4BCF-B977-8B0F4C24C31C}" destId="{97607E8D-A21F-4A1F-BAE4-D06E2FC98355}" srcOrd="0" destOrd="0" presId="urn:microsoft.com/office/officeart/2011/layout/TabList"/>
    <dgm:cxn modelId="{9F4E8F8D-60C6-45AF-A7E0-C49B64CBF967}" srcId="{627858B2-1291-4BCF-B977-8B0F4C24C31C}" destId="{2C70BE7E-AB33-4707-A8BE-FB7263BF3802}" srcOrd="1" destOrd="0" parTransId="{F3959AA3-9D2E-40A6-A6DC-B8E83CA185D0}" sibTransId="{2FCAF182-1129-4970-AE0A-B7ACF76D0FE4}"/>
    <dgm:cxn modelId="{A35E39E5-6C78-44B7-9D1F-3C023147A0DD}" srcId="{CED6FB21-ECC0-47B5-B03A-03D6EFAF7BE2}" destId="{24884125-9750-4D2F-8541-E73CECDB22C4}" srcOrd="0" destOrd="0" parTransId="{1FFDF279-0676-4002-9B2D-CD166A1AE999}" sibTransId="{DA47DC1E-2662-46A7-8BD6-834077FE5A86}"/>
    <dgm:cxn modelId="{F0E251E8-6FC6-47A2-8694-0C3B238B3C72}" type="presOf" srcId="{4453F622-9580-4AAB-BB40-47FBE350D792}" destId="{32466F47-98A5-45DC-8379-B5B3C2E52BDB}" srcOrd="0" destOrd="0" presId="urn:microsoft.com/office/officeart/2011/layout/TabList"/>
    <dgm:cxn modelId="{819FF903-F20B-4E01-B1AA-9D8FF271E4CF}" type="presOf" srcId="{1994A70C-FAC1-4DA8-9481-73B59FFFB2E3}" destId="{D050D452-E366-49D8-9021-99FBC2343B0F}" srcOrd="0" destOrd="0" presId="urn:microsoft.com/office/officeart/2011/layout/TabList"/>
    <dgm:cxn modelId="{B9B45FC0-9264-4E2E-9253-FA8E6C09608B}" type="presOf" srcId="{24884125-9750-4D2F-8541-E73CECDB22C4}" destId="{FBEE5C01-DB84-4737-BEB0-D3511F6B1858}" srcOrd="0" destOrd="0" presId="urn:microsoft.com/office/officeart/2011/layout/TabList"/>
    <dgm:cxn modelId="{7F4A4019-439B-453B-80A7-4ED4899C1D4C}" type="presOf" srcId="{1FF19E18-72C4-4F84-8B38-BB8ECBAF8946}" destId="{608C915F-17F4-4E9E-BE46-A107C08550F8}" srcOrd="0" destOrd="0" presId="urn:microsoft.com/office/officeart/2011/layout/TabList"/>
    <dgm:cxn modelId="{5F263717-C12A-410E-B349-BEC87E17A6DB}" type="presParOf" srcId="{608C915F-17F4-4E9E-BE46-A107C08550F8}" destId="{C79A077A-9D23-4C38-8B25-4AD5E2473FAF}" srcOrd="0" destOrd="0" presId="urn:microsoft.com/office/officeart/2011/layout/TabList"/>
    <dgm:cxn modelId="{1D0E04DC-9D86-4B1B-B603-F5CD8824C591}" type="presParOf" srcId="{C79A077A-9D23-4C38-8B25-4AD5E2473FAF}" destId="{FBEE5C01-DB84-4737-BEB0-D3511F6B1858}" srcOrd="0" destOrd="0" presId="urn:microsoft.com/office/officeart/2011/layout/TabList"/>
    <dgm:cxn modelId="{420E1B79-F198-4F61-BD7C-6EE70C344ABA}" type="presParOf" srcId="{C79A077A-9D23-4C38-8B25-4AD5E2473FAF}" destId="{BA0E9B51-70C0-40DE-9F0C-BFDDE6EA7EEA}" srcOrd="1" destOrd="0" presId="urn:microsoft.com/office/officeart/2011/layout/TabList"/>
    <dgm:cxn modelId="{0B97A8F2-D369-4D7C-AF60-415E12AABE5D}" type="presParOf" srcId="{C79A077A-9D23-4C38-8B25-4AD5E2473FAF}" destId="{9B7AFF51-C8C1-4DEE-9512-4734CD1A4760}" srcOrd="2" destOrd="0" presId="urn:microsoft.com/office/officeart/2011/layout/TabList"/>
    <dgm:cxn modelId="{50D4B578-7AC3-4CA7-8C9D-3D44C0E0DCF3}" type="presParOf" srcId="{608C915F-17F4-4E9E-BE46-A107C08550F8}" destId="{F0CACDB9-6A65-4226-A475-B219590FD803}" srcOrd="1" destOrd="0" presId="urn:microsoft.com/office/officeart/2011/layout/TabList"/>
    <dgm:cxn modelId="{8C0AAC54-7F90-4105-A27F-225155E8546D}" type="presParOf" srcId="{608C915F-17F4-4E9E-BE46-A107C08550F8}" destId="{375A12C8-D294-4802-A438-9B517A350BB1}" srcOrd="2" destOrd="0" presId="urn:microsoft.com/office/officeart/2011/layout/TabList"/>
    <dgm:cxn modelId="{07173909-85D8-4964-9D87-93F702D6D3D0}" type="presParOf" srcId="{608C915F-17F4-4E9E-BE46-A107C08550F8}" destId="{5C049535-E33A-4F4A-879B-2415691EE962}" srcOrd="3" destOrd="0" presId="urn:microsoft.com/office/officeart/2011/layout/TabList"/>
    <dgm:cxn modelId="{18C16986-0BA0-4BE9-B456-1F4050C13680}" type="presParOf" srcId="{5C049535-E33A-4F4A-879B-2415691EE962}" destId="{6AFD256A-7746-428D-AB5D-E1B3E96C9557}" srcOrd="0" destOrd="0" presId="urn:microsoft.com/office/officeart/2011/layout/TabList"/>
    <dgm:cxn modelId="{861332B7-3F1C-45D1-B30A-9AA3E04A99E5}" type="presParOf" srcId="{5C049535-E33A-4F4A-879B-2415691EE962}" destId="{D050D452-E366-49D8-9021-99FBC2343B0F}" srcOrd="1" destOrd="0" presId="urn:microsoft.com/office/officeart/2011/layout/TabList"/>
    <dgm:cxn modelId="{B1CD3672-A0BF-4AEE-BF5C-66EC206425CD}" type="presParOf" srcId="{5C049535-E33A-4F4A-879B-2415691EE962}" destId="{637C74C4-5482-4B53-B4E6-917DBFACF2F4}" srcOrd="2" destOrd="0" presId="urn:microsoft.com/office/officeart/2011/layout/TabList"/>
    <dgm:cxn modelId="{07460A4E-664D-48FD-BA42-193098C550D7}" type="presParOf" srcId="{608C915F-17F4-4E9E-BE46-A107C08550F8}" destId="{32466F47-98A5-45DC-8379-B5B3C2E52BDB}" srcOrd="4" destOrd="0" presId="urn:microsoft.com/office/officeart/2011/layout/TabList"/>
    <dgm:cxn modelId="{2B2FF181-5055-416F-A791-FF9C3D128DB2}" type="presParOf" srcId="{608C915F-17F4-4E9E-BE46-A107C08550F8}" destId="{41DD1F2C-9924-4C1D-894A-6A69030704CF}" srcOrd="5" destOrd="0" presId="urn:microsoft.com/office/officeart/2011/layout/TabList"/>
    <dgm:cxn modelId="{A8F60C4D-9260-4312-A820-E2599310A1D8}" type="presParOf" srcId="{608C915F-17F4-4E9E-BE46-A107C08550F8}" destId="{DA73CF26-3E6C-4924-9E86-C761075E506E}" srcOrd="6" destOrd="0" presId="urn:microsoft.com/office/officeart/2011/layout/TabList"/>
    <dgm:cxn modelId="{988D1C30-47D7-4158-8935-797061C5C41A}" type="presParOf" srcId="{DA73CF26-3E6C-4924-9E86-C761075E506E}" destId="{9707ACAE-CBB4-4B2F-90E6-B3D35F820B9D}" srcOrd="0" destOrd="0" presId="urn:microsoft.com/office/officeart/2011/layout/TabList"/>
    <dgm:cxn modelId="{F0E95C2F-76A4-4419-94E2-36D91F39150F}" type="presParOf" srcId="{DA73CF26-3E6C-4924-9E86-C761075E506E}" destId="{97607E8D-A21F-4A1F-BAE4-D06E2FC98355}" srcOrd="1" destOrd="0" presId="urn:microsoft.com/office/officeart/2011/layout/TabList"/>
    <dgm:cxn modelId="{6937FA90-9465-4937-A2E3-BD6075677AF8}" type="presParOf" srcId="{DA73CF26-3E6C-4924-9E86-C761075E506E}" destId="{A69F58F3-B85B-4F1B-8E0D-A0B275AA2A36}" srcOrd="2" destOrd="0" presId="urn:microsoft.com/office/officeart/2011/layout/TabList"/>
    <dgm:cxn modelId="{C9BB431E-734D-485F-81BA-D5D4F8253494}" type="presParOf" srcId="{608C915F-17F4-4E9E-BE46-A107C08550F8}" destId="{B731C11A-FFCE-444C-89B2-4F8BDF0BA5D3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extends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extends=“</a:t>
          </a:r>
          <a:r>
            <a:rPr lang="en-US" sz="1800" b="1" cap="none" spc="0" dirty="0" err="1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com.jspstudy.Diretive</a:t>
          </a:r>
          <a:r>
            <a:rPr lang="en-US" sz="18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”%&gt;</a:t>
          </a:r>
          <a:endParaRPr lang="ko-KR" altLang="en-US" sz="1800" b="1" cap="none" spc="0" dirty="0">
            <a:ln>
              <a:prstDash val="solid"/>
            </a:ln>
            <a:solidFill>
              <a:schemeClr val="tx1">
                <a:lumMod val="95000"/>
                <a:lumOff val="5000"/>
              </a:schemeClr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994A70C-FAC1-4DA8-9481-73B59FFFB2E3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import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gm:t>
    </dgm:pt>
    <dgm:pt modelId="{AD3579FF-6CCE-48C4-808F-83496C81C14F}" type="par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FA74893F-F1D7-45AE-BD72-FAA87E6694A4}" type="sib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4453F622-9580-4AAB-BB40-47FBE350D79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import=“</a:t>
          </a:r>
          <a:r>
            <a:rPr lang="en-US" sz="1700" b="1" cap="none" spc="0" dirty="0" err="1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java.util</a:t>
          </a:r>
          <a:r>
            <a:rPr 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.*,</a:t>
          </a:r>
          <a:r>
            <a:rPr lang="en-US" sz="1700" b="1" cap="none" spc="0" dirty="0" err="1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java.sql</a:t>
          </a:r>
          <a:r>
            <a:rPr 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.*” import=“java.io.*” %&gt;</a:t>
          </a:r>
          <a:endParaRPr lang="ko-KR" altLang="en-US" sz="1700" b="1" cap="none" spc="0" dirty="0">
            <a:ln>
              <a:prstDash val="solid"/>
            </a:ln>
            <a:solidFill>
              <a:schemeClr val="tx1">
                <a:lumMod val="95000"/>
                <a:lumOff val="5000"/>
              </a:schemeClr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13B466B0-F1F7-48A9-BA3E-43CF2FBF6A6D}" type="par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A14A1101-6E21-4701-AF64-688D16366851}" type="sib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627858B2-1291-4BCF-B977-8B0F4C24C31C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1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session </a:t>
          </a:r>
          <a:r>
            <a:rPr lang="ko-KR" altLang="en-US" sz="1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gm:t>
    </dgm:pt>
    <dgm:pt modelId="{E9C0D3B6-0063-4773-9AEC-69E46C3F52E2}" type="parTrans" cxnId="{A503D74B-5D37-4175-8330-8B537CB021AC}">
      <dgm:prSet/>
      <dgm:spPr/>
      <dgm:t>
        <a:bodyPr/>
        <a:lstStyle/>
        <a:p>
          <a:pPr latinLnBrk="1"/>
          <a:endParaRPr lang="ko-KR" altLang="en-US"/>
        </a:p>
      </dgm:t>
    </dgm:pt>
    <dgm:pt modelId="{77A48CAC-CDF2-4DDE-A33F-65EDC49DDFCB}" type="sibTrans" cxnId="{A503D74B-5D37-4175-8330-8B537CB021AC}">
      <dgm:prSet/>
      <dgm:spPr/>
      <dgm:t>
        <a:bodyPr/>
        <a:lstStyle/>
        <a:p>
          <a:pPr latinLnBrk="1"/>
          <a:endParaRPr lang="ko-KR" altLang="en-US"/>
        </a:p>
      </dgm:t>
    </dgm:pt>
    <dgm:pt modelId="{2C70BE7E-AB33-4707-A8BE-FB7263BF380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session=“false”%&gt;</a:t>
          </a:r>
          <a:endParaRPr lang="ko-KR" altLang="en-US" sz="1700" b="1" cap="none" spc="0" dirty="0">
            <a:ln>
              <a:prstDash val="solid"/>
            </a:ln>
            <a:solidFill>
              <a:schemeClr val="tx1">
                <a:lumMod val="95000"/>
                <a:lumOff val="5000"/>
              </a:schemeClr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959AA3-9D2E-40A6-A6DC-B8E83CA185D0}" type="parTrans" cxnId="{9F4E8F8D-60C6-45AF-A7E0-C49B64CBF967}">
      <dgm:prSet/>
      <dgm:spPr/>
      <dgm:t>
        <a:bodyPr/>
        <a:lstStyle/>
        <a:p>
          <a:pPr latinLnBrk="1"/>
          <a:endParaRPr lang="ko-KR" altLang="en-US"/>
        </a:p>
      </dgm:t>
    </dgm:pt>
    <dgm:pt modelId="{2FCAF182-1129-4970-AE0A-B7ACF76D0FE4}" type="sibTrans" cxnId="{9F4E8F8D-60C6-45AF-A7E0-C49B64CBF967}">
      <dgm:prSet/>
      <dgm:spPr/>
      <dgm:t>
        <a:bodyPr/>
        <a:lstStyle/>
        <a:p>
          <a:pPr latinLnBrk="1"/>
          <a:endParaRPr lang="ko-KR" altLang="en-US"/>
        </a:p>
      </dgm:t>
    </dgm:pt>
    <dgm:pt modelId="{24884125-9750-4D2F-8541-E73CECDB22C4}">
      <dgm:prSet phldrT="[텍스트]" custT="1"/>
      <dgm:spPr/>
      <dgm:t>
        <a:bodyPr lIns="36000" rIns="36000"/>
        <a:lstStyle/>
        <a:p>
          <a:pPr algn="ctr" latinLnBrk="1"/>
          <a:endParaRPr lang="ko-KR" altLang="en-US" sz="18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1FFDF279-0676-4002-9B2D-CD166A1AE999}" type="parTrans" cxnId="{A35E39E5-6C78-44B7-9D1F-3C023147A0DD}">
      <dgm:prSet/>
      <dgm:spPr/>
      <dgm:t>
        <a:bodyPr/>
        <a:lstStyle/>
        <a:p>
          <a:pPr latinLnBrk="1"/>
          <a:endParaRPr lang="ko-KR" altLang="en-US"/>
        </a:p>
      </dgm:t>
    </dgm:pt>
    <dgm:pt modelId="{DA47DC1E-2662-46A7-8BD6-834077FE5A86}" type="sibTrans" cxnId="{A35E39E5-6C78-44B7-9D1F-3C023147A0DD}">
      <dgm:prSet/>
      <dgm:spPr/>
      <dgm:t>
        <a:bodyPr/>
        <a:lstStyle/>
        <a:p>
          <a:pPr latinLnBrk="1"/>
          <a:endParaRPr lang="ko-KR" altLang="en-US"/>
        </a:p>
      </dgm:t>
    </dgm:pt>
    <dgm:pt modelId="{F4270BE6-3901-4217-B617-0F4C9912C0E1}">
      <dgm:prSet phldrT="[텍스트]" custT="1"/>
      <dgm:spPr/>
      <dgm:t>
        <a:bodyPr lIns="36000" rIns="36000"/>
        <a:lstStyle/>
        <a:p>
          <a:pPr algn="ctr" latinLnBrk="1"/>
          <a:endParaRPr lang="ko-KR" altLang="en-US" sz="19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C3A8959B-20C3-4F31-B5E7-398675789735}" type="parTrans" cxnId="{ADEF4593-F6C6-443A-9B25-73A6F542286A}">
      <dgm:prSet/>
      <dgm:spPr/>
      <dgm:t>
        <a:bodyPr/>
        <a:lstStyle/>
        <a:p>
          <a:pPr latinLnBrk="1"/>
          <a:endParaRPr lang="ko-KR" altLang="en-US"/>
        </a:p>
      </dgm:t>
    </dgm:pt>
    <dgm:pt modelId="{40243ECF-50A9-4ABD-A32E-4A8AC14FF88E}" type="sibTrans" cxnId="{ADEF4593-F6C6-443A-9B25-73A6F542286A}">
      <dgm:prSet/>
      <dgm:spPr/>
      <dgm:t>
        <a:bodyPr/>
        <a:lstStyle/>
        <a:p>
          <a:pPr latinLnBrk="1"/>
          <a:endParaRPr lang="ko-KR" altLang="en-US"/>
        </a:p>
      </dgm:t>
    </dgm:pt>
    <dgm:pt modelId="{7F207CD5-9357-436C-A7E5-CE89611C7AE5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ctr" latinLnBrk="1"/>
          <a:r>
            <a:rPr lang="en-US" altLang="ko-KR" sz="17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buffer </a:t>
          </a:r>
          <a:r>
            <a:rPr lang="ko-KR" altLang="en-US" sz="17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gm:t>
    </dgm:pt>
    <dgm:pt modelId="{7B55AEB3-027B-4376-8413-AA37C1E8C3C5}" type="parTrans" cxnId="{06DB47D0-1252-4581-96FC-BBED0647E6A0}">
      <dgm:prSet/>
      <dgm:spPr/>
      <dgm:t>
        <a:bodyPr/>
        <a:lstStyle/>
        <a:p>
          <a:pPr latinLnBrk="1"/>
          <a:endParaRPr lang="ko-KR" altLang="en-US"/>
        </a:p>
      </dgm:t>
    </dgm:pt>
    <dgm:pt modelId="{31A01A42-C031-45E3-82B6-A1DDE6F8B265}" type="sibTrans" cxnId="{06DB47D0-1252-4581-96FC-BBED0647E6A0}">
      <dgm:prSet/>
      <dgm:spPr/>
      <dgm:t>
        <a:bodyPr/>
        <a:lstStyle/>
        <a:p>
          <a:pPr latinLnBrk="1"/>
          <a:endParaRPr lang="ko-KR" altLang="en-US"/>
        </a:p>
      </dgm:t>
    </dgm:pt>
    <dgm:pt modelId="{7C1B6E69-7522-4A5E-8B3C-74DC05534A2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A924ADBD-B6E7-4151-B9F1-E43CAC91BBEA}" type="parTrans" cxnId="{C6D91D2B-36B8-4349-8144-AD495E8190BE}">
      <dgm:prSet/>
      <dgm:spPr/>
      <dgm:t>
        <a:bodyPr/>
        <a:lstStyle/>
        <a:p>
          <a:pPr latinLnBrk="1"/>
          <a:endParaRPr lang="ko-KR" altLang="en-US"/>
        </a:p>
      </dgm:t>
    </dgm:pt>
    <dgm:pt modelId="{1CFFF8CA-E45E-4C3A-96A4-BC70533C7FF2}" type="sibTrans" cxnId="{C6D91D2B-36B8-4349-8144-AD495E8190BE}">
      <dgm:prSet/>
      <dgm:spPr/>
      <dgm:t>
        <a:bodyPr/>
        <a:lstStyle/>
        <a:p>
          <a:pPr latinLnBrk="1"/>
          <a:endParaRPr lang="ko-KR" altLang="en-US"/>
        </a:p>
      </dgm:t>
    </dgm:pt>
    <dgm:pt modelId="{F36C279D-C30A-4205-9455-31201EF4CDE6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ctr" latinLnBrk="1"/>
          <a:r>
            <a:rPr lang="en-US" altLang="ko-KR" sz="1700" b="1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autoFlush</a:t>
          </a:r>
          <a:r>
            <a:rPr lang="en-US" altLang="ko-KR" sz="17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17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gm:t>
    </dgm:pt>
    <dgm:pt modelId="{B0BF1B34-1C80-4AA0-A006-D6ED096A7C70}" type="parTrans" cxnId="{5C2E9978-B321-4826-A602-A23179151BCE}">
      <dgm:prSet/>
      <dgm:spPr/>
      <dgm:t>
        <a:bodyPr/>
        <a:lstStyle/>
        <a:p>
          <a:pPr latinLnBrk="1"/>
          <a:endParaRPr lang="ko-KR" altLang="en-US"/>
        </a:p>
      </dgm:t>
    </dgm:pt>
    <dgm:pt modelId="{CC09F635-6024-4FE8-AAB9-FF8100D2D880}" type="sibTrans" cxnId="{5C2E9978-B321-4826-A602-A23179151BCE}">
      <dgm:prSet/>
      <dgm:spPr/>
      <dgm:t>
        <a:bodyPr/>
        <a:lstStyle/>
        <a:p>
          <a:pPr latinLnBrk="1"/>
          <a:endParaRPr lang="ko-KR" altLang="en-US"/>
        </a:p>
      </dgm:t>
    </dgm:pt>
    <dgm:pt modelId="{DD718D5E-0F55-47D4-B9F9-63DF17B9A40D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ctr" latinLnBrk="1"/>
          <a:r>
            <a:rPr lang="en-US" altLang="ko-KR" sz="1700" b="1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isThreadSafe</a:t>
          </a:r>
          <a:r>
            <a:rPr lang="en-US" altLang="ko-KR" sz="17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17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gm:t>
    </dgm:pt>
    <dgm:pt modelId="{D64449FB-E273-464F-9B54-684AF1432792}" type="parTrans" cxnId="{7A05B619-C148-4737-BF05-E1EAA2A251ED}">
      <dgm:prSet/>
      <dgm:spPr/>
      <dgm:t>
        <a:bodyPr/>
        <a:lstStyle/>
        <a:p>
          <a:pPr latinLnBrk="1"/>
          <a:endParaRPr lang="ko-KR" altLang="en-US"/>
        </a:p>
      </dgm:t>
    </dgm:pt>
    <dgm:pt modelId="{6D86C558-B99B-42E9-9E2C-BB42510428F3}" type="sibTrans" cxnId="{7A05B619-C148-4737-BF05-E1EAA2A251ED}">
      <dgm:prSet/>
      <dgm:spPr/>
      <dgm:t>
        <a:bodyPr/>
        <a:lstStyle/>
        <a:p>
          <a:pPr latinLnBrk="1"/>
          <a:endParaRPr lang="ko-KR" altLang="en-US"/>
        </a:p>
      </dgm:t>
    </dgm:pt>
    <dgm:pt modelId="{AFADE824-D06F-478A-8BC4-5774FE05DA29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buffer=“16kb”%&gt;, </a:t>
          </a:r>
          <a:r>
            <a:rPr lang="en-US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buffer=“none”%&gt;</a:t>
          </a:r>
          <a:endParaRPr lang="ko-KR" altLang="en-US" sz="1700" b="1" cap="none" spc="0" dirty="0">
            <a:ln>
              <a:prstDash val="solid"/>
            </a:ln>
            <a:solidFill>
              <a:schemeClr val="tx1">
                <a:lumMod val="95000"/>
                <a:lumOff val="5000"/>
              </a:schemeClr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44089D18-407C-4C9E-9077-F7DE7462A36D}" type="parTrans" cxnId="{75CB5F14-A438-474D-980F-252F5EB4BCA1}">
      <dgm:prSet/>
      <dgm:spPr/>
      <dgm:t>
        <a:bodyPr/>
        <a:lstStyle/>
        <a:p>
          <a:pPr latinLnBrk="1"/>
          <a:endParaRPr lang="ko-KR" altLang="en-US"/>
        </a:p>
      </dgm:t>
    </dgm:pt>
    <dgm:pt modelId="{8CFD4F6B-D54E-4B4A-A7E8-895CA5A3E47B}" type="sibTrans" cxnId="{75CB5F14-A438-474D-980F-252F5EB4BCA1}">
      <dgm:prSet/>
      <dgm:spPr/>
      <dgm:t>
        <a:bodyPr/>
        <a:lstStyle/>
        <a:p>
          <a:pPr latinLnBrk="1"/>
          <a:endParaRPr lang="ko-KR" altLang="en-US"/>
        </a:p>
      </dgm:t>
    </dgm:pt>
    <dgm:pt modelId="{3EBC0ABD-8367-45DF-9342-6F11CFD0AC5A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6D044EE8-F964-4414-9AC3-066DF736B873}" type="parTrans" cxnId="{1E54E56F-3A8A-4CB7-8B7C-531F26BB5797}">
      <dgm:prSet/>
      <dgm:spPr/>
      <dgm:t>
        <a:bodyPr/>
        <a:lstStyle/>
        <a:p>
          <a:pPr latinLnBrk="1"/>
          <a:endParaRPr lang="ko-KR" altLang="en-US"/>
        </a:p>
      </dgm:t>
    </dgm:pt>
    <dgm:pt modelId="{73B4B24F-FE3E-4766-B8E2-F14891188F19}" type="sibTrans" cxnId="{1E54E56F-3A8A-4CB7-8B7C-531F26BB5797}">
      <dgm:prSet/>
      <dgm:spPr/>
      <dgm:t>
        <a:bodyPr/>
        <a:lstStyle/>
        <a:p>
          <a:pPr latinLnBrk="1"/>
          <a:endParaRPr lang="ko-KR" altLang="en-US"/>
        </a:p>
      </dgm:t>
    </dgm:pt>
    <dgm:pt modelId="{0597C130-E68E-4965-B6BF-CBD4838E3C0B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700" b="1" cap="none" spc="0" dirty="0" err="1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autoFlush</a:t>
          </a:r>
          <a:r>
            <a:rPr 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=“false”%&gt;</a:t>
          </a:r>
          <a:endParaRPr lang="ko-KR" altLang="en-US" sz="1700" b="1" cap="none" spc="0" dirty="0">
            <a:ln>
              <a:prstDash val="solid"/>
            </a:ln>
            <a:solidFill>
              <a:schemeClr val="tx1">
                <a:lumMod val="95000"/>
                <a:lumOff val="5000"/>
              </a:schemeClr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0F3B33C8-61E1-475C-B368-819E04C6E190}" type="parTrans" cxnId="{E32DE1D4-33D9-474B-A079-3925FEBE7C60}">
      <dgm:prSet/>
      <dgm:spPr/>
      <dgm:t>
        <a:bodyPr/>
        <a:lstStyle/>
        <a:p>
          <a:pPr latinLnBrk="1"/>
          <a:endParaRPr lang="ko-KR" altLang="en-US"/>
        </a:p>
      </dgm:t>
    </dgm:pt>
    <dgm:pt modelId="{FE3D656E-8CA6-4EE6-9F63-3F86A622861C}" type="sibTrans" cxnId="{E32DE1D4-33D9-474B-A079-3925FEBE7C60}">
      <dgm:prSet/>
      <dgm:spPr/>
      <dgm:t>
        <a:bodyPr/>
        <a:lstStyle/>
        <a:p>
          <a:pPr latinLnBrk="1"/>
          <a:endParaRPr lang="ko-KR" altLang="en-US"/>
        </a:p>
      </dgm:t>
    </dgm:pt>
    <dgm:pt modelId="{7EA3A05C-1ED9-4E34-A698-94C80A6DCF10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700" b="1" cap="none" spc="0" dirty="0" err="1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isThreadSafe</a:t>
          </a:r>
          <a:r>
            <a:rPr 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=“false”%&gt;</a:t>
          </a:r>
          <a:endParaRPr lang="ko-KR" altLang="en-US" sz="1700" b="1" cap="none" spc="0" dirty="0">
            <a:ln>
              <a:prstDash val="solid"/>
            </a:ln>
            <a:solidFill>
              <a:schemeClr val="tx1">
                <a:lumMod val="95000"/>
                <a:lumOff val="5000"/>
              </a:schemeClr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52558394-34E7-4B46-A327-F6AC7D6C6BF3}" type="parTrans" cxnId="{ABEEEE45-8F60-4E9C-B2AA-F4DBEB09A25E}">
      <dgm:prSet/>
      <dgm:spPr/>
      <dgm:t>
        <a:bodyPr/>
        <a:lstStyle/>
        <a:p>
          <a:pPr latinLnBrk="1"/>
          <a:endParaRPr lang="ko-KR" altLang="en-US"/>
        </a:p>
      </dgm:t>
    </dgm:pt>
    <dgm:pt modelId="{E18987C3-8B2D-4333-AD62-2B669249443D}" type="sibTrans" cxnId="{ABEEEE45-8F60-4E9C-B2AA-F4DBEB09A25E}">
      <dgm:prSet/>
      <dgm:spPr/>
      <dgm:t>
        <a:bodyPr/>
        <a:lstStyle/>
        <a:p>
          <a:pPr latinLnBrk="1"/>
          <a:endParaRPr lang="ko-KR" altLang="en-US"/>
        </a:p>
      </dgm:t>
    </dgm:pt>
    <dgm:pt modelId="{C5A3B77D-8DAD-4840-87AC-65306030C9A3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64C84975-0751-4755-9D79-0C080D8A1DA1}" type="parTrans" cxnId="{3964921A-DBFC-47B1-98E5-BE57FDDA7BE7}">
      <dgm:prSet/>
      <dgm:spPr/>
      <dgm:t>
        <a:bodyPr/>
        <a:lstStyle/>
        <a:p>
          <a:pPr latinLnBrk="1"/>
          <a:endParaRPr lang="ko-KR" altLang="en-US"/>
        </a:p>
      </dgm:t>
    </dgm:pt>
    <dgm:pt modelId="{A93155A4-DFDC-49C6-9711-CAA77F50173D}" type="sibTrans" cxnId="{3964921A-DBFC-47B1-98E5-BE57FDDA7BE7}">
      <dgm:prSet/>
      <dgm:spPr/>
      <dgm:t>
        <a:bodyPr/>
        <a:lstStyle/>
        <a:p>
          <a:pPr latinLnBrk="1"/>
          <a:endParaRPr lang="ko-KR" altLang="en-US"/>
        </a:p>
      </dgm:t>
    </dgm:pt>
    <dgm:pt modelId="{99190745-A060-4DF7-9FD3-991B262E03D0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C8FFC92E-C51F-4F8C-8564-D0929CCF242E}" type="parTrans" cxnId="{941A130E-87FD-4AA5-AA4F-7CE1F5367CDF}">
      <dgm:prSet/>
      <dgm:spPr/>
      <dgm:t>
        <a:bodyPr/>
        <a:lstStyle/>
        <a:p>
          <a:pPr latinLnBrk="1"/>
          <a:endParaRPr lang="ko-KR" altLang="en-US"/>
        </a:p>
      </dgm:t>
    </dgm:pt>
    <dgm:pt modelId="{B3AD8BDF-315F-426A-9222-042113670E7F}" type="sibTrans" cxnId="{941A130E-87FD-4AA5-AA4F-7CE1F5367CDF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12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0E9B51-70C0-40DE-9F0C-BFDDE6EA7EEA}" type="pres">
      <dgm:prSet presAssocID="{CED6FB21-ECC0-47B5-B03A-03D6EFAF7BE2}" presName="Parent" presStyleLbl="alignNode1" presStyleIdx="0" presStyleCnt="6" custScaleX="96143" custScaleY="113549" custLinFactNeighborX="-1928" custLinFactNeighborY="-3861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7AFF51-C8C1-4DEE-9512-4734CD1A4760}" type="pres">
      <dgm:prSet presAssocID="{CED6FB21-ECC0-47B5-B03A-03D6EFAF7BE2}" presName="Accent" presStyleLbl="parChTrans1D1" presStyleIdx="0" presStyleCnt="6" custLinFactNeighborY="52916"/>
      <dgm:spPr/>
    </dgm:pt>
    <dgm:pt modelId="{F0CACDB9-6A65-4226-A475-B219590FD803}" type="pres">
      <dgm:prSet presAssocID="{CED6FB21-ECC0-47B5-B03A-03D6EFAF7BE2}" presName="Child" presStyleLbl="revTx" presStyleIdx="1" presStyleCnt="12" custLinFactY="636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5A12C8-D294-4802-A438-9B517A350BB1}" type="pres">
      <dgm:prSet presAssocID="{102F07A6-E98B-4147-985C-C835B3A4B524}" presName="sibTrans" presStyleCnt="0"/>
      <dgm:spPr/>
    </dgm:pt>
    <dgm:pt modelId="{5C049535-E33A-4F4A-879B-2415691EE962}" type="pres">
      <dgm:prSet presAssocID="{1994A70C-FAC1-4DA8-9481-73B59FFFB2E3}" presName="composite" presStyleCnt="0"/>
      <dgm:spPr/>
    </dgm:pt>
    <dgm:pt modelId="{6AFD256A-7746-428D-AB5D-E1B3E96C9557}" type="pres">
      <dgm:prSet presAssocID="{1994A70C-FAC1-4DA8-9481-73B59FFFB2E3}" presName="FirstChild" presStyleLbl="revTx" presStyleIdx="2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50D452-E366-49D8-9021-99FBC2343B0F}" type="pres">
      <dgm:prSet presAssocID="{1994A70C-FAC1-4DA8-9481-73B59FFFB2E3}" presName="Parent" presStyleLbl="alignNode1" presStyleIdx="1" presStyleCnt="6" custScaleX="96101" custScaleY="113549" custLinFactNeighborX="-5155" custLinFactNeighborY="-1112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7C74C4-5482-4B53-B4E6-917DBFACF2F4}" type="pres">
      <dgm:prSet presAssocID="{1994A70C-FAC1-4DA8-9481-73B59FFFB2E3}" presName="Accent" presStyleLbl="parChTrans1D1" presStyleIdx="1" presStyleCnt="6"/>
      <dgm:spPr/>
    </dgm:pt>
    <dgm:pt modelId="{32466F47-98A5-45DC-8379-B5B3C2E52BDB}" type="pres">
      <dgm:prSet presAssocID="{1994A70C-FAC1-4DA8-9481-73B59FFFB2E3}" presName="Child" presStyleLbl="revTx" presStyleIdx="3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DD1F2C-9924-4C1D-894A-6A69030704CF}" type="pres">
      <dgm:prSet presAssocID="{FA74893F-F1D7-45AE-BD72-FAA87E6694A4}" presName="sibTrans" presStyleCnt="0"/>
      <dgm:spPr/>
    </dgm:pt>
    <dgm:pt modelId="{DA73CF26-3E6C-4924-9E86-C761075E506E}" type="pres">
      <dgm:prSet presAssocID="{627858B2-1291-4BCF-B977-8B0F4C24C31C}" presName="composite" presStyleCnt="0"/>
      <dgm:spPr/>
    </dgm:pt>
    <dgm:pt modelId="{9707ACAE-CBB4-4B2F-90E6-B3D35F820B9D}" type="pres">
      <dgm:prSet presAssocID="{627858B2-1291-4BCF-B977-8B0F4C24C31C}" presName="FirstChild" presStyleLbl="revTx" presStyleIdx="4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607E8D-A21F-4A1F-BAE4-D06E2FC98355}" type="pres">
      <dgm:prSet presAssocID="{627858B2-1291-4BCF-B977-8B0F4C24C31C}" presName="Parent" presStyleLbl="alignNode1" presStyleIdx="2" presStyleCnt="6" custScaleX="96143" custScaleY="115275" custLinFactNeighborX="-1928" custLinFactNeighborY="-710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9F58F3-B85B-4F1B-8E0D-A0B275AA2A36}" type="pres">
      <dgm:prSet presAssocID="{627858B2-1291-4BCF-B977-8B0F4C24C31C}" presName="Accent" presStyleLbl="parChTrans1D1" presStyleIdx="2" presStyleCnt="6"/>
      <dgm:spPr/>
    </dgm:pt>
    <dgm:pt modelId="{B731C11A-FFCE-444C-89B2-4F8BDF0BA5D3}" type="pres">
      <dgm:prSet presAssocID="{627858B2-1291-4BCF-B977-8B0F4C24C31C}" presName="Child" presStyleLbl="revTx" presStyleIdx="5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349ED5-88EB-4E2D-BAE1-13B857A5291C}" type="pres">
      <dgm:prSet presAssocID="{77A48CAC-CDF2-4DDE-A33F-65EDC49DDFCB}" presName="sibTrans" presStyleCnt="0"/>
      <dgm:spPr/>
    </dgm:pt>
    <dgm:pt modelId="{489C62DA-6CB9-4FB3-BF0C-D27EA6897441}" type="pres">
      <dgm:prSet presAssocID="{7F207CD5-9357-436C-A7E5-CE89611C7AE5}" presName="composite" presStyleCnt="0"/>
      <dgm:spPr/>
    </dgm:pt>
    <dgm:pt modelId="{103E6BB3-A268-4891-8CCB-8B95A53D745F}" type="pres">
      <dgm:prSet presAssocID="{7F207CD5-9357-436C-A7E5-CE89611C7AE5}" presName="FirstChild" presStyleLbl="revTx" presStyleIdx="6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AD20FB-1A2E-4216-AF63-6134A7C67885}" type="pres">
      <dgm:prSet presAssocID="{7F207CD5-9357-436C-A7E5-CE89611C7AE5}" presName="Parent" presStyleLbl="alignNode1" presStyleIdx="3" presStyleCnt="6" custScaleX="96143" custScaleY="116336" custLinFactNeighborX="-5134" custLinFactNeighborY="-994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B111BD-1E66-4DA0-A171-DCB211CB63B9}" type="pres">
      <dgm:prSet presAssocID="{7F207CD5-9357-436C-A7E5-CE89611C7AE5}" presName="Accent" presStyleLbl="parChTrans1D1" presStyleIdx="3" presStyleCnt="6"/>
      <dgm:spPr/>
    </dgm:pt>
    <dgm:pt modelId="{6C61EBA5-6441-4752-8532-A6B9A84602F3}" type="pres">
      <dgm:prSet presAssocID="{7F207CD5-9357-436C-A7E5-CE89611C7AE5}" presName="Child" presStyleLbl="revTx" presStyleIdx="7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208A67-1A56-4DEC-ACC3-D87CFCB2E21F}" type="pres">
      <dgm:prSet presAssocID="{31A01A42-C031-45E3-82B6-A1DDE6F8B265}" presName="sibTrans" presStyleCnt="0"/>
      <dgm:spPr/>
    </dgm:pt>
    <dgm:pt modelId="{7C9B3B85-D357-441D-AEF6-1C73194FE371}" type="pres">
      <dgm:prSet presAssocID="{F36C279D-C30A-4205-9455-31201EF4CDE6}" presName="composite" presStyleCnt="0"/>
      <dgm:spPr/>
    </dgm:pt>
    <dgm:pt modelId="{2EAF3D03-9A14-418F-B592-54629A97597B}" type="pres">
      <dgm:prSet presAssocID="{F36C279D-C30A-4205-9455-31201EF4CDE6}" presName="FirstChild" presStyleLbl="revTx" presStyleIdx="8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E67FCA-3AD0-4C7B-AB01-B796C6D32A25}" type="pres">
      <dgm:prSet presAssocID="{F36C279D-C30A-4205-9455-31201EF4CDE6}" presName="Parent" presStyleLbl="alignNode1" presStyleIdx="4" presStyleCnt="6" custScaleX="96143" custScaleY="116336" custLinFactNeighborX="-1928" custLinFactNeighborY="-663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EDCE09-488B-46D8-8F5A-2A54F57384DD}" type="pres">
      <dgm:prSet presAssocID="{F36C279D-C30A-4205-9455-31201EF4CDE6}" presName="Accent" presStyleLbl="parChTrans1D1" presStyleIdx="4" presStyleCnt="6"/>
      <dgm:spPr/>
    </dgm:pt>
    <dgm:pt modelId="{4F2B203D-BB35-46E8-BBA4-925F0829278B}" type="pres">
      <dgm:prSet presAssocID="{F36C279D-C30A-4205-9455-31201EF4CDE6}" presName="Child" presStyleLbl="revTx" presStyleIdx="9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9DBAFF-BDB5-4318-AF26-9DFEEBB8D02B}" type="pres">
      <dgm:prSet presAssocID="{CC09F635-6024-4FE8-AAB9-FF8100D2D880}" presName="sibTrans" presStyleCnt="0"/>
      <dgm:spPr/>
    </dgm:pt>
    <dgm:pt modelId="{734F5FA2-39A0-4640-8CF7-08B0045635FF}" type="pres">
      <dgm:prSet presAssocID="{DD718D5E-0F55-47D4-B9F9-63DF17B9A40D}" presName="composite" presStyleCnt="0"/>
      <dgm:spPr/>
    </dgm:pt>
    <dgm:pt modelId="{3DDD3742-6BF2-4AE4-9E67-AE13FE17A340}" type="pres">
      <dgm:prSet presAssocID="{DD718D5E-0F55-47D4-B9F9-63DF17B9A40D}" presName="FirstChild" presStyleLbl="revTx" presStyleIdx="10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C7B3FC-1287-409D-AE70-015C248FAB4E}" type="pres">
      <dgm:prSet presAssocID="{DD718D5E-0F55-47D4-B9F9-63DF17B9A40D}" presName="Parent" presStyleLbl="alignNode1" presStyleIdx="5" presStyleCnt="6" custScaleX="98718" custScaleY="118517" custLinFactNeighborX="-217" custLinFactNeighborY="-947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194316-75EE-42C3-ACA2-7CF071869074}" type="pres">
      <dgm:prSet presAssocID="{DD718D5E-0F55-47D4-B9F9-63DF17B9A40D}" presName="Accent" presStyleLbl="parChTrans1D1" presStyleIdx="5" presStyleCnt="6"/>
      <dgm:spPr/>
    </dgm:pt>
    <dgm:pt modelId="{0F8346E7-7E32-4C4D-8212-876B65A75758}" type="pres">
      <dgm:prSet presAssocID="{DD718D5E-0F55-47D4-B9F9-63DF17B9A40D}" presName="Child" presStyleLbl="revTx" presStyleIdx="11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005CAD8-BBF8-44C9-B7DE-D5A1BADAC364}" type="presOf" srcId="{7EA3A05C-1ED9-4E34-A698-94C80A6DCF10}" destId="{0F8346E7-7E32-4C4D-8212-876B65A75758}" srcOrd="0" destOrd="0" presId="urn:microsoft.com/office/officeart/2011/layout/TabList"/>
    <dgm:cxn modelId="{9A570E95-6FCD-4F89-A404-3B697AFF07A9}" type="presOf" srcId="{627858B2-1291-4BCF-B977-8B0F4C24C31C}" destId="{97607E8D-A21F-4A1F-BAE4-D06E2FC98355}" srcOrd="0" destOrd="0" presId="urn:microsoft.com/office/officeart/2011/layout/TabList"/>
    <dgm:cxn modelId="{C6D91D2B-36B8-4349-8144-AD495E8190BE}" srcId="{627858B2-1291-4BCF-B977-8B0F4C24C31C}" destId="{7C1B6E69-7522-4A5E-8B3C-74DC05534A2C}" srcOrd="0" destOrd="0" parTransId="{A924ADBD-B6E7-4151-B9F1-E43CAC91BBEA}" sibTransId="{1CFFF8CA-E45E-4C3A-96A4-BC70533C7FF2}"/>
    <dgm:cxn modelId="{06DB47D0-1252-4581-96FC-BBED0647E6A0}" srcId="{1FF19E18-72C4-4F84-8B38-BB8ECBAF8946}" destId="{7F207CD5-9357-436C-A7E5-CE89611C7AE5}" srcOrd="3" destOrd="0" parTransId="{7B55AEB3-027B-4376-8413-AA37C1E8C3C5}" sibTransId="{31A01A42-C031-45E3-82B6-A1DDE6F8B265}"/>
    <dgm:cxn modelId="{15252280-C274-438C-9EA6-8AFA93180169}" type="presOf" srcId="{F36C279D-C30A-4205-9455-31201EF4CDE6}" destId="{DFE67FCA-3AD0-4C7B-AB01-B796C6D32A25}" srcOrd="0" destOrd="0" presId="urn:microsoft.com/office/officeart/2011/layout/TabList"/>
    <dgm:cxn modelId="{2F7333D5-ECA4-4FBF-B22B-AE6225552074}" type="presOf" srcId="{2681918B-BA98-41A1-A266-AEBFD2C831CC}" destId="{F0CACDB9-6A65-4226-A475-B219590FD803}" srcOrd="0" destOrd="0" presId="urn:microsoft.com/office/officeart/2011/layout/TabList"/>
    <dgm:cxn modelId="{4B069563-C875-445B-B3DD-E3681E87D2C5}" type="presOf" srcId="{1994A70C-FAC1-4DA8-9481-73B59FFFB2E3}" destId="{D050D452-E366-49D8-9021-99FBC2343B0F}" srcOrd="0" destOrd="0" presId="urn:microsoft.com/office/officeart/2011/layout/TabList"/>
    <dgm:cxn modelId="{6E43E7B7-B84D-4F6C-852B-2E6807757433}" type="presOf" srcId="{4453F622-9580-4AAB-BB40-47FBE350D792}" destId="{32466F47-98A5-45DC-8379-B5B3C2E52BDB}" srcOrd="0" destOrd="0" presId="urn:microsoft.com/office/officeart/2011/layout/TabList"/>
    <dgm:cxn modelId="{A503D74B-5D37-4175-8330-8B537CB021AC}" srcId="{1FF19E18-72C4-4F84-8B38-BB8ECBAF8946}" destId="{627858B2-1291-4BCF-B977-8B0F4C24C31C}" srcOrd="2" destOrd="0" parTransId="{E9C0D3B6-0063-4773-9AEC-69E46C3F52E2}" sibTransId="{77A48CAC-CDF2-4DDE-A33F-65EDC49DDFCB}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D0B5EB5F-5F52-47A7-8816-21DD6C782CCE}" type="presOf" srcId="{DD718D5E-0F55-47D4-B9F9-63DF17B9A40D}" destId="{5EC7B3FC-1287-409D-AE70-015C248FAB4E}" srcOrd="0" destOrd="0" presId="urn:microsoft.com/office/officeart/2011/layout/TabList"/>
    <dgm:cxn modelId="{2B1D1C8B-67AE-4D42-9585-0A0F43C7B33B}" type="presOf" srcId="{F4270BE6-3901-4217-B617-0F4C9912C0E1}" destId="{6AFD256A-7746-428D-AB5D-E1B3E96C9557}" srcOrd="0" destOrd="0" presId="urn:microsoft.com/office/officeart/2011/layout/TabList"/>
    <dgm:cxn modelId="{ADEF4593-F6C6-443A-9B25-73A6F542286A}" srcId="{1994A70C-FAC1-4DA8-9481-73B59FFFB2E3}" destId="{F4270BE6-3901-4217-B617-0F4C9912C0E1}" srcOrd="0" destOrd="0" parTransId="{C3A8959B-20C3-4F31-B5E7-398675789735}" sibTransId="{40243ECF-50A9-4ABD-A32E-4A8AC14FF88E}"/>
    <dgm:cxn modelId="{1E54E56F-3A8A-4CB7-8B7C-531F26BB5797}" srcId="{7F207CD5-9357-436C-A7E5-CE89611C7AE5}" destId="{3EBC0ABD-8367-45DF-9342-6F11CFD0AC5A}" srcOrd="0" destOrd="0" parTransId="{6D044EE8-F964-4414-9AC3-066DF736B873}" sibTransId="{73B4B24F-FE3E-4766-B8E2-F14891188F19}"/>
    <dgm:cxn modelId="{B9335E97-2DED-473A-B608-C47A489F0B30}" type="presOf" srcId="{24884125-9750-4D2F-8541-E73CECDB22C4}" destId="{FBEE5C01-DB84-4737-BEB0-D3511F6B1858}" srcOrd="0" destOrd="0" presId="urn:microsoft.com/office/officeart/2011/layout/TabList"/>
    <dgm:cxn modelId="{F183AAD6-AB6D-4E75-BB3D-C581C6BD3190}" type="presOf" srcId="{7C1B6E69-7522-4A5E-8B3C-74DC05534A2C}" destId="{9707ACAE-CBB4-4B2F-90E6-B3D35F820B9D}" srcOrd="0" destOrd="0" presId="urn:microsoft.com/office/officeart/2011/layout/TabList"/>
    <dgm:cxn modelId="{56A1A4D9-2425-40FF-8DC3-65B18892038D}" srcId="{1994A70C-FAC1-4DA8-9481-73B59FFFB2E3}" destId="{4453F622-9580-4AAB-BB40-47FBE350D792}" srcOrd="1" destOrd="0" parTransId="{13B466B0-F1F7-48A9-BA3E-43CF2FBF6A6D}" sibTransId="{A14A1101-6E21-4701-AF64-688D16366851}"/>
    <dgm:cxn modelId="{5C2E9978-B321-4826-A602-A23179151BCE}" srcId="{1FF19E18-72C4-4F84-8B38-BB8ECBAF8946}" destId="{F36C279D-C30A-4205-9455-31201EF4CDE6}" srcOrd="4" destOrd="0" parTransId="{B0BF1B34-1C80-4AA0-A006-D6ED096A7C70}" sibTransId="{CC09F635-6024-4FE8-AAB9-FF8100D2D880}"/>
    <dgm:cxn modelId="{7A05B619-C148-4737-BF05-E1EAA2A251ED}" srcId="{1FF19E18-72C4-4F84-8B38-BB8ECBAF8946}" destId="{DD718D5E-0F55-47D4-B9F9-63DF17B9A40D}" srcOrd="5" destOrd="0" parTransId="{D64449FB-E273-464F-9B54-684AF1432792}" sibTransId="{6D86C558-B99B-42E9-9E2C-BB42510428F3}"/>
    <dgm:cxn modelId="{CA0DF409-0A45-4AEF-BF48-6B7BE2B928D6}" type="presOf" srcId="{99190745-A060-4DF7-9FD3-991B262E03D0}" destId="{3DDD3742-6BF2-4AE4-9E67-AE13FE17A340}" srcOrd="0" destOrd="0" presId="urn:microsoft.com/office/officeart/2011/layout/TabList"/>
    <dgm:cxn modelId="{01C34C64-F318-4A2F-B3C2-65A9210BD0E7}" type="presOf" srcId="{1FF19E18-72C4-4F84-8B38-BB8ECBAF8946}" destId="{608C915F-17F4-4E9E-BE46-A107C08550F8}" srcOrd="0" destOrd="0" presId="urn:microsoft.com/office/officeart/2011/layout/TabList"/>
    <dgm:cxn modelId="{50F34171-E9A0-4666-B5B1-E58078876E94}" type="presOf" srcId="{CED6FB21-ECC0-47B5-B03A-03D6EFAF7BE2}" destId="{BA0E9B51-70C0-40DE-9F0C-BFDDE6EA7EEA}" srcOrd="0" destOrd="0" presId="urn:microsoft.com/office/officeart/2011/layout/TabList"/>
    <dgm:cxn modelId="{3964921A-DBFC-47B1-98E5-BE57FDDA7BE7}" srcId="{F36C279D-C30A-4205-9455-31201EF4CDE6}" destId="{C5A3B77D-8DAD-4840-87AC-65306030C9A3}" srcOrd="0" destOrd="0" parTransId="{64C84975-0751-4755-9D79-0C080D8A1DA1}" sibTransId="{A93155A4-DFDC-49C6-9711-CAA77F50173D}"/>
    <dgm:cxn modelId="{E32DE1D4-33D9-474B-A079-3925FEBE7C60}" srcId="{F36C279D-C30A-4205-9455-31201EF4CDE6}" destId="{0597C130-E68E-4965-B6BF-CBD4838E3C0B}" srcOrd="1" destOrd="0" parTransId="{0F3B33C8-61E1-475C-B368-819E04C6E190}" sibTransId="{FE3D656E-8CA6-4EE6-9F63-3F86A622861C}"/>
    <dgm:cxn modelId="{BE1D6A46-094B-4B13-92F4-E2BDCA3EA251}" type="presOf" srcId="{AFADE824-D06F-478A-8BC4-5774FE05DA29}" destId="{6C61EBA5-6441-4752-8532-A6B9A84602F3}" srcOrd="0" destOrd="0" presId="urn:microsoft.com/office/officeart/2011/layout/TabList"/>
    <dgm:cxn modelId="{9FB58762-89CC-4B10-B950-AD32566DAABB}" type="presOf" srcId="{0597C130-E68E-4965-B6BF-CBD4838E3C0B}" destId="{4F2B203D-BB35-46E8-BBA4-925F0829278B}" srcOrd="0" destOrd="0" presId="urn:microsoft.com/office/officeart/2011/layout/TabList"/>
    <dgm:cxn modelId="{2E415278-9F43-426F-82E8-FE03631AE792}" srcId="{1FF19E18-72C4-4F84-8B38-BB8ECBAF8946}" destId="{1994A70C-FAC1-4DA8-9481-73B59FFFB2E3}" srcOrd="1" destOrd="0" parTransId="{AD3579FF-6CCE-48C4-808F-83496C81C14F}" sibTransId="{FA74893F-F1D7-45AE-BD72-FAA87E6694A4}"/>
    <dgm:cxn modelId="{DB1E0AF5-B3C1-4D80-9A1A-50D55F7E3851}" type="presOf" srcId="{3EBC0ABD-8367-45DF-9342-6F11CFD0AC5A}" destId="{103E6BB3-A268-4891-8CCB-8B95A53D745F}" srcOrd="0" destOrd="0" presId="urn:microsoft.com/office/officeart/2011/layout/TabList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941A130E-87FD-4AA5-AA4F-7CE1F5367CDF}" srcId="{DD718D5E-0F55-47D4-B9F9-63DF17B9A40D}" destId="{99190745-A060-4DF7-9FD3-991B262E03D0}" srcOrd="0" destOrd="0" parTransId="{C8FFC92E-C51F-4F8C-8564-D0929CCF242E}" sibTransId="{B3AD8BDF-315F-426A-9222-042113670E7F}"/>
    <dgm:cxn modelId="{C61A97F3-8BC1-4E04-AA9D-6CAFB7C1A821}" type="presOf" srcId="{2C70BE7E-AB33-4707-A8BE-FB7263BF3802}" destId="{B731C11A-FFCE-444C-89B2-4F8BDF0BA5D3}" srcOrd="0" destOrd="0" presId="urn:microsoft.com/office/officeart/2011/layout/TabList"/>
    <dgm:cxn modelId="{9F4E8F8D-60C6-45AF-A7E0-C49B64CBF967}" srcId="{627858B2-1291-4BCF-B977-8B0F4C24C31C}" destId="{2C70BE7E-AB33-4707-A8BE-FB7263BF3802}" srcOrd="1" destOrd="0" parTransId="{F3959AA3-9D2E-40A6-A6DC-B8E83CA185D0}" sibTransId="{2FCAF182-1129-4970-AE0A-B7ACF76D0FE4}"/>
    <dgm:cxn modelId="{ABEEEE45-8F60-4E9C-B2AA-F4DBEB09A25E}" srcId="{DD718D5E-0F55-47D4-B9F9-63DF17B9A40D}" destId="{7EA3A05C-1ED9-4E34-A698-94C80A6DCF10}" srcOrd="1" destOrd="0" parTransId="{52558394-34E7-4B46-A327-F6AC7D6C6BF3}" sibTransId="{E18987C3-8B2D-4333-AD62-2B669249443D}"/>
    <dgm:cxn modelId="{A35E39E5-6C78-44B7-9D1F-3C023147A0DD}" srcId="{CED6FB21-ECC0-47B5-B03A-03D6EFAF7BE2}" destId="{24884125-9750-4D2F-8541-E73CECDB22C4}" srcOrd="0" destOrd="0" parTransId="{1FFDF279-0676-4002-9B2D-CD166A1AE999}" sibTransId="{DA47DC1E-2662-46A7-8BD6-834077FE5A86}"/>
    <dgm:cxn modelId="{5E738E14-C44C-4016-A53D-2570DD99F677}" type="presOf" srcId="{C5A3B77D-8DAD-4840-87AC-65306030C9A3}" destId="{2EAF3D03-9A14-418F-B592-54629A97597B}" srcOrd="0" destOrd="0" presId="urn:microsoft.com/office/officeart/2011/layout/TabList"/>
    <dgm:cxn modelId="{79727FEE-6A01-4CBF-AFCD-3A11BFAF7797}" type="presOf" srcId="{7F207CD5-9357-436C-A7E5-CE89611C7AE5}" destId="{6CAD20FB-1A2E-4216-AF63-6134A7C67885}" srcOrd="0" destOrd="0" presId="urn:microsoft.com/office/officeart/2011/layout/TabList"/>
    <dgm:cxn modelId="{75CB5F14-A438-474D-980F-252F5EB4BCA1}" srcId="{7F207CD5-9357-436C-A7E5-CE89611C7AE5}" destId="{AFADE824-D06F-478A-8BC4-5774FE05DA29}" srcOrd="1" destOrd="0" parTransId="{44089D18-407C-4C9E-9077-F7DE7462A36D}" sibTransId="{8CFD4F6B-D54E-4B4A-A7E8-895CA5A3E47B}"/>
    <dgm:cxn modelId="{503D0AD9-CA7A-4545-B6C3-B6941C42F84B}" type="presParOf" srcId="{608C915F-17F4-4E9E-BE46-A107C08550F8}" destId="{C79A077A-9D23-4C38-8B25-4AD5E2473FAF}" srcOrd="0" destOrd="0" presId="urn:microsoft.com/office/officeart/2011/layout/TabList"/>
    <dgm:cxn modelId="{2B932419-9846-45F3-95F9-21FAC13B088F}" type="presParOf" srcId="{C79A077A-9D23-4C38-8B25-4AD5E2473FAF}" destId="{FBEE5C01-DB84-4737-BEB0-D3511F6B1858}" srcOrd="0" destOrd="0" presId="urn:microsoft.com/office/officeart/2011/layout/TabList"/>
    <dgm:cxn modelId="{70556607-0479-416B-807C-8C8DDE273EC4}" type="presParOf" srcId="{C79A077A-9D23-4C38-8B25-4AD5E2473FAF}" destId="{BA0E9B51-70C0-40DE-9F0C-BFDDE6EA7EEA}" srcOrd="1" destOrd="0" presId="urn:microsoft.com/office/officeart/2011/layout/TabList"/>
    <dgm:cxn modelId="{D1E5515A-6426-436D-BE09-796F539D91EA}" type="presParOf" srcId="{C79A077A-9D23-4C38-8B25-4AD5E2473FAF}" destId="{9B7AFF51-C8C1-4DEE-9512-4734CD1A4760}" srcOrd="2" destOrd="0" presId="urn:microsoft.com/office/officeart/2011/layout/TabList"/>
    <dgm:cxn modelId="{7510D6BC-7081-4B4E-8FF9-C8D083D09DD1}" type="presParOf" srcId="{608C915F-17F4-4E9E-BE46-A107C08550F8}" destId="{F0CACDB9-6A65-4226-A475-B219590FD803}" srcOrd="1" destOrd="0" presId="urn:microsoft.com/office/officeart/2011/layout/TabList"/>
    <dgm:cxn modelId="{7A8F7824-0656-4D4F-8F60-1072BCA3786F}" type="presParOf" srcId="{608C915F-17F4-4E9E-BE46-A107C08550F8}" destId="{375A12C8-D294-4802-A438-9B517A350BB1}" srcOrd="2" destOrd="0" presId="urn:microsoft.com/office/officeart/2011/layout/TabList"/>
    <dgm:cxn modelId="{C4216806-03E0-4A97-AB90-5A9392714FC9}" type="presParOf" srcId="{608C915F-17F4-4E9E-BE46-A107C08550F8}" destId="{5C049535-E33A-4F4A-879B-2415691EE962}" srcOrd="3" destOrd="0" presId="urn:microsoft.com/office/officeart/2011/layout/TabList"/>
    <dgm:cxn modelId="{65CDF20D-7C4E-4116-A996-5D9409EDECBE}" type="presParOf" srcId="{5C049535-E33A-4F4A-879B-2415691EE962}" destId="{6AFD256A-7746-428D-AB5D-E1B3E96C9557}" srcOrd="0" destOrd="0" presId="urn:microsoft.com/office/officeart/2011/layout/TabList"/>
    <dgm:cxn modelId="{869E37D7-627E-427F-924F-7919B6700C56}" type="presParOf" srcId="{5C049535-E33A-4F4A-879B-2415691EE962}" destId="{D050D452-E366-49D8-9021-99FBC2343B0F}" srcOrd="1" destOrd="0" presId="urn:microsoft.com/office/officeart/2011/layout/TabList"/>
    <dgm:cxn modelId="{0A4C75F8-CECA-45E9-A1AD-2C1DF8732E33}" type="presParOf" srcId="{5C049535-E33A-4F4A-879B-2415691EE962}" destId="{637C74C4-5482-4B53-B4E6-917DBFACF2F4}" srcOrd="2" destOrd="0" presId="urn:microsoft.com/office/officeart/2011/layout/TabList"/>
    <dgm:cxn modelId="{8961CA45-5921-43F4-AB16-FDDB053F648C}" type="presParOf" srcId="{608C915F-17F4-4E9E-BE46-A107C08550F8}" destId="{32466F47-98A5-45DC-8379-B5B3C2E52BDB}" srcOrd="4" destOrd="0" presId="urn:microsoft.com/office/officeart/2011/layout/TabList"/>
    <dgm:cxn modelId="{74CEAB83-8EDA-41FE-8E46-73D7BB5CA7D8}" type="presParOf" srcId="{608C915F-17F4-4E9E-BE46-A107C08550F8}" destId="{41DD1F2C-9924-4C1D-894A-6A69030704CF}" srcOrd="5" destOrd="0" presId="urn:microsoft.com/office/officeart/2011/layout/TabList"/>
    <dgm:cxn modelId="{4EBF6B9F-1565-4DA9-BEA8-C3CD1ECE9373}" type="presParOf" srcId="{608C915F-17F4-4E9E-BE46-A107C08550F8}" destId="{DA73CF26-3E6C-4924-9E86-C761075E506E}" srcOrd="6" destOrd="0" presId="urn:microsoft.com/office/officeart/2011/layout/TabList"/>
    <dgm:cxn modelId="{74F648B0-69B3-47E7-9169-5906666D41E7}" type="presParOf" srcId="{DA73CF26-3E6C-4924-9E86-C761075E506E}" destId="{9707ACAE-CBB4-4B2F-90E6-B3D35F820B9D}" srcOrd="0" destOrd="0" presId="urn:microsoft.com/office/officeart/2011/layout/TabList"/>
    <dgm:cxn modelId="{04157F27-23FE-40AA-AB2D-14630E37DB08}" type="presParOf" srcId="{DA73CF26-3E6C-4924-9E86-C761075E506E}" destId="{97607E8D-A21F-4A1F-BAE4-D06E2FC98355}" srcOrd="1" destOrd="0" presId="urn:microsoft.com/office/officeart/2011/layout/TabList"/>
    <dgm:cxn modelId="{A0242282-B7D1-4BE7-B32D-9C53D12B715E}" type="presParOf" srcId="{DA73CF26-3E6C-4924-9E86-C761075E506E}" destId="{A69F58F3-B85B-4F1B-8E0D-A0B275AA2A36}" srcOrd="2" destOrd="0" presId="urn:microsoft.com/office/officeart/2011/layout/TabList"/>
    <dgm:cxn modelId="{CDC13786-9EB8-4406-8A0F-CA39FEA37037}" type="presParOf" srcId="{608C915F-17F4-4E9E-BE46-A107C08550F8}" destId="{B731C11A-FFCE-444C-89B2-4F8BDF0BA5D3}" srcOrd="7" destOrd="0" presId="urn:microsoft.com/office/officeart/2011/layout/TabList"/>
    <dgm:cxn modelId="{1E29756E-4E9E-4C2E-8696-07EA50FB2D1E}" type="presParOf" srcId="{608C915F-17F4-4E9E-BE46-A107C08550F8}" destId="{3A349ED5-88EB-4E2D-BAE1-13B857A5291C}" srcOrd="8" destOrd="0" presId="urn:microsoft.com/office/officeart/2011/layout/TabList"/>
    <dgm:cxn modelId="{A0E327BC-CBA6-494A-87F9-2B96B7205F8E}" type="presParOf" srcId="{608C915F-17F4-4E9E-BE46-A107C08550F8}" destId="{489C62DA-6CB9-4FB3-BF0C-D27EA6897441}" srcOrd="9" destOrd="0" presId="urn:microsoft.com/office/officeart/2011/layout/TabList"/>
    <dgm:cxn modelId="{2FF8FD82-341B-4BBE-AD06-24343250A3CA}" type="presParOf" srcId="{489C62DA-6CB9-4FB3-BF0C-D27EA6897441}" destId="{103E6BB3-A268-4891-8CCB-8B95A53D745F}" srcOrd="0" destOrd="0" presId="urn:microsoft.com/office/officeart/2011/layout/TabList"/>
    <dgm:cxn modelId="{59B736A9-B844-44BE-88D4-1030E4B11EFA}" type="presParOf" srcId="{489C62DA-6CB9-4FB3-BF0C-D27EA6897441}" destId="{6CAD20FB-1A2E-4216-AF63-6134A7C67885}" srcOrd="1" destOrd="0" presId="urn:microsoft.com/office/officeart/2011/layout/TabList"/>
    <dgm:cxn modelId="{FBBBC306-420C-4242-9A0D-0141CA3BC236}" type="presParOf" srcId="{489C62DA-6CB9-4FB3-BF0C-D27EA6897441}" destId="{59B111BD-1E66-4DA0-A171-DCB211CB63B9}" srcOrd="2" destOrd="0" presId="urn:microsoft.com/office/officeart/2011/layout/TabList"/>
    <dgm:cxn modelId="{3E1B1B0D-DF98-4FE2-9CE3-B29C1C0A52DA}" type="presParOf" srcId="{608C915F-17F4-4E9E-BE46-A107C08550F8}" destId="{6C61EBA5-6441-4752-8532-A6B9A84602F3}" srcOrd="10" destOrd="0" presId="urn:microsoft.com/office/officeart/2011/layout/TabList"/>
    <dgm:cxn modelId="{86C743E4-3426-4F9D-B9B4-D4732C66A7B7}" type="presParOf" srcId="{608C915F-17F4-4E9E-BE46-A107C08550F8}" destId="{41208A67-1A56-4DEC-ACC3-D87CFCB2E21F}" srcOrd="11" destOrd="0" presId="urn:microsoft.com/office/officeart/2011/layout/TabList"/>
    <dgm:cxn modelId="{4EA873D2-0EBA-4ED2-BE78-1F0A94731499}" type="presParOf" srcId="{608C915F-17F4-4E9E-BE46-A107C08550F8}" destId="{7C9B3B85-D357-441D-AEF6-1C73194FE371}" srcOrd="12" destOrd="0" presId="urn:microsoft.com/office/officeart/2011/layout/TabList"/>
    <dgm:cxn modelId="{F7D71D61-3D90-4E43-91BD-D8B299B39F4B}" type="presParOf" srcId="{7C9B3B85-D357-441D-AEF6-1C73194FE371}" destId="{2EAF3D03-9A14-418F-B592-54629A97597B}" srcOrd="0" destOrd="0" presId="urn:microsoft.com/office/officeart/2011/layout/TabList"/>
    <dgm:cxn modelId="{0B908BFB-A37C-4317-86AC-F5742804B0D1}" type="presParOf" srcId="{7C9B3B85-D357-441D-AEF6-1C73194FE371}" destId="{DFE67FCA-3AD0-4C7B-AB01-B796C6D32A25}" srcOrd="1" destOrd="0" presId="urn:microsoft.com/office/officeart/2011/layout/TabList"/>
    <dgm:cxn modelId="{E2CB10DE-B363-45AD-A4E9-C03A9B58AA53}" type="presParOf" srcId="{7C9B3B85-D357-441D-AEF6-1C73194FE371}" destId="{EDEDCE09-488B-46D8-8F5A-2A54F57384DD}" srcOrd="2" destOrd="0" presId="urn:microsoft.com/office/officeart/2011/layout/TabList"/>
    <dgm:cxn modelId="{A60F36E3-72DA-4370-AFF8-3F9A0CD1866B}" type="presParOf" srcId="{608C915F-17F4-4E9E-BE46-A107C08550F8}" destId="{4F2B203D-BB35-46E8-BBA4-925F0829278B}" srcOrd="13" destOrd="0" presId="urn:microsoft.com/office/officeart/2011/layout/TabList"/>
    <dgm:cxn modelId="{27041D1E-ECC9-4EC7-BC76-4F5A418A74D7}" type="presParOf" srcId="{608C915F-17F4-4E9E-BE46-A107C08550F8}" destId="{499DBAFF-BDB5-4318-AF26-9DFEEBB8D02B}" srcOrd="14" destOrd="0" presId="urn:microsoft.com/office/officeart/2011/layout/TabList"/>
    <dgm:cxn modelId="{1E12F5B0-5DCE-48E7-A4A4-0273DF275EB5}" type="presParOf" srcId="{608C915F-17F4-4E9E-BE46-A107C08550F8}" destId="{734F5FA2-39A0-4640-8CF7-08B0045635FF}" srcOrd="15" destOrd="0" presId="urn:microsoft.com/office/officeart/2011/layout/TabList"/>
    <dgm:cxn modelId="{C9CC1EB0-833C-4E1E-95FF-D22A60C36C9F}" type="presParOf" srcId="{734F5FA2-39A0-4640-8CF7-08B0045635FF}" destId="{3DDD3742-6BF2-4AE4-9E67-AE13FE17A340}" srcOrd="0" destOrd="0" presId="urn:microsoft.com/office/officeart/2011/layout/TabList"/>
    <dgm:cxn modelId="{5F30901D-CC67-4B1A-A7B8-556041FCB870}" type="presParOf" srcId="{734F5FA2-39A0-4640-8CF7-08B0045635FF}" destId="{5EC7B3FC-1287-409D-AE70-015C248FAB4E}" srcOrd="1" destOrd="0" presId="urn:microsoft.com/office/officeart/2011/layout/TabList"/>
    <dgm:cxn modelId="{1079F784-202E-49BC-8D87-41C7C1C83C22}" type="presParOf" srcId="{734F5FA2-39A0-4640-8CF7-08B0045635FF}" destId="{A8194316-75EE-42C3-ACA2-7CF071869074}" srcOrd="2" destOrd="0" presId="urn:microsoft.com/office/officeart/2011/layout/TabList"/>
    <dgm:cxn modelId="{080328C6-2D00-4E94-8CFA-E6F2E530A260}" type="presParOf" srcId="{608C915F-17F4-4E9E-BE46-A107C08550F8}" destId="{0F8346E7-7E32-4C4D-8212-876B65A75758}" srcOrd="16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forward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사용 예</a:t>
          </a: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cap="none" spc="0" dirty="0" err="1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page=“</a:t>
          </a:r>
          <a:r>
            <a:rPr lang="ko-KR" altLang="en-US" sz="18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URL”/&gt;</a:t>
          </a:r>
          <a:endParaRPr lang="ko-KR" altLang="en-US" sz="1800" b="1" cap="none" spc="0" dirty="0">
            <a:ln>
              <a:prstDash val="solid"/>
            </a:ln>
            <a:solidFill>
              <a:schemeClr val="tx1">
                <a:lumMod val="95000"/>
                <a:lumOff val="5000"/>
              </a:schemeClr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272B05E-EF34-42A7-8739-5FD30587EE66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2E40F6-5659-4A12-9E35-940D6828FF04}" type="par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8DC0D955-275B-4D53-96B9-8E8E1BD87FED}" type="sib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18F96654-1DE7-421E-8BF1-74946BCA99B1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sz="18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cap="none" spc="0" dirty="0" err="1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page=“</a:t>
          </a:r>
          <a:r>
            <a:rPr lang="ko-KR" altLang="en-US" sz="18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URL”&gt;&lt;/</a:t>
          </a:r>
          <a:r>
            <a:rPr lang="en-US" sz="1800" b="1" cap="none" spc="0" dirty="0" err="1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</a:t>
          </a:r>
        </a:p>
      </dgm:t>
    </dgm:pt>
    <dgm:pt modelId="{246CE6CD-981B-415F-9BD6-ABB99161B661}" type="parTrans" cxnId="{6B449C8B-E0D0-4960-97D3-1F5C8926B14B}">
      <dgm:prSet/>
      <dgm:spPr/>
      <dgm:t>
        <a:bodyPr/>
        <a:lstStyle/>
        <a:p>
          <a:pPr latinLnBrk="1"/>
          <a:endParaRPr lang="ko-KR" altLang="en-US"/>
        </a:p>
      </dgm:t>
    </dgm:pt>
    <dgm:pt modelId="{FD8F6289-5E84-48F3-88E7-67690150AA02}" type="sibTrans" cxnId="{6B449C8B-E0D0-4960-97D3-1F5C8926B14B}">
      <dgm:prSet/>
      <dgm:spPr/>
      <dgm:t>
        <a:bodyPr/>
        <a:lstStyle/>
        <a:p>
          <a:pPr latinLnBrk="1"/>
          <a:endParaRPr lang="ko-KR" altLang="en-US"/>
        </a:p>
      </dgm:t>
    </dgm:pt>
    <dgm:pt modelId="{31E5D3DD-3348-499C-A0AC-7C5C390A1E1C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sz="18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cap="none" spc="0" dirty="0" err="1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page=‘&lt;%=expression%&gt;’/&gt;</a:t>
          </a:r>
        </a:p>
      </dgm:t>
    </dgm:pt>
    <dgm:pt modelId="{B5ABEC9E-DFBC-44F8-93D0-E8C12E9DA58A}" type="parTrans" cxnId="{475DCDD8-8440-421C-8334-63EF080EABD6}">
      <dgm:prSet/>
      <dgm:spPr/>
      <dgm:t>
        <a:bodyPr/>
        <a:lstStyle/>
        <a:p>
          <a:pPr latinLnBrk="1"/>
          <a:endParaRPr lang="ko-KR" altLang="en-US"/>
        </a:p>
      </dgm:t>
    </dgm:pt>
    <dgm:pt modelId="{88ABD73B-8E19-4D99-8CC2-C4DF2B0919FE}" type="sibTrans" cxnId="{475DCDD8-8440-421C-8334-63EF080EABD6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0E9B51-70C0-40DE-9F0C-BFDDE6EA7EEA}" type="pres">
      <dgm:prSet presAssocID="{CED6FB21-ECC0-47B5-B03A-03D6EFAF7BE2}" presName="Parent" presStyleLbl="alignNode1" presStyleIdx="0" presStyleCnt="1" custScaleX="85294" custScaleY="24018" custLinFactNeighborX="-7332" custLinFactNeighborY="-3509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7AFF51-C8C1-4DEE-9512-4734CD1A4760}" type="pres">
      <dgm:prSet presAssocID="{CED6FB21-ECC0-47B5-B03A-03D6EFAF7BE2}" presName="Accent" presStyleLbl="parChTrans1D1" presStyleIdx="0" presStyleCnt="1"/>
      <dgm:spPr/>
    </dgm:pt>
    <dgm:pt modelId="{F0CACDB9-6A65-4226-A475-B219590FD803}" type="pres">
      <dgm:prSet presAssocID="{CED6FB21-ECC0-47B5-B03A-03D6EFAF7BE2}" presName="Child" presStyleLbl="revTx" presStyleIdx="1" presStyleCnt="2" custLinFactNeighborY="-7245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475DCDD8-8440-421C-8334-63EF080EABD6}" srcId="{CED6FB21-ECC0-47B5-B03A-03D6EFAF7BE2}" destId="{31E5D3DD-3348-499C-A0AC-7C5C390A1E1C}" srcOrd="3" destOrd="0" parTransId="{B5ABEC9E-DFBC-44F8-93D0-E8C12E9DA58A}" sibTransId="{88ABD73B-8E19-4D99-8CC2-C4DF2B0919FE}"/>
    <dgm:cxn modelId="{6B449C8B-E0D0-4960-97D3-1F5C8926B14B}" srcId="{CED6FB21-ECC0-47B5-B03A-03D6EFAF7BE2}" destId="{18F96654-1DE7-421E-8BF1-74946BCA99B1}" srcOrd="2" destOrd="0" parTransId="{246CE6CD-981B-415F-9BD6-ABB99161B661}" sibTransId="{FD8F6289-5E84-48F3-88E7-67690150AA02}"/>
    <dgm:cxn modelId="{4DEB4701-CF8D-47FD-AB2C-0E071C76F8C1}" type="presOf" srcId="{18F96654-1DE7-421E-8BF1-74946BCA99B1}" destId="{F0CACDB9-6A65-4226-A475-B219590FD803}" srcOrd="0" destOrd="1" presId="urn:microsoft.com/office/officeart/2011/layout/TabList"/>
    <dgm:cxn modelId="{3EE72887-83E8-44D1-A8EC-EF63C9FF19DB}" type="presOf" srcId="{CED6FB21-ECC0-47B5-B03A-03D6EFAF7BE2}" destId="{BA0E9B51-70C0-40DE-9F0C-BFDDE6EA7EEA}" srcOrd="0" destOrd="0" presId="urn:microsoft.com/office/officeart/2011/layout/TabList"/>
    <dgm:cxn modelId="{15340F55-0201-4AF3-8D0D-83B9DD6AF2D9}" type="presOf" srcId="{1272B05E-EF34-42A7-8739-5FD30587EE66}" destId="{FBEE5C01-DB84-4737-BEB0-D3511F6B1858}" srcOrd="0" destOrd="0" presId="urn:microsoft.com/office/officeart/2011/layout/TabList"/>
    <dgm:cxn modelId="{588769C7-6C57-4EA2-9053-55666A9408D2}" srcId="{CED6FB21-ECC0-47B5-B03A-03D6EFAF7BE2}" destId="{1272B05E-EF34-42A7-8739-5FD30587EE66}" srcOrd="0" destOrd="0" parTransId="{F32E40F6-5659-4A12-9E35-940D6828FF04}" sibTransId="{8DC0D955-275B-4D53-96B9-8E8E1BD87FED}"/>
    <dgm:cxn modelId="{3A6A524C-961A-48B8-8988-00B37E2F0631}" type="presOf" srcId="{2681918B-BA98-41A1-A266-AEBFD2C831CC}" destId="{F0CACDB9-6A65-4226-A475-B219590FD803}" srcOrd="0" destOrd="0" presId="urn:microsoft.com/office/officeart/2011/layout/TabList"/>
    <dgm:cxn modelId="{D71AB068-C0FA-4F1B-9F72-4B373E9A2D6C}" type="presOf" srcId="{1FF19E18-72C4-4F84-8B38-BB8ECBAF8946}" destId="{608C915F-17F4-4E9E-BE46-A107C08550F8}" srcOrd="0" destOrd="0" presId="urn:microsoft.com/office/officeart/2011/layout/TabList"/>
    <dgm:cxn modelId="{9DE1F417-1E47-4F3C-9B0C-F18A76E35D5C}" type="presOf" srcId="{31E5D3DD-3348-499C-A0AC-7C5C390A1E1C}" destId="{F0CACDB9-6A65-4226-A475-B219590FD803}" srcOrd="0" destOrd="2" presId="urn:microsoft.com/office/officeart/2011/layout/TabList"/>
    <dgm:cxn modelId="{54A5C639-BEDA-488E-A57C-0C123D21DEDF}" type="presParOf" srcId="{608C915F-17F4-4E9E-BE46-A107C08550F8}" destId="{C79A077A-9D23-4C38-8B25-4AD5E2473FAF}" srcOrd="0" destOrd="0" presId="urn:microsoft.com/office/officeart/2011/layout/TabList"/>
    <dgm:cxn modelId="{B67F3587-937A-4D69-901E-72D321124EF5}" type="presParOf" srcId="{C79A077A-9D23-4C38-8B25-4AD5E2473FAF}" destId="{FBEE5C01-DB84-4737-BEB0-D3511F6B1858}" srcOrd="0" destOrd="0" presId="urn:microsoft.com/office/officeart/2011/layout/TabList"/>
    <dgm:cxn modelId="{A3F519CC-87A6-4EC1-85A3-837608B6C9EB}" type="presParOf" srcId="{C79A077A-9D23-4C38-8B25-4AD5E2473FAF}" destId="{BA0E9B51-70C0-40DE-9F0C-BFDDE6EA7EEA}" srcOrd="1" destOrd="0" presId="urn:microsoft.com/office/officeart/2011/layout/TabList"/>
    <dgm:cxn modelId="{637B635E-A0B3-4B9A-A3D5-DE83EFEF2F63}" type="presParOf" srcId="{C79A077A-9D23-4C38-8B25-4AD5E2473FAF}" destId="{9B7AFF51-C8C1-4DEE-9512-4734CD1A4760}" srcOrd="2" destOrd="0" presId="urn:microsoft.com/office/officeart/2011/layout/TabList"/>
    <dgm:cxn modelId="{03143F9A-5C55-434E-AD9E-B6E3D7978983}" type="presParOf" srcId="{608C915F-17F4-4E9E-BE46-A107C08550F8}" destId="{F0CACDB9-6A65-4226-A475-B219590FD803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71AB068-C0FA-4F1B-9F72-4B373E9A2D6C}" type="presOf" srcId="{1FF19E18-72C4-4F84-8B38-BB8ECBAF8946}" destId="{608C915F-17F4-4E9E-BE46-A107C08550F8}" srcOrd="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스크립트 요소 대체</a:t>
          </a:r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사용 예</a:t>
          </a: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200000"/>
            </a:lnSpc>
          </a:pPr>
          <a:r>
            <a:rPr 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&lt;jsp:</a:t>
          </a:r>
          <a:r>
            <a:rPr lang="en-US" altLang="ko-KR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declaration</a:t>
          </a:r>
          <a:r>
            <a:rPr 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 </a:t>
          </a:r>
          <a:r>
            <a:rPr lang="ko-KR" alt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코드 </a:t>
          </a:r>
          <a:r>
            <a:rPr lang="en-US" altLang="ko-KR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&lt;/</a:t>
          </a:r>
          <a:r>
            <a:rPr 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</a:t>
          </a:r>
          <a:r>
            <a:rPr lang="en-US" altLang="ko-KR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declaration</a:t>
          </a:r>
          <a:r>
            <a:rPr 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</a:t>
          </a:r>
          <a:endParaRPr lang="ko-KR" altLang="en-US" sz="1700" b="1" cap="none" spc="0" dirty="0">
            <a:ln>
              <a:prstDash val="solid"/>
            </a:ln>
            <a:solidFill>
              <a:schemeClr val="tx1">
                <a:lumMod val="95000"/>
                <a:lumOff val="5000"/>
              </a:schemeClr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272B05E-EF34-42A7-8739-5FD30587EE66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2E40F6-5659-4A12-9E35-940D6828FF04}" type="par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8DC0D955-275B-4D53-96B9-8E8E1BD87FED}" type="sib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BFAFEB81-2174-4D26-805C-F988E820B9CE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>
            <a:lnSpc>
              <a:spcPct val="200000"/>
            </a:lnSpc>
          </a:pPr>
          <a:r>
            <a:rPr 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700" b="1" cap="none" spc="0" dirty="0" err="1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jsp:scriptlet</a:t>
          </a:r>
          <a:r>
            <a:rPr 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 </a:t>
          </a:r>
          <a:r>
            <a:rPr lang="ko-KR" alt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코드 </a:t>
          </a:r>
          <a:r>
            <a:rPr lang="en-US" altLang="ko-KR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&lt;/</a:t>
          </a:r>
          <a:r>
            <a:rPr lang="en-US" sz="1700" b="1" cap="none" spc="0" dirty="0" err="1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jsp:scriptlet</a:t>
          </a:r>
          <a:r>
            <a:rPr 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</a:t>
          </a:r>
        </a:p>
      </dgm:t>
    </dgm:pt>
    <dgm:pt modelId="{801BC153-F356-4763-AE2F-8F6D6EBA1A69}" type="parTrans" cxnId="{CEF6D70F-57FC-4B59-910F-0BCB201C96A9}">
      <dgm:prSet/>
      <dgm:spPr/>
      <dgm:t>
        <a:bodyPr/>
        <a:lstStyle/>
        <a:p>
          <a:pPr latinLnBrk="1"/>
          <a:endParaRPr lang="ko-KR" altLang="en-US"/>
        </a:p>
      </dgm:t>
    </dgm:pt>
    <dgm:pt modelId="{2F4BBB77-D1CA-42A2-A586-682493888162}" type="sibTrans" cxnId="{CEF6D70F-57FC-4B59-910F-0BCB201C96A9}">
      <dgm:prSet/>
      <dgm:spPr/>
      <dgm:t>
        <a:bodyPr/>
        <a:lstStyle/>
        <a:p>
          <a:pPr latinLnBrk="1"/>
          <a:endParaRPr lang="ko-KR" altLang="en-US"/>
        </a:p>
      </dgm:t>
    </dgm:pt>
    <dgm:pt modelId="{C6B3A8CE-386C-4ABD-8AE5-0B2F8CA99C49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>
            <a:lnSpc>
              <a:spcPct val="200000"/>
            </a:lnSpc>
          </a:pPr>
          <a:r>
            <a:rPr 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700" b="1" cap="none" spc="0" dirty="0" err="1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jsp:expression</a:t>
          </a:r>
          <a:r>
            <a:rPr 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 </a:t>
          </a:r>
          <a:r>
            <a:rPr lang="ko-KR" alt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코드 </a:t>
          </a:r>
          <a:r>
            <a:rPr lang="en-US" altLang="ko-KR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&lt;/</a:t>
          </a:r>
          <a:r>
            <a:rPr lang="en-US" sz="1700" b="1" cap="none" spc="0" dirty="0" err="1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jsp:expression</a:t>
          </a:r>
          <a:r>
            <a:rPr 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</a:t>
          </a:r>
        </a:p>
      </dgm:t>
    </dgm:pt>
    <dgm:pt modelId="{B1AC0761-80DA-4CB5-828B-F4D70AB40ED5}" type="parTrans" cxnId="{429D6E23-138F-421F-9F83-85E1B483662C}">
      <dgm:prSet/>
      <dgm:spPr/>
      <dgm:t>
        <a:bodyPr/>
        <a:lstStyle/>
        <a:p>
          <a:pPr latinLnBrk="1"/>
          <a:endParaRPr lang="ko-KR" altLang="en-US"/>
        </a:p>
      </dgm:t>
    </dgm:pt>
    <dgm:pt modelId="{968B6E70-DC8F-48FB-B3DA-FAB83AC5A658}" type="sibTrans" cxnId="{429D6E23-138F-421F-9F83-85E1B483662C}">
      <dgm:prSet/>
      <dgm:spPr/>
      <dgm:t>
        <a:bodyPr/>
        <a:lstStyle/>
        <a:p>
          <a:pPr latinLnBrk="1"/>
          <a:endParaRPr lang="ko-KR" altLang="en-US"/>
        </a:p>
      </dgm:t>
    </dgm:pt>
    <dgm:pt modelId="{D33DAC2F-B199-493C-A033-D3159F8E5B33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>
            <a:lnSpc>
              <a:spcPct val="200000"/>
            </a:lnSpc>
          </a:pPr>
          <a:r>
            <a:rPr 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700" b="1" cap="none" spc="0" dirty="0" err="1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jsp:directive.page</a:t>
          </a:r>
          <a:r>
            <a:rPr 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</a:t>
          </a:r>
          <a:r>
            <a:rPr lang="en-US" sz="1700" b="1" cap="none" spc="0" dirty="0" err="1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="text/html; charset=EUC-KR" /&gt;</a:t>
          </a:r>
        </a:p>
      </dgm:t>
    </dgm:pt>
    <dgm:pt modelId="{88189853-5F65-4EAC-83AD-B2707F5A9B1C}" type="parTrans" cxnId="{8620CADB-3620-4954-8691-396648AE758B}">
      <dgm:prSet/>
      <dgm:spPr/>
      <dgm:t>
        <a:bodyPr/>
        <a:lstStyle/>
        <a:p>
          <a:pPr latinLnBrk="1"/>
          <a:endParaRPr lang="ko-KR" altLang="en-US"/>
        </a:p>
      </dgm:t>
    </dgm:pt>
    <dgm:pt modelId="{3D5040F1-55E0-4200-89E7-78AC748A7F94}" type="sibTrans" cxnId="{8620CADB-3620-4954-8691-396648AE758B}">
      <dgm:prSet/>
      <dgm:spPr/>
      <dgm:t>
        <a:bodyPr/>
        <a:lstStyle/>
        <a:p>
          <a:pPr latinLnBrk="1"/>
          <a:endParaRPr lang="ko-KR" altLang="en-US"/>
        </a:p>
      </dgm:t>
    </dgm:pt>
    <dgm:pt modelId="{AD46D61A-C7D2-48D5-819A-33E1AA6B805D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>
            <a:lnSpc>
              <a:spcPct val="200000"/>
            </a:lnSpc>
          </a:pPr>
          <a:r>
            <a:rPr 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700" b="1" cap="none" spc="0" dirty="0" err="1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jsp:directive.include</a:t>
          </a:r>
          <a:r>
            <a:rPr 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file="</a:t>
          </a:r>
          <a:r>
            <a:rPr lang="en-US" sz="1700" b="1" cap="none" spc="0" dirty="0" err="1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xxx.jsp</a:t>
          </a:r>
          <a:r>
            <a:rPr lang="en-US" sz="17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" /&gt;</a:t>
          </a:r>
        </a:p>
      </dgm:t>
    </dgm:pt>
    <dgm:pt modelId="{96B62A62-301A-4296-814D-A500AABDFD6A}" type="parTrans" cxnId="{45F63408-965C-436E-B4D5-B17E272BFFB8}">
      <dgm:prSet/>
      <dgm:spPr/>
      <dgm:t>
        <a:bodyPr/>
        <a:lstStyle/>
        <a:p>
          <a:pPr latinLnBrk="1"/>
          <a:endParaRPr lang="ko-KR" altLang="en-US"/>
        </a:p>
      </dgm:t>
    </dgm:pt>
    <dgm:pt modelId="{16603ACD-7DF2-4C33-B56B-36DA9F87C089}" type="sibTrans" cxnId="{45F63408-965C-436E-B4D5-B17E272BFFB8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0E9B51-70C0-40DE-9F0C-BFDDE6EA7EEA}" type="pres">
      <dgm:prSet presAssocID="{CED6FB21-ECC0-47B5-B03A-03D6EFAF7BE2}" presName="Parent" presStyleLbl="alignNode1" presStyleIdx="0" presStyleCnt="1" custScaleX="141493" custScaleY="84066" custLinFactNeighborX="10866" custLinFactNeighborY="-474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7AFF51-C8C1-4DEE-9512-4734CD1A4760}" type="pres">
      <dgm:prSet presAssocID="{CED6FB21-ECC0-47B5-B03A-03D6EFAF7BE2}" presName="Accent" presStyleLbl="parChTrans1D1" presStyleIdx="0" presStyleCnt="1" custLinFactY="-100000" custLinFactNeighborX="-3631" custLinFactNeighborY="-168451"/>
      <dgm:spPr/>
    </dgm:pt>
    <dgm:pt modelId="{F0CACDB9-6A65-4226-A475-B219590FD803}" type="pres">
      <dgm:prSet presAssocID="{CED6FB21-ECC0-47B5-B03A-03D6EFAF7BE2}" presName="Child" presStyleLbl="revTx" presStyleIdx="1" presStyleCnt="2" custLinFactNeighborX="528" custLinFactNeighborY="3333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29D6E23-138F-421F-9F83-85E1B483662C}" srcId="{CED6FB21-ECC0-47B5-B03A-03D6EFAF7BE2}" destId="{C6B3A8CE-386C-4ABD-8AE5-0B2F8CA99C49}" srcOrd="3" destOrd="0" parTransId="{B1AC0761-80DA-4CB5-828B-F4D70AB40ED5}" sibTransId="{968B6E70-DC8F-48FB-B3DA-FAB83AC5A658}"/>
    <dgm:cxn modelId="{A7373347-593D-4088-9836-5716898E78FD}" type="presOf" srcId="{C6B3A8CE-386C-4ABD-8AE5-0B2F8CA99C49}" destId="{F0CACDB9-6A65-4226-A475-B219590FD803}" srcOrd="0" destOrd="2" presId="urn:microsoft.com/office/officeart/2011/layout/TabList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87ADBBB3-DCDA-4101-87FC-CE7F57AA2E18}" type="presOf" srcId="{1FF19E18-72C4-4F84-8B38-BB8ECBAF8946}" destId="{608C915F-17F4-4E9E-BE46-A107C08550F8}" srcOrd="0" destOrd="0" presId="urn:microsoft.com/office/officeart/2011/layout/TabList"/>
    <dgm:cxn modelId="{85774C22-F626-4B6C-A1DF-7F1B6F7BBE3C}" type="presOf" srcId="{AD46D61A-C7D2-48D5-819A-33E1AA6B805D}" destId="{F0CACDB9-6A65-4226-A475-B219590FD803}" srcOrd="0" destOrd="4" presId="urn:microsoft.com/office/officeart/2011/layout/TabList"/>
    <dgm:cxn modelId="{AFCA98E9-03C1-425D-9673-0C64E87B15AC}" type="presOf" srcId="{D33DAC2F-B199-493C-A033-D3159F8E5B33}" destId="{F0CACDB9-6A65-4226-A475-B219590FD803}" srcOrd="0" destOrd="3" presId="urn:microsoft.com/office/officeart/2011/layout/TabList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F74A6E26-DF81-457F-B2AE-FD66CA106293}" type="presOf" srcId="{2681918B-BA98-41A1-A266-AEBFD2C831CC}" destId="{F0CACDB9-6A65-4226-A475-B219590FD803}" srcOrd="0" destOrd="0" presId="urn:microsoft.com/office/officeart/2011/layout/TabList"/>
    <dgm:cxn modelId="{53717229-48CB-4F6A-8735-3FDDCA579C3D}" type="presOf" srcId="{BFAFEB81-2174-4D26-805C-F988E820B9CE}" destId="{F0CACDB9-6A65-4226-A475-B219590FD803}" srcOrd="0" destOrd="1" presId="urn:microsoft.com/office/officeart/2011/layout/TabList"/>
    <dgm:cxn modelId="{8620CADB-3620-4954-8691-396648AE758B}" srcId="{CED6FB21-ECC0-47B5-B03A-03D6EFAF7BE2}" destId="{D33DAC2F-B199-493C-A033-D3159F8E5B33}" srcOrd="4" destOrd="0" parTransId="{88189853-5F65-4EAC-83AD-B2707F5A9B1C}" sibTransId="{3D5040F1-55E0-4200-89E7-78AC748A7F94}"/>
    <dgm:cxn modelId="{D5C7129F-1FD9-4751-ADF6-A7C601061058}" type="presOf" srcId="{1272B05E-EF34-42A7-8739-5FD30587EE66}" destId="{FBEE5C01-DB84-4737-BEB0-D3511F6B1858}" srcOrd="0" destOrd="0" presId="urn:microsoft.com/office/officeart/2011/layout/TabList"/>
    <dgm:cxn modelId="{45F63408-965C-436E-B4D5-B17E272BFFB8}" srcId="{CED6FB21-ECC0-47B5-B03A-03D6EFAF7BE2}" destId="{AD46D61A-C7D2-48D5-819A-33E1AA6B805D}" srcOrd="5" destOrd="0" parTransId="{96B62A62-301A-4296-814D-A500AABDFD6A}" sibTransId="{16603ACD-7DF2-4C33-B56B-36DA9F87C089}"/>
    <dgm:cxn modelId="{E011CE6D-6CF2-4620-8678-0565683F90AA}" type="presOf" srcId="{CED6FB21-ECC0-47B5-B03A-03D6EFAF7BE2}" destId="{BA0E9B51-70C0-40DE-9F0C-BFDDE6EA7EEA}" srcOrd="0" destOrd="0" presId="urn:microsoft.com/office/officeart/2011/layout/TabList"/>
    <dgm:cxn modelId="{CEF6D70F-57FC-4B59-910F-0BCB201C96A9}" srcId="{CED6FB21-ECC0-47B5-B03A-03D6EFAF7BE2}" destId="{BFAFEB81-2174-4D26-805C-F988E820B9CE}" srcOrd="2" destOrd="0" parTransId="{801BC153-F356-4763-AE2F-8F6D6EBA1A69}" sibTransId="{2F4BBB77-D1CA-42A2-A586-682493888162}"/>
    <dgm:cxn modelId="{588769C7-6C57-4EA2-9053-55666A9408D2}" srcId="{CED6FB21-ECC0-47B5-B03A-03D6EFAF7BE2}" destId="{1272B05E-EF34-42A7-8739-5FD30587EE66}" srcOrd="0" destOrd="0" parTransId="{F32E40F6-5659-4A12-9E35-940D6828FF04}" sibTransId="{8DC0D955-275B-4D53-96B9-8E8E1BD87FED}"/>
    <dgm:cxn modelId="{19E45A52-861B-4DAF-8B5A-9368C6FE892D}" type="presParOf" srcId="{608C915F-17F4-4E9E-BE46-A107C08550F8}" destId="{C79A077A-9D23-4C38-8B25-4AD5E2473FAF}" srcOrd="0" destOrd="0" presId="urn:microsoft.com/office/officeart/2011/layout/TabList"/>
    <dgm:cxn modelId="{01A55E03-853A-4D89-BCD2-BC8F989B4040}" type="presParOf" srcId="{C79A077A-9D23-4C38-8B25-4AD5E2473FAF}" destId="{FBEE5C01-DB84-4737-BEB0-D3511F6B1858}" srcOrd="0" destOrd="0" presId="urn:microsoft.com/office/officeart/2011/layout/TabList"/>
    <dgm:cxn modelId="{1E67340D-0553-46D8-A9E5-A51EA52CF686}" type="presParOf" srcId="{C79A077A-9D23-4C38-8B25-4AD5E2473FAF}" destId="{BA0E9B51-70C0-40DE-9F0C-BFDDE6EA7EEA}" srcOrd="1" destOrd="0" presId="urn:microsoft.com/office/officeart/2011/layout/TabList"/>
    <dgm:cxn modelId="{BBE791AE-5A5B-4D9A-A6BB-582F32C728B3}" type="presParOf" srcId="{C79A077A-9D23-4C38-8B25-4AD5E2473FAF}" destId="{9B7AFF51-C8C1-4DEE-9512-4734CD1A4760}" srcOrd="2" destOrd="0" presId="urn:microsoft.com/office/officeart/2011/layout/TabList"/>
    <dgm:cxn modelId="{52EED59F-F270-4EDD-A472-AE0931B5ED1B}" type="presParOf" srcId="{608C915F-17F4-4E9E-BE46-A107C08550F8}" destId="{F0CACDB9-6A65-4226-A475-B219590FD803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71AB068-C0FA-4F1B-9F72-4B373E9A2D6C}" type="presOf" srcId="{1FF19E18-72C4-4F84-8B38-BB8ECBAF8946}" destId="{608C915F-17F4-4E9E-BE46-A107C08550F8}" srcOrd="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plug-in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</a:t>
          </a: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150000"/>
            </a:lnSpc>
          </a:pPr>
          <a:r>
            <a:rPr lang="en-US" altLang="ko-KR" sz="18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altLang="ko-KR" sz="1800" b="1" cap="none" spc="0" dirty="0" err="1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jsp:plugin</a:t>
          </a:r>
          <a:r>
            <a:rPr lang="en-US" altLang="ko-KR" sz="18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 </a:t>
          </a:r>
          <a:r>
            <a:rPr lang="ko-KR" altLang="en-US" sz="18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액션은 자바 플러그인</a:t>
          </a:r>
          <a:r>
            <a:rPr lang="en-US" altLang="ko-KR" sz="18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(Java Plug-in)</a:t>
          </a:r>
          <a:r>
            <a:rPr lang="ko-KR" altLang="en-US" sz="18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을 사용하여 </a:t>
          </a:r>
          <a:r>
            <a:rPr lang="en-US" altLang="ko-KR" sz="18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/>
          </a:r>
          <a:br>
            <a:rPr lang="en-US" altLang="ko-KR" sz="18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</a:br>
          <a:r>
            <a:rPr lang="ko-KR" altLang="en-US" sz="18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자바 애플릿을 </a:t>
          </a:r>
          <a:r>
            <a:rPr lang="en-US" altLang="ko-KR" sz="18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 </a:t>
          </a:r>
          <a:r>
            <a:rPr lang="ko-KR" altLang="en-US" sz="18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페이지에서 실행할 때 사용하는 액션 태그</a:t>
          </a: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994A70C-FAC1-4DA8-9481-73B59FFFB2E3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useBean</a:t>
          </a:r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gm:t>
    </dgm:pt>
    <dgm:pt modelId="{AD3579FF-6CCE-48C4-808F-83496C81C14F}" type="par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FA74893F-F1D7-45AE-BD72-FAA87E6694A4}" type="sib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4453F622-9580-4AAB-BB40-47FBE350D79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150000"/>
            </a:lnSpc>
          </a:pPr>
          <a:r>
            <a:rPr lang="en-US" sz="20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① &lt;</a:t>
          </a:r>
          <a:r>
            <a:rPr lang="en-US" sz="2000" b="1" cap="none" spc="0" dirty="0" err="1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jsp:useBean</a:t>
          </a:r>
          <a:r>
            <a:rPr lang="en-US" sz="20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id=“..” class=“..” scope=“..”/&gt;</a:t>
          </a:r>
          <a:endParaRPr lang="ko-KR" altLang="en-US" sz="2000" b="1" cap="none" spc="0" dirty="0">
            <a:ln>
              <a:prstDash val="solid"/>
            </a:ln>
            <a:solidFill>
              <a:schemeClr val="tx1">
                <a:lumMod val="95000"/>
                <a:lumOff val="5000"/>
              </a:schemeClr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13B466B0-F1F7-48A9-BA3E-43CF2FBF6A6D}" type="par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A14A1101-6E21-4701-AF64-688D16366851}" type="sib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1272B05E-EF34-42A7-8739-5FD30587EE66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2E40F6-5659-4A12-9E35-940D6828FF04}" type="par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8DC0D955-275B-4D53-96B9-8E8E1BD87FED}" type="sib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4CECE73E-587D-4427-A8A2-DCA9E6A8D8E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9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2C78EDC4-0F49-466A-83DB-C0028B5F5201}" type="parTrans" cxnId="{736C95A2-CCE0-4350-909E-3D2F33DE62E5}">
      <dgm:prSet/>
      <dgm:spPr/>
      <dgm:t>
        <a:bodyPr/>
        <a:lstStyle/>
        <a:p>
          <a:pPr latinLnBrk="1"/>
          <a:endParaRPr lang="ko-KR" altLang="en-US"/>
        </a:p>
      </dgm:t>
    </dgm:pt>
    <dgm:pt modelId="{C574CF73-3C5A-41EA-8A4D-A02307805AC7}" type="sibTrans" cxnId="{736C95A2-CCE0-4350-909E-3D2F33DE62E5}">
      <dgm:prSet/>
      <dgm:spPr/>
      <dgm:t>
        <a:bodyPr/>
        <a:lstStyle/>
        <a:p>
          <a:pPr latinLnBrk="1"/>
          <a:endParaRPr lang="ko-KR" altLang="en-US"/>
        </a:p>
      </dgm:t>
    </dgm:pt>
    <dgm:pt modelId="{F48910C7-BF40-4668-8638-E57AF000BED0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>
            <a:lnSpc>
              <a:spcPct val="150000"/>
            </a:lnSpc>
          </a:pPr>
          <a:r>
            <a:rPr lang="en-US" sz="20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③ &lt;</a:t>
          </a:r>
          <a:r>
            <a:rPr lang="en-US" sz="2000" b="1" cap="none" spc="0" dirty="0" err="1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jsp:getProperty</a:t>
          </a:r>
          <a:r>
            <a:rPr lang="en-US" sz="20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name=“..” property=“..”/&gt;</a:t>
          </a:r>
        </a:p>
      </dgm:t>
    </dgm:pt>
    <dgm:pt modelId="{D63E9467-A9A4-4690-82AA-121581FFE7BA}" type="parTrans" cxnId="{6017341D-B62C-48B3-AC0F-D9A47D18FB45}">
      <dgm:prSet/>
      <dgm:spPr/>
      <dgm:t>
        <a:bodyPr/>
        <a:lstStyle/>
        <a:p>
          <a:pPr latinLnBrk="1"/>
          <a:endParaRPr lang="ko-KR" altLang="en-US"/>
        </a:p>
      </dgm:t>
    </dgm:pt>
    <dgm:pt modelId="{6A46CFC5-4419-417B-982E-0DE3D17E0B05}" type="sibTrans" cxnId="{6017341D-B62C-48B3-AC0F-D9A47D18FB45}">
      <dgm:prSet/>
      <dgm:spPr/>
      <dgm:t>
        <a:bodyPr/>
        <a:lstStyle/>
        <a:p>
          <a:pPr latinLnBrk="1"/>
          <a:endParaRPr lang="ko-KR" altLang="en-US"/>
        </a:p>
      </dgm:t>
    </dgm:pt>
    <dgm:pt modelId="{2698A776-137F-4452-A142-BB5A53FF8A28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150000"/>
            </a:lnSpc>
          </a:pPr>
          <a:r>
            <a:rPr lang="en-US" altLang="ko-KR" sz="18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 </a:t>
          </a:r>
          <a:endParaRPr lang="ko-KR" altLang="en-US" sz="1800" b="1" cap="none" spc="0" dirty="0">
            <a:ln>
              <a:prstDash val="solid"/>
            </a:ln>
            <a:solidFill>
              <a:schemeClr val="tx1">
                <a:lumMod val="95000"/>
                <a:lumOff val="5000"/>
              </a:schemeClr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75E99DBA-EC27-41EF-B982-7995ADB1A155}" type="parTrans" cxnId="{13F09586-9424-43DD-BBE0-5C7843986864}">
      <dgm:prSet/>
      <dgm:spPr/>
      <dgm:t>
        <a:bodyPr/>
        <a:lstStyle/>
        <a:p>
          <a:pPr latinLnBrk="1"/>
          <a:endParaRPr lang="ko-KR" altLang="en-US"/>
        </a:p>
      </dgm:t>
    </dgm:pt>
    <dgm:pt modelId="{4FC535E7-0D1D-47D7-B757-207AB8541D7B}" type="sibTrans" cxnId="{13F09586-9424-43DD-BBE0-5C7843986864}">
      <dgm:prSet/>
      <dgm:spPr/>
      <dgm:t>
        <a:bodyPr/>
        <a:lstStyle/>
        <a:p>
          <a:pPr latinLnBrk="1"/>
          <a:endParaRPr lang="ko-KR" altLang="en-US"/>
        </a:p>
      </dgm:t>
    </dgm:pt>
    <dgm:pt modelId="{62A32DB8-96F4-4008-8EA5-EBFBDBB354DF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150000"/>
            </a:lnSpc>
          </a:pPr>
          <a:endParaRPr lang="ko-KR" altLang="en-US" sz="1800" b="1" cap="none" spc="0" dirty="0">
            <a:ln>
              <a:prstDash val="solid"/>
            </a:ln>
            <a:solidFill>
              <a:schemeClr val="tx1">
                <a:lumMod val="95000"/>
                <a:lumOff val="5000"/>
              </a:schemeClr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3D33A26E-B7B9-4405-BEEE-5DBA2C45CDF0}" type="parTrans" cxnId="{73FB6C48-F52E-468E-B6DC-36006F29DECC}">
      <dgm:prSet/>
      <dgm:spPr/>
      <dgm:t>
        <a:bodyPr/>
        <a:lstStyle/>
        <a:p>
          <a:pPr latinLnBrk="1"/>
          <a:endParaRPr lang="ko-KR" altLang="en-US"/>
        </a:p>
      </dgm:t>
    </dgm:pt>
    <dgm:pt modelId="{9B8B4A06-E554-4629-973F-82ADF1AAA2C8}" type="sibTrans" cxnId="{73FB6C48-F52E-468E-B6DC-36006F29DECC}">
      <dgm:prSet/>
      <dgm:spPr/>
      <dgm:t>
        <a:bodyPr/>
        <a:lstStyle/>
        <a:p>
          <a:pPr latinLnBrk="1"/>
          <a:endParaRPr lang="ko-KR" altLang="en-US"/>
        </a:p>
      </dgm:t>
    </dgm:pt>
    <dgm:pt modelId="{A8F09BBD-0830-4920-86BB-3775C4697FED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150000"/>
            </a:lnSpc>
          </a:pPr>
          <a:r>
            <a:rPr lang="en-US" sz="20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② &lt;</a:t>
          </a:r>
          <a:r>
            <a:rPr lang="en-US" sz="2000" b="1" cap="none" spc="0" dirty="0" err="1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jsp:setProperty</a:t>
          </a:r>
          <a:r>
            <a:rPr lang="en-US" sz="20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name=“..” property=“..” value=“..”/&gt;</a:t>
          </a:r>
          <a:endParaRPr lang="ko-KR" altLang="en-US" sz="2000" b="1" cap="none" spc="0" dirty="0">
            <a:ln>
              <a:prstDash val="solid"/>
            </a:ln>
            <a:solidFill>
              <a:schemeClr val="tx1">
                <a:lumMod val="95000"/>
                <a:lumOff val="5000"/>
              </a:schemeClr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D242D993-AD64-4E95-B78E-87E3E644A841}" type="parTrans" cxnId="{D49BBD96-28FE-4918-B780-7F7CF4F57B87}">
      <dgm:prSet/>
      <dgm:spPr/>
      <dgm:t>
        <a:bodyPr/>
        <a:lstStyle/>
        <a:p>
          <a:pPr latinLnBrk="1"/>
          <a:endParaRPr lang="ko-KR" altLang="en-US"/>
        </a:p>
      </dgm:t>
    </dgm:pt>
    <dgm:pt modelId="{047E7EAB-DEC7-40BE-A363-59DA816F88ED}" type="sibTrans" cxnId="{D49BBD96-28FE-4918-B780-7F7CF4F57B87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0E9B51-70C0-40DE-9F0C-BFDDE6EA7EEA}" type="pres">
      <dgm:prSet presAssocID="{CED6FB21-ECC0-47B5-B03A-03D6EFAF7BE2}" presName="Parent" presStyleLbl="alignNode1" presStyleIdx="0" presStyleCnt="2" custScaleY="84479" custLinFactNeighborX="1036" custLinFactNeighborY="1161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7AFF51-C8C1-4DEE-9512-4734CD1A4760}" type="pres">
      <dgm:prSet presAssocID="{CED6FB21-ECC0-47B5-B03A-03D6EFAF7BE2}" presName="Accent" presStyleLbl="parChTrans1D1" presStyleIdx="0" presStyleCnt="2"/>
      <dgm:spPr/>
    </dgm:pt>
    <dgm:pt modelId="{F0CACDB9-6A65-4226-A475-B219590FD803}" type="pres">
      <dgm:prSet presAssocID="{CED6FB21-ECC0-47B5-B03A-03D6EFAF7BE2}" presName="Child" presStyleLbl="revTx" presStyleIdx="1" presStyleCnt="4" custScaleX="85362" custScaleY="73299" custLinFactY="2076" custLinFactNeighborX="18107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5A12C8-D294-4802-A438-9B517A350BB1}" type="pres">
      <dgm:prSet presAssocID="{102F07A6-E98B-4147-985C-C835B3A4B524}" presName="sibTrans" presStyleCnt="0"/>
      <dgm:spPr/>
    </dgm:pt>
    <dgm:pt modelId="{5C049535-E33A-4F4A-879B-2415691EE962}" type="pres">
      <dgm:prSet presAssocID="{1994A70C-FAC1-4DA8-9481-73B59FFFB2E3}" presName="composite" presStyleCnt="0"/>
      <dgm:spPr/>
    </dgm:pt>
    <dgm:pt modelId="{6AFD256A-7746-428D-AB5D-E1B3E96C9557}" type="pres">
      <dgm:prSet presAssocID="{1994A70C-FAC1-4DA8-9481-73B59FFFB2E3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50D452-E366-49D8-9021-99FBC2343B0F}" type="pres">
      <dgm:prSet presAssocID="{1994A70C-FAC1-4DA8-9481-73B59FFFB2E3}" presName="Parent" presStyleLbl="alignNode1" presStyleIdx="1" presStyleCnt="2" custScaleX="120681" custScaleY="84425" custLinFactNeighborX="6450" custLinFactNeighborY="1160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7C74C4-5482-4B53-B4E6-917DBFACF2F4}" type="pres">
      <dgm:prSet presAssocID="{1994A70C-FAC1-4DA8-9481-73B59FFFB2E3}" presName="Accent" presStyleLbl="parChTrans1D1" presStyleIdx="1" presStyleCnt="2" custLinFactNeighborX="-1344"/>
      <dgm:spPr/>
    </dgm:pt>
    <dgm:pt modelId="{32466F47-98A5-45DC-8379-B5B3C2E52BDB}" type="pres">
      <dgm:prSet presAssocID="{1994A70C-FAC1-4DA8-9481-73B59FFFB2E3}" presName="Child" presStyleLbl="revTx" presStyleIdx="3" presStyleCnt="4" custLinFactNeighborY="340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E73BBC0-22C3-4EAC-BE41-2736DBC612C7}" type="presOf" srcId="{CED6FB21-ECC0-47B5-B03A-03D6EFAF7BE2}" destId="{BA0E9B51-70C0-40DE-9F0C-BFDDE6EA7EEA}" srcOrd="0" destOrd="0" presId="urn:microsoft.com/office/officeart/2011/layout/TabList"/>
    <dgm:cxn modelId="{0E719C6F-1A9F-47B9-BD25-E4727DCC8013}" type="presOf" srcId="{62A32DB8-96F4-4008-8EA5-EBFBDBB354DF}" destId="{F0CACDB9-6A65-4226-A475-B219590FD803}" srcOrd="0" destOrd="1" presId="urn:microsoft.com/office/officeart/2011/layout/TabList"/>
    <dgm:cxn modelId="{0EAAFA4A-1A58-47B5-B4AF-D12E9A60915D}" type="presOf" srcId="{2698A776-137F-4452-A142-BB5A53FF8A28}" destId="{F0CACDB9-6A65-4226-A475-B219590FD803}" srcOrd="0" destOrd="2" presId="urn:microsoft.com/office/officeart/2011/layout/TabList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7E05A52B-6667-4E01-A1FB-554884D1570F}" type="presOf" srcId="{4453F622-9580-4AAB-BB40-47FBE350D792}" destId="{32466F47-98A5-45DC-8379-B5B3C2E52BDB}" srcOrd="0" destOrd="0" presId="urn:microsoft.com/office/officeart/2011/layout/TabList"/>
    <dgm:cxn modelId="{D5C3669B-73B7-4496-BF82-799E50B1BAFE}" type="presOf" srcId="{F48910C7-BF40-4668-8638-E57AF000BED0}" destId="{32466F47-98A5-45DC-8379-B5B3C2E52BDB}" srcOrd="0" destOrd="2" presId="urn:microsoft.com/office/officeart/2011/layout/TabList"/>
    <dgm:cxn modelId="{56A1A4D9-2425-40FF-8DC3-65B18892038D}" srcId="{1994A70C-FAC1-4DA8-9481-73B59FFFB2E3}" destId="{4453F622-9580-4AAB-BB40-47FBE350D792}" srcOrd="1" destOrd="0" parTransId="{13B466B0-F1F7-48A9-BA3E-43CF2FBF6A6D}" sibTransId="{A14A1101-6E21-4701-AF64-688D16366851}"/>
    <dgm:cxn modelId="{2E415278-9F43-426F-82E8-FE03631AE792}" srcId="{1FF19E18-72C4-4F84-8B38-BB8ECBAF8946}" destId="{1994A70C-FAC1-4DA8-9481-73B59FFFB2E3}" srcOrd="1" destOrd="0" parTransId="{AD3579FF-6CCE-48C4-808F-83496C81C14F}" sibTransId="{FA74893F-F1D7-45AE-BD72-FAA87E6694A4}"/>
    <dgm:cxn modelId="{736C95A2-CCE0-4350-909E-3D2F33DE62E5}" srcId="{1994A70C-FAC1-4DA8-9481-73B59FFFB2E3}" destId="{4CECE73E-587D-4427-A8A2-DCA9E6A8D8EC}" srcOrd="0" destOrd="0" parTransId="{2C78EDC4-0F49-466A-83DB-C0028B5F5201}" sibTransId="{C574CF73-3C5A-41EA-8A4D-A02307805AC7}"/>
    <dgm:cxn modelId="{DA7327B5-FB15-4E5A-8755-2DB8187E5B57}" type="presOf" srcId="{A8F09BBD-0830-4920-86BB-3775C4697FED}" destId="{32466F47-98A5-45DC-8379-B5B3C2E52BDB}" srcOrd="0" destOrd="1" presId="urn:microsoft.com/office/officeart/2011/layout/TabList"/>
    <dgm:cxn modelId="{FD225490-4B48-4204-AD36-569F04341499}" type="presOf" srcId="{2681918B-BA98-41A1-A266-AEBFD2C831CC}" destId="{F0CACDB9-6A65-4226-A475-B219590FD803}" srcOrd="0" destOrd="0" presId="urn:microsoft.com/office/officeart/2011/layout/TabList"/>
    <dgm:cxn modelId="{E01F13B5-7016-43BC-B7F5-AAC4ABDC6D3E}" type="presOf" srcId="{1272B05E-EF34-42A7-8739-5FD30587EE66}" destId="{FBEE5C01-DB84-4737-BEB0-D3511F6B1858}" srcOrd="0" destOrd="0" presId="urn:microsoft.com/office/officeart/2011/layout/TabList"/>
    <dgm:cxn modelId="{6017341D-B62C-48B3-AC0F-D9A47D18FB45}" srcId="{1994A70C-FAC1-4DA8-9481-73B59FFFB2E3}" destId="{F48910C7-BF40-4668-8638-E57AF000BED0}" srcOrd="3" destOrd="0" parTransId="{D63E9467-A9A4-4690-82AA-121581FFE7BA}" sibTransId="{6A46CFC5-4419-417B-982E-0DE3D17E0B05}"/>
    <dgm:cxn modelId="{01A37706-6BAB-4FF1-894F-2FFBD74613BE}" type="presOf" srcId="{1994A70C-FAC1-4DA8-9481-73B59FFFB2E3}" destId="{D050D452-E366-49D8-9021-99FBC2343B0F}" srcOrd="0" destOrd="0" presId="urn:microsoft.com/office/officeart/2011/layout/TabList"/>
    <dgm:cxn modelId="{73FB6C48-F52E-468E-B6DC-36006F29DECC}" srcId="{CED6FB21-ECC0-47B5-B03A-03D6EFAF7BE2}" destId="{62A32DB8-96F4-4008-8EA5-EBFBDBB354DF}" srcOrd="2" destOrd="0" parTransId="{3D33A26E-B7B9-4405-BEEE-5DBA2C45CDF0}" sibTransId="{9B8B4A06-E554-4629-973F-82ADF1AAA2C8}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D5529213-3814-4511-8967-1F830B45856D}" type="presOf" srcId="{4CECE73E-587D-4427-A8A2-DCA9E6A8D8EC}" destId="{6AFD256A-7746-428D-AB5D-E1B3E96C9557}" srcOrd="0" destOrd="0" presId="urn:microsoft.com/office/officeart/2011/layout/TabList"/>
    <dgm:cxn modelId="{D49BBD96-28FE-4918-B780-7F7CF4F57B87}" srcId="{1994A70C-FAC1-4DA8-9481-73B59FFFB2E3}" destId="{A8F09BBD-0830-4920-86BB-3775C4697FED}" srcOrd="2" destOrd="0" parTransId="{D242D993-AD64-4E95-B78E-87E3E644A841}" sibTransId="{047E7EAB-DEC7-40BE-A363-59DA816F88ED}"/>
    <dgm:cxn modelId="{BE28B9AD-73E2-4348-8967-0186AED39664}" type="presOf" srcId="{1FF19E18-72C4-4F84-8B38-BB8ECBAF8946}" destId="{608C915F-17F4-4E9E-BE46-A107C08550F8}" srcOrd="0" destOrd="0" presId="urn:microsoft.com/office/officeart/2011/layout/TabList"/>
    <dgm:cxn modelId="{588769C7-6C57-4EA2-9053-55666A9408D2}" srcId="{CED6FB21-ECC0-47B5-B03A-03D6EFAF7BE2}" destId="{1272B05E-EF34-42A7-8739-5FD30587EE66}" srcOrd="0" destOrd="0" parTransId="{F32E40F6-5659-4A12-9E35-940D6828FF04}" sibTransId="{8DC0D955-275B-4D53-96B9-8E8E1BD87FED}"/>
    <dgm:cxn modelId="{13F09586-9424-43DD-BBE0-5C7843986864}" srcId="{CED6FB21-ECC0-47B5-B03A-03D6EFAF7BE2}" destId="{2698A776-137F-4452-A142-BB5A53FF8A28}" srcOrd="3" destOrd="0" parTransId="{75E99DBA-EC27-41EF-B982-7995ADB1A155}" sibTransId="{4FC535E7-0D1D-47D7-B757-207AB8541D7B}"/>
    <dgm:cxn modelId="{6B03078E-EE38-4DAD-9220-206E17842512}" type="presParOf" srcId="{608C915F-17F4-4E9E-BE46-A107C08550F8}" destId="{C79A077A-9D23-4C38-8B25-4AD5E2473FAF}" srcOrd="0" destOrd="0" presId="urn:microsoft.com/office/officeart/2011/layout/TabList"/>
    <dgm:cxn modelId="{5C3A6785-8BCB-4420-9A39-B1008AB672AE}" type="presParOf" srcId="{C79A077A-9D23-4C38-8B25-4AD5E2473FAF}" destId="{FBEE5C01-DB84-4737-BEB0-D3511F6B1858}" srcOrd="0" destOrd="0" presId="urn:microsoft.com/office/officeart/2011/layout/TabList"/>
    <dgm:cxn modelId="{E3323F4F-3486-40AF-B3DA-7DDDB4CB3EA5}" type="presParOf" srcId="{C79A077A-9D23-4C38-8B25-4AD5E2473FAF}" destId="{BA0E9B51-70C0-40DE-9F0C-BFDDE6EA7EEA}" srcOrd="1" destOrd="0" presId="urn:microsoft.com/office/officeart/2011/layout/TabList"/>
    <dgm:cxn modelId="{77B3EF54-4100-44C0-A363-A1F538A8D9BA}" type="presParOf" srcId="{C79A077A-9D23-4C38-8B25-4AD5E2473FAF}" destId="{9B7AFF51-C8C1-4DEE-9512-4734CD1A4760}" srcOrd="2" destOrd="0" presId="urn:microsoft.com/office/officeart/2011/layout/TabList"/>
    <dgm:cxn modelId="{563842E4-9DBF-4EAE-A6E2-1286248171DD}" type="presParOf" srcId="{608C915F-17F4-4E9E-BE46-A107C08550F8}" destId="{F0CACDB9-6A65-4226-A475-B219590FD803}" srcOrd="1" destOrd="0" presId="urn:microsoft.com/office/officeart/2011/layout/TabList"/>
    <dgm:cxn modelId="{BDAA9655-101F-4291-B31C-CAB81CE058F6}" type="presParOf" srcId="{608C915F-17F4-4E9E-BE46-A107C08550F8}" destId="{375A12C8-D294-4802-A438-9B517A350BB1}" srcOrd="2" destOrd="0" presId="urn:microsoft.com/office/officeart/2011/layout/TabList"/>
    <dgm:cxn modelId="{13B0D2FA-1A26-4022-88B2-F55A3267BA57}" type="presParOf" srcId="{608C915F-17F4-4E9E-BE46-A107C08550F8}" destId="{5C049535-E33A-4F4A-879B-2415691EE962}" srcOrd="3" destOrd="0" presId="urn:microsoft.com/office/officeart/2011/layout/TabList"/>
    <dgm:cxn modelId="{B5592E53-BA2C-4A61-A1F2-BD0CEC662CC6}" type="presParOf" srcId="{5C049535-E33A-4F4A-879B-2415691EE962}" destId="{6AFD256A-7746-428D-AB5D-E1B3E96C9557}" srcOrd="0" destOrd="0" presId="urn:microsoft.com/office/officeart/2011/layout/TabList"/>
    <dgm:cxn modelId="{AE02DE55-B20A-46AA-BD95-DA93D5DEA8CB}" type="presParOf" srcId="{5C049535-E33A-4F4A-879B-2415691EE962}" destId="{D050D452-E366-49D8-9021-99FBC2343B0F}" srcOrd="1" destOrd="0" presId="urn:microsoft.com/office/officeart/2011/layout/TabList"/>
    <dgm:cxn modelId="{CFEFB4E1-B6C7-4C91-94D2-8B8FA24B2155}" type="presParOf" srcId="{5C049535-E33A-4F4A-879B-2415691EE962}" destId="{637C74C4-5482-4B53-B4E6-917DBFACF2F4}" srcOrd="2" destOrd="0" presId="urn:microsoft.com/office/officeart/2011/layout/TabList"/>
    <dgm:cxn modelId="{F1E3695D-807D-4B1F-AF80-6B5845DB79D6}" type="presParOf" srcId="{608C915F-17F4-4E9E-BE46-A107C08550F8}" destId="{32466F47-98A5-45DC-8379-B5B3C2E52BDB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33283" y="952391"/>
            <a:ext cx="8991600" cy="1645920"/>
          </a:xfrm>
        </p:spPr>
        <p:txBody>
          <a:bodyPr/>
          <a:lstStyle/>
          <a:p>
            <a:r>
              <a:rPr lang="en-US" altLang="ko-KR" dirty="0"/>
              <a:t>JSP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02771" y="3491933"/>
            <a:ext cx="6801612" cy="1239894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49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1136" y="1637969"/>
            <a:ext cx="7358137" cy="3904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59392"/>
            <a:ext cx="7326086" cy="69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078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1136" y="527370"/>
            <a:ext cx="7358137" cy="665325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(java server page)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1136" y="1637969"/>
            <a:ext cx="7358137" cy="39040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자바로 서버 페이지를 작성하기 위한 언어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html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태그로 구성되어 화면을 작성하는데 유리함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 서버에서 실행되는 페이지로 요청에 필요한 페이지를 위한 로직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데이터베이스와의 연동을 위해 필요한 것들을 포함함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웹 프로그래밍 언어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서블릿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자바 언어를 기반으로 웹에서 동작하는 프로그래밍 기술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서블릿이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먼저 나온 기술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서블릿으로는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웹 문서 만들기가 어려워서 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는 나중에  쉽게 웹문서를 만들도록 만들어진 기술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동적인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을 생성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 요구에 따른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을 프로그램에 의해서 생성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동적인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HTML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가능 종류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asp, 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php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python(flask, 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django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…)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50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1136" y="527370"/>
            <a:ext cx="7358137" cy="665325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스크립트 요소의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1136" y="1637969"/>
            <a:ext cx="7358137" cy="390409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7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스크립트 </a:t>
            </a:r>
            <a:r>
              <a:rPr lang="ko-KR" altLang="en-US" sz="7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요소란</a:t>
            </a:r>
            <a:r>
              <a:rPr lang="en-US" altLang="ko-KR" sz="7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7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7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 </a:t>
            </a:r>
            <a:r>
              <a:rPr lang="ko-KR" altLang="en-US" sz="7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프로그래밍에서 사용되는 문법의 표현 형태</a:t>
            </a:r>
            <a:endParaRPr lang="en-US" altLang="ko-KR" sz="7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None/>
            </a:pPr>
            <a:endParaRPr lang="en-US" altLang="ko-KR" sz="7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스크립트 요소</a:t>
            </a:r>
          </a:p>
          <a:p>
            <a:pPr lvl="1"/>
            <a:r>
              <a:rPr lang="ko-KR" altLang="en-US" sz="7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선언문</a:t>
            </a:r>
            <a:r>
              <a:rPr lang="en-US" altLang="ko-KR" sz="7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(Declaration)  &lt;%!         %&gt;</a:t>
            </a:r>
          </a:p>
          <a:p>
            <a:pPr lvl="1"/>
            <a:r>
              <a:rPr lang="ko-KR" altLang="en-US" sz="7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스크립트릿</a:t>
            </a:r>
            <a:r>
              <a:rPr lang="en-US" altLang="ko-KR" sz="7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7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Scriptlet</a:t>
            </a:r>
            <a:r>
              <a:rPr lang="en-US" altLang="ko-KR" sz="7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&lt;%       %&gt;</a:t>
            </a:r>
          </a:p>
          <a:p>
            <a:pPr lvl="1"/>
            <a:r>
              <a:rPr lang="ko-KR" altLang="en-US" sz="7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표현식</a:t>
            </a:r>
            <a:r>
              <a:rPr lang="en-US" altLang="ko-KR" sz="7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(Expression)</a:t>
            </a:r>
          </a:p>
          <a:p>
            <a:pPr lvl="1"/>
            <a:r>
              <a:rPr lang="ko-KR" altLang="en-US" sz="7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주석</a:t>
            </a:r>
            <a:r>
              <a:rPr lang="en-US" altLang="ko-KR" sz="7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(Comment)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62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1136" y="527370"/>
            <a:ext cx="7358137" cy="665325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멤버변수의 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1136" y="1439186"/>
            <a:ext cx="7358137" cy="4102873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선언문에서 선언된 변수는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페이지가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서블릿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코드로 변환이 되면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서블릿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클래스의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멤버변수로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변한됨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None/>
              <a:defRPr/>
            </a:pPr>
            <a:endParaRPr lang="en-US" altLang="ko-KR" sz="2800" b="1" dirty="0"/>
          </a:p>
          <a:p>
            <a:pPr marL="0" lvl="0" inden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None/>
              <a:defRPr/>
            </a:pPr>
            <a:endParaRPr lang="en-US" altLang="ko-KR" sz="2400" kern="0" dirty="0"/>
          </a:p>
          <a:p>
            <a:pPr marL="0" indent="0" fontAlgn="t">
              <a:buNone/>
            </a:pPr>
            <a:endParaRPr lang="ko-KR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2727" y="2742813"/>
            <a:ext cx="6680401" cy="137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34723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1136" y="527370"/>
            <a:ext cx="7358137" cy="6653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메소드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선언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1136" y="1637969"/>
            <a:ext cx="7358137" cy="390409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선언문에서 선언된 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메소드는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 내에서는 일반적인 형태의 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메소드로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선언됨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getName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메소드는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멤버 변수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리턴 시켜주는 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메소드로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선언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변수가 선언문에서 선언이 되었기 때문에 멤버변수의 역할이 되면서 접근이 가능한 것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3129" y="2278434"/>
            <a:ext cx="4203551" cy="142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81585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1136" y="527370"/>
            <a:ext cx="7358137" cy="6653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스크립트릿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1136" y="1637969"/>
            <a:ext cx="7429699" cy="434141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스크립트릿이란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&lt;%   %&gt;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defRPr/>
            </a:pPr>
            <a:r>
              <a:rPr lang="en-US" altLang="ko-KR" sz="18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JSP </a:t>
            </a:r>
            <a:r>
              <a:rPr lang="ko-KR" altLang="en-US" sz="18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페이지가 </a:t>
            </a:r>
            <a:r>
              <a:rPr lang="ko-KR" altLang="en-US" sz="180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서블릿으로</a:t>
            </a:r>
            <a:r>
              <a:rPr lang="ko-KR" altLang="en-US" sz="18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변환되고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요청될 때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en-US" altLang="ko-KR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jspService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(Tomcat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기준으로 설명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</a:t>
            </a:r>
            <a:r>
              <a:rPr lang="ko-KR" altLang="en-US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메소드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안에 선언이 되는 요소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defRPr/>
            </a:pPr>
            <a:r>
              <a:rPr lang="ko-KR" altLang="en-US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스크립트릿은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선언문과 달리 선언된 변수는 지역 변수로 선언이 되고 </a:t>
            </a:r>
            <a:r>
              <a:rPr lang="ko-KR" altLang="en-US" sz="18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메소드 선언은 할 수 없음</a:t>
            </a:r>
            <a:r>
              <a:rPr lang="en-US" altLang="ko-KR" sz="18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defRPr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만약 선언을 하게 되면 </a:t>
            </a:r>
            <a:r>
              <a:rPr lang="ko-KR" altLang="en-US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메소드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안에 </a:t>
            </a:r>
            <a:r>
              <a:rPr lang="ko-KR" altLang="en-US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메소드를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선언한 것이기 때문에 만들 수가 없음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7454" y="4523449"/>
            <a:ext cx="5905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37564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1866" y="559175"/>
            <a:ext cx="7358137" cy="6653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표현식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1136" y="1637969"/>
            <a:ext cx="7429699" cy="4341412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동적인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페이지를 브라우저로 표현을 하기 위한 요소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defRPr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변수를 출력하거나 메소드의 결과값을 브라우저에 출력 할 수 있음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defRPr/>
            </a:pP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스크립트릿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코드 내에서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out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이라는 내장객체를 통해  브라우저에 출력 가능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defRPr/>
            </a:pP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스크립트릿과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달리 변수나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메소드를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출력하고 할 때 세미콜론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(;)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표기하지 않음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buNone/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(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서블릿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코드로 변환될 때 자동적으로 세미콜론은 붙여짐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buNone/>
              <a:defRPr/>
            </a:pPr>
            <a:endParaRPr lang="en-US" altLang="ko-KR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4433" y="5098685"/>
            <a:ext cx="3905759" cy="50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60029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1866" y="559175"/>
            <a:ext cx="7358137" cy="6653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1136" y="1409075"/>
            <a:ext cx="7429699" cy="434141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주석이란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defRPr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프로그램에 직접적인 영향을 미치지는 않지만 개발자들이 소스 분석 내용 및 파일 설명 처리를 위해서 없어서는 안 될 꼭 필요한 요소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None/>
              <a:defRPr/>
            </a:pPr>
            <a:endParaRPr lang="en-US" altLang="ko-K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8319" y="3250833"/>
            <a:ext cx="6727429" cy="640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8319" y="4064981"/>
            <a:ext cx="6727429" cy="64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78319" y="4879130"/>
            <a:ext cx="6727429" cy="871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37557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1866" y="559175"/>
            <a:ext cx="7358137" cy="6653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제어문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(for &amp; while)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1136" y="1637969"/>
            <a:ext cx="7429699" cy="4341412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문이란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defRPr/>
            </a:pP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반복문은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모두 스크립트 요소에서 사용하여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페이지에서 반복적인 내용을 출력할 수 있음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Database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질의 결과를 순서대로 출력할 때 매우 유용하게 사용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문은 크기가 고정되어 있을 때 사용이 많이 됨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defRPr/>
            </a:pPr>
            <a:r>
              <a:rPr lang="en-US" altLang="ko-KR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while</a:t>
            </a:r>
            <a:r>
              <a:rPr lang="ko-KR" alt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문이란</a:t>
            </a:r>
            <a:r>
              <a:rPr lang="en-US" altLang="ko-KR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2000" kern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defRPr/>
            </a:pPr>
            <a:r>
              <a:rPr lang="ko-KR" altLang="en-US" sz="2000" kern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조건을 검사해서 조건이 참</a:t>
            </a:r>
            <a:r>
              <a:rPr lang="en-US" altLang="ko-KR" sz="2000" kern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(true)</a:t>
            </a:r>
            <a:r>
              <a:rPr lang="ko-KR" altLang="en-US" sz="2000" kern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이면 </a:t>
            </a:r>
            <a:r>
              <a:rPr lang="ko-KR" altLang="en-US" sz="2000" kern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실행문을</a:t>
            </a:r>
            <a:r>
              <a:rPr lang="ko-KR" altLang="en-US" sz="2000" kern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반복적으로 실행하고 그렇지 않으면 </a:t>
            </a:r>
            <a:r>
              <a:rPr lang="en-US" altLang="ko-KR" sz="2000" kern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while</a:t>
            </a:r>
            <a:r>
              <a:rPr lang="ko-KR" altLang="en-US" sz="2000" kern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문을 빠져 나오는 동작을 하는 </a:t>
            </a:r>
            <a:r>
              <a:rPr lang="ko-KR" altLang="en-US" sz="2000" kern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r>
              <a:rPr lang="en-US" altLang="ko-KR" sz="2000" kern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defRPr/>
            </a:pPr>
            <a:r>
              <a:rPr lang="en-US" altLang="ko-KR" sz="2000" kern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while</a:t>
            </a:r>
            <a:r>
              <a:rPr lang="ko-KR" altLang="en-US" sz="2000" kern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 안에 조건이 항상</a:t>
            </a:r>
            <a:r>
              <a:rPr lang="en-US" altLang="ko-KR" sz="2000" kern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(true)</a:t>
            </a:r>
            <a:r>
              <a:rPr lang="ko-KR" altLang="en-US" sz="2000" kern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경우는 </a:t>
            </a:r>
            <a:r>
              <a:rPr lang="en-US" altLang="ko-KR" sz="2000" kern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while</a:t>
            </a:r>
            <a:r>
              <a:rPr lang="ko-KR" altLang="en-US" sz="2000" kern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문이 무한반복 되는 경우도 있음</a:t>
            </a:r>
            <a:r>
              <a:rPr lang="en-US" altLang="ko-KR" sz="2000" kern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lvl="1" indent="0">
              <a:buNone/>
              <a:defRPr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0145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1866" y="559175"/>
            <a:ext cx="7358137" cy="66532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charset="-127"/>
              </a:rPr>
              <a:t/>
            </a:r>
            <a:br>
              <a:rPr lang="en-US" altLang="ko-KR" dirty="0">
                <a:ea typeface="굴림" charset="-127"/>
              </a:rPr>
            </a:b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지시자의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종류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AutoShape 4"/>
          <p:cNvSpPr>
            <a:spLocks noGrp="1" noChangeArrowheads="1"/>
          </p:cNvSpPr>
          <p:nvPr>
            <p:ph idx="1"/>
          </p:nvPr>
        </p:nvSpPr>
        <p:spPr bwMode="blackWhite">
          <a:xfrm>
            <a:off x="2230438" y="2205907"/>
            <a:ext cx="2532062" cy="603967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altLang="ko-KR" sz="2400" b="1" dirty="0">
                <a:solidFill>
                  <a:schemeClr val="bg1"/>
                </a:solidFill>
                <a:ea typeface="굴림" charset="-127"/>
              </a:rPr>
              <a:t>page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blackWhite">
          <a:xfrm>
            <a:off x="2230438" y="3307286"/>
            <a:ext cx="2532062" cy="59055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0" hangingPunct="0"/>
            <a:r>
              <a:rPr lang="en-US" altLang="ko-KR" sz="2400" b="1" dirty="0">
                <a:solidFill>
                  <a:schemeClr val="bg1"/>
                </a:solidFill>
                <a:ea typeface="굴림" charset="-127"/>
              </a:rPr>
              <a:t>include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blackWhite">
          <a:xfrm>
            <a:off x="2230438" y="4269743"/>
            <a:ext cx="2532063" cy="685801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altLang="ko-KR" sz="2400" b="1" dirty="0" err="1">
                <a:solidFill>
                  <a:schemeClr val="bg1"/>
                </a:solidFill>
                <a:ea typeface="굴림" charset="-127"/>
              </a:rPr>
              <a:t>taglib</a:t>
            </a:r>
            <a:endParaRPr lang="en-US" altLang="ko-KR" sz="2400" b="1" dirty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326420" y="2771775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2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ea typeface="굴림" charset="-127"/>
              </a:rPr>
              <a:t>지시자</a:t>
            </a:r>
            <a:endParaRPr lang="en-US" altLang="ko-KR" sz="2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ea typeface="굴림" charset="-127"/>
            </a:endParaRPr>
          </a:p>
          <a:p>
            <a:pPr algn="ctr"/>
            <a:r>
              <a:rPr lang="en-US" altLang="ko-KR" sz="2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ea typeface="굴림" charset="-127"/>
              </a:rPr>
              <a:t>(Directive)</a:t>
            </a:r>
          </a:p>
        </p:txBody>
      </p:sp>
    </p:spTree>
    <p:extLst>
      <p:ext uri="{BB962C8B-B14F-4D97-AF65-F5344CB8AC3E}">
        <p14:creationId xmlns:p14="http://schemas.microsoft.com/office/powerpoint/2010/main" val="94961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1136" y="527370"/>
            <a:ext cx="7358137" cy="665325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 프로그래밍이란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1136" y="1637969"/>
            <a:ext cx="7358137" cy="390409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 프로그래밍이란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인터넷 쇼핑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브라우저에 주소 입력 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브라우저에 요청함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요청을 받아 웹 페이지 찾아 주는 것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 서버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요청된 페이지를 받아보는 브라우저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 주소 입력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 페이지 요청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 서버는 해당 웹 페이지를 찾는다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찾은 웹 페이지를 보낸다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7479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671" y="288831"/>
            <a:ext cx="7517164" cy="69713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page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지시자 속성 종류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261601" y="1065213"/>
            <a:ext cx="7281448" cy="5153025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97000"/>
                  <a:satMod val="100000"/>
                  <a:lumMod val="102000"/>
                </a:schemeClr>
              </a:gs>
              <a:gs pos="50000">
                <a:schemeClr val="accent1">
                  <a:hueOff val="0"/>
                  <a:satOff val="0"/>
                  <a:lumOff val="0"/>
                  <a:alphaOff val="0"/>
                  <a:shade val="100000"/>
                  <a:satMod val="103000"/>
                  <a:lumMod val="1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10000"/>
                  <a:lumMod val="99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3324920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1866" y="559175"/>
            <a:ext cx="7358137" cy="66532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page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지시자 속성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36126"/>
              </p:ext>
            </p:extLst>
          </p:nvPr>
        </p:nvGraphicFramePr>
        <p:xfrm>
          <a:off x="2111375" y="1479550"/>
          <a:ext cx="7550150" cy="4500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5411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1866" y="559175"/>
            <a:ext cx="9133984" cy="656883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charset="-127"/>
              </a:rPr>
              <a:t/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page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지시자 속성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-2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132292"/>
              </p:ext>
            </p:extLst>
          </p:nvPr>
        </p:nvGraphicFramePr>
        <p:xfrm>
          <a:off x="2111375" y="1470025"/>
          <a:ext cx="9134475" cy="4987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5177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1866" y="559175"/>
            <a:ext cx="7358137" cy="66532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charset="-127"/>
              </a:rPr>
              <a:t/>
            </a:r>
            <a:br>
              <a:rPr lang="en-US" altLang="ko-KR" dirty="0">
                <a:ea typeface="굴림" charset="-127"/>
              </a:rPr>
            </a:b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내부객체란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1136" y="1637969"/>
            <a:ext cx="7429699" cy="434141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None/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JSP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페이지를 작성할 때 특별한 기능을 제공하는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컨테이너가 제공하는 특별한 객체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None/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JSP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선언하지 않고 사용할 수 있는 객체</a:t>
            </a:r>
          </a:p>
          <a:p>
            <a:pPr marL="0" lvl="0" indent="0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None/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사용되는 범주에 따라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 형태로 분류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None/>
              <a:defRPr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-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입출력 관련 내부 객체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None/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외부 환경 정보 제공 내부 객체</a:t>
            </a:r>
          </a:p>
          <a:p>
            <a:pPr marL="0" lvl="1" inden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None/>
              <a:defRPr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-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서블릿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관련 내부 객체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 inden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None/>
              <a:defRPr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-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예외 관련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기본객체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228600" lvl="1" indent="0">
              <a:buNone/>
              <a:defRPr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389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1866" y="559175"/>
            <a:ext cx="9133984" cy="656883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charset="-127"/>
              </a:rPr>
              <a:t/>
            </a:r>
            <a:br>
              <a:rPr lang="en-US" altLang="ko-KR" dirty="0">
                <a:ea typeface="굴림" charset="-127"/>
              </a:rPr>
            </a:b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내부객체란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11375" y="1598212"/>
            <a:ext cx="8758058" cy="4219015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11375" y="1311289"/>
            <a:ext cx="337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b="1" dirty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&lt;%@include file=“</a:t>
            </a:r>
            <a:r>
              <a:rPr lang="ko-KR" altLang="en-US" b="1" dirty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로컬</a:t>
            </a:r>
            <a:r>
              <a:rPr lang="en-US" altLang="ko-KR" b="1" dirty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URL”%&gt;</a:t>
            </a:r>
            <a:endParaRPr lang="ko-KR" altLang="en-US" b="1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75" y="1775852"/>
            <a:ext cx="8387448" cy="385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73204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1866" y="559175"/>
            <a:ext cx="7358137" cy="66532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charset="-127"/>
              </a:rPr>
              <a:t/>
            </a:r>
            <a:br>
              <a:rPr lang="en-US" altLang="ko-KR" dirty="0">
                <a:ea typeface="굴림" charset="-127"/>
              </a:rPr>
            </a:b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내부객체란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en-US" altLang="ko-KR" dirty="0">
                <a:latin typeface="+mj-ea"/>
              </a:rPr>
              <a:t/>
            </a:r>
            <a:br>
              <a:rPr lang="en-US" altLang="ko-KR" dirty="0">
                <a:latin typeface="+mj-ea"/>
              </a:rPr>
            </a:b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1136" y="1637969"/>
            <a:ext cx="7429699" cy="4341412"/>
          </a:xfrm>
        </p:spPr>
        <p:txBody>
          <a:bodyPr>
            <a:normAutofit/>
          </a:bodyPr>
          <a:lstStyle/>
          <a:p>
            <a:pPr lvl="1">
              <a:buFontTx/>
              <a:buChar char="-"/>
              <a:defRPr/>
            </a:pPr>
            <a:r>
              <a:rPr lang="en-US" altLang="ko-KR" sz="2000" kern="0" dirty="0" err="1">
                <a:ea typeface="굴림" charset="-127"/>
              </a:rPr>
              <a:t>reqeust</a:t>
            </a:r>
            <a:r>
              <a:rPr lang="en-US" altLang="ko-KR" sz="2000" kern="0" dirty="0">
                <a:ea typeface="굴림" charset="-127"/>
              </a:rPr>
              <a:t>, session, application, </a:t>
            </a:r>
            <a:r>
              <a:rPr lang="en-US" altLang="ko-KR" sz="2000" kern="0" dirty="0" err="1">
                <a:ea typeface="굴림" charset="-127"/>
              </a:rPr>
              <a:t>pageContext</a:t>
            </a:r>
            <a:r>
              <a:rPr lang="en-US" altLang="ko-KR" sz="2000" kern="0" dirty="0">
                <a:ea typeface="굴림" charset="-127"/>
              </a:rPr>
              <a:t> </a:t>
            </a:r>
            <a:r>
              <a:rPr lang="ko-KR" altLang="en-US" sz="2000" kern="0" dirty="0" err="1">
                <a:ea typeface="굴림" charset="-127"/>
              </a:rPr>
              <a:t>내부객체는</a:t>
            </a:r>
            <a:r>
              <a:rPr lang="ko-KR" altLang="en-US" sz="2000" kern="0" dirty="0">
                <a:ea typeface="굴림" charset="-127"/>
              </a:rPr>
              <a:t> 임의 속성값을 저장하고 읽을 수 있는 </a:t>
            </a:r>
            <a:r>
              <a:rPr lang="ko-KR" altLang="en-US" sz="2000" kern="0" dirty="0" err="1">
                <a:ea typeface="굴림" charset="-127"/>
              </a:rPr>
              <a:t>메소드를</a:t>
            </a:r>
            <a:r>
              <a:rPr lang="ko-KR" altLang="en-US" sz="2000" kern="0" dirty="0">
                <a:ea typeface="굴림" charset="-127"/>
              </a:rPr>
              <a:t> 제공</a:t>
            </a:r>
            <a:endParaRPr lang="en-US" altLang="ko-KR" sz="2000" kern="0" dirty="0">
              <a:ea typeface="굴림" charset="-127"/>
            </a:endParaRPr>
          </a:p>
          <a:p>
            <a:pPr lvl="1">
              <a:buFontTx/>
              <a:buChar char="-"/>
              <a:defRPr/>
            </a:pPr>
            <a:endParaRPr lang="en-US" altLang="ko-KR" sz="2000" kern="0" dirty="0">
              <a:ea typeface="굴림" charset="-127"/>
            </a:endParaRPr>
          </a:p>
          <a:p>
            <a:pPr lvl="1">
              <a:buFontTx/>
              <a:buChar char="-"/>
              <a:defRPr/>
            </a:pPr>
            <a:endParaRPr lang="en-US" altLang="ko-KR" sz="2000" kern="0" dirty="0">
              <a:ea typeface="굴림" charset="-127"/>
            </a:endParaRPr>
          </a:p>
          <a:p>
            <a:pPr marL="228600" lvl="1" indent="0">
              <a:buNone/>
              <a:defRPr/>
            </a:pPr>
            <a:endParaRPr lang="en-US" altLang="ko-KR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866" y="2775208"/>
            <a:ext cx="742222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2802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1866" y="559175"/>
            <a:ext cx="7358137" cy="66532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charset="-127"/>
              </a:rPr>
              <a:t/>
            </a:r>
            <a:br>
              <a:rPr lang="en-US" altLang="ko-KR" dirty="0">
                <a:ea typeface="굴림" charset="-127"/>
              </a:rPr>
            </a:b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내부객체란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11866" y="1391920"/>
            <a:ext cx="7548969" cy="4587461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None/>
              <a:defRPr/>
            </a:pPr>
            <a:r>
              <a:rPr lang="en-US" altLang="ko-KR" sz="2000" kern="0" dirty="0">
                <a:ea typeface="굴림" charset="-127"/>
              </a:rPr>
              <a:t>- </a:t>
            </a:r>
            <a:r>
              <a:rPr lang="en-US" altLang="ko-KR" sz="2000" kern="0" dirty="0" err="1">
                <a:ea typeface="굴림" charset="-127"/>
              </a:rPr>
              <a:t>reqeust</a:t>
            </a:r>
            <a:r>
              <a:rPr lang="en-US" altLang="ko-KR" sz="2000" kern="0" dirty="0">
                <a:ea typeface="굴림" charset="-127"/>
              </a:rPr>
              <a:t> </a:t>
            </a:r>
            <a:r>
              <a:rPr lang="ko-KR" altLang="en-US" sz="2000" kern="0" dirty="0" err="1">
                <a:ea typeface="굴림" charset="-127"/>
              </a:rPr>
              <a:t>내부객체는</a:t>
            </a:r>
            <a:r>
              <a:rPr lang="ko-KR" altLang="en-US" sz="2000" kern="0" dirty="0">
                <a:ea typeface="굴림" charset="-127"/>
              </a:rPr>
              <a:t> 브라우저에서 </a:t>
            </a:r>
            <a:r>
              <a:rPr lang="en-US" altLang="ko-KR" sz="2000" kern="0" dirty="0">
                <a:ea typeface="굴림" charset="-127"/>
              </a:rPr>
              <a:t>JSP </a:t>
            </a:r>
            <a:r>
              <a:rPr lang="ko-KR" altLang="en-US" sz="2000" kern="0" dirty="0">
                <a:ea typeface="굴림" charset="-127"/>
              </a:rPr>
              <a:t>페이지로 전달되는 데이터의 묶음으로 </a:t>
            </a:r>
            <a:r>
              <a:rPr lang="en-US" altLang="ko-KR" sz="2000" kern="0" dirty="0">
                <a:ea typeface="굴림" charset="-127"/>
              </a:rPr>
              <a:t>HTTP </a:t>
            </a:r>
            <a:r>
              <a:rPr lang="ko-KR" altLang="en-US" sz="2000" kern="0" dirty="0">
                <a:ea typeface="굴림" charset="-127"/>
              </a:rPr>
              <a:t>헤더와 </a:t>
            </a:r>
            <a:r>
              <a:rPr lang="en-US" altLang="ko-KR" sz="2000" kern="0" dirty="0">
                <a:ea typeface="굴림" charset="-127"/>
              </a:rPr>
              <a:t>HTTP </a:t>
            </a:r>
            <a:r>
              <a:rPr lang="ko-KR" altLang="en-US" sz="2000" kern="0" dirty="0">
                <a:ea typeface="굴림" charset="-127"/>
              </a:rPr>
              <a:t>바디로 구성 </a:t>
            </a:r>
            <a:r>
              <a:rPr lang="en-US" altLang="ko-KR" sz="2000" kern="0" dirty="0">
                <a:ea typeface="굴림" charset="-127"/>
              </a:rPr>
              <a:t> </a:t>
            </a:r>
          </a:p>
          <a:p>
            <a:pPr lvl="1">
              <a:buFontTx/>
              <a:buChar char="-"/>
              <a:defRPr/>
            </a:pPr>
            <a:endParaRPr lang="en-US" altLang="ko-KR" sz="2000" kern="0" dirty="0">
              <a:ea typeface="굴림" charset="-127"/>
            </a:endParaRPr>
          </a:p>
          <a:p>
            <a:pPr lvl="1">
              <a:buFontTx/>
              <a:buChar char="-"/>
              <a:defRPr/>
            </a:pPr>
            <a:endParaRPr lang="en-US" altLang="ko-KR" sz="2000" kern="0" dirty="0">
              <a:ea typeface="굴림" charset="-127"/>
            </a:endParaRPr>
          </a:p>
          <a:p>
            <a:pPr marL="228600" lvl="1" indent="0">
              <a:buNone/>
              <a:defRPr/>
            </a:pPr>
            <a:endParaRPr lang="en-US" altLang="ko-KR" sz="20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866" y="2679323"/>
            <a:ext cx="70485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8064" y="3831848"/>
            <a:ext cx="5911215" cy="275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4019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1866" y="726595"/>
            <a:ext cx="7358137" cy="66532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response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내부객체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11866" y="1391920"/>
            <a:ext cx="7548969" cy="4587461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None/>
              <a:defRPr/>
            </a:pPr>
            <a:r>
              <a:rPr lang="en-US" altLang="ko-KR" sz="2000" kern="0" dirty="0">
                <a:ea typeface="굴림" charset="-127"/>
              </a:rPr>
              <a:t>- 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response </a:t>
            </a:r>
            <a:r>
              <a:rPr lang="ko-KR" altLang="en-US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내부객체는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요청을 시도한 클라이언트로 전송할 응답을 나타내는 데이터의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묶음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lvl="0" indent="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None/>
              <a:defRPr/>
            </a:pPr>
            <a:endParaRPr lang="en-US" altLang="ko-KR" sz="2000" kern="0" dirty="0">
              <a:ea typeface="굴림" charset="-127"/>
            </a:endParaRPr>
          </a:p>
          <a:p>
            <a:pPr lvl="1">
              <a:buFontTx/>
              <a:buChar char="-"/>
              <a:defRPr/>
            </a:pPr>
            <a:endParaRPr lang="en-US" altLang="ko-KR" sz="2000" kern="0" dirty="0">
              <a:ea typeface="굴림" charset="-127"/>
            </a:endParaRPr>
          </a:p>
          <a:p>
            <a:pPr marL="228600" lvl="1" indent="0">
              <a:buNone/>
              <a:defRPr/>
            </a:pPr>
            <a:endParaRPr lang="en-US" altLang="ko-KR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5531" y="2959414"/>
            <a:ext cx="771530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86615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1866" y="726595"/>
            <a:ext cx="7358137" cy="66532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charset="-127"/>
              </a:rPr>
              <a:t/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out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내부객체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11866" y="1391920"/>
            <a:ext cx="7548969" cy="4587461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None/>
              <a:defRPr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out </a:t>
            </a:r>
            <a:r>
              <a:rPr lang="ko-KR" altLang="en-US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내부객체는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페이지의 결과를 클라이언트에 전송해 주는 출력 스트림을 나타내며 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페이지가 클라이언트에게 보내는 모든 정보는 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out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객체를 통해서 전달됩니다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0" lvl="0" indent="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None/>
              <a:defRPr/>
            </a:pPr>
            <a:endParaRPr lang="en-US" altLang="ko-KR" sz="2000" kern="0" dirty="0">
              <a:ea typeface="굴림" charset="-127"/>
            </a:endParaRPr>
          </a:p>
          <a:p>
            <a:pPr lvl="1">
              <a:buFontTx/>
              <a:buChar char="-"/>
              <a:defRPr/>
            </a:pPr>
            <a:endParaRPr lang="en-US" altLang="ko-KR" sz="2000" kern="0" dirty="0">
              <a:ea typeface="굴림" charset="-127"/>
            </a:endParaRPr>
          </a:p>
          <a:p>
            <a:pPr marL="228600" lvl="1" indent="0">
              <a:buNone/>
              <a:defRPr/>
            </a:pPr>
            <a:endParaRPr lang="en-US" altLang="ko-K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866" y="3309953"/>
            <a:ext cx="75628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6441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1866" y="726595"/>
            <a:ext cx="7358137" cy="66532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charset="-127"/>
              </a:rPr>
              <a:t/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session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내부객체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11866" y="1391920"/>
            <a:ext cx="7548969" cy="4587461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None/>
              <a:defRPr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session </a:t>
            </a:r>
            <a:r>
              <a:rPr lang="ko-KR" altLang="en-US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내부객체는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클라이언트 요청에 대한 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context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정보의 세션과 관련된 정보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저장하고 관리하는 객체</a:t>
            </a:r>
            <a:endParaRPr lang="en-US" altLang="ko-KR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FontTx/>
              <a:buChar char="-"/>
              <a:defRPr/>
            </a:pPr>
            <a:endParaRPr lang="en-US" altLang="ko-KR" sz="2000" kern="0" dirty="0">
              <a:ea typeface="굴림" charset="-127"/>
            </a:endParaRPr>
          </a:p>
          <a:p>
            <a:pPr marL="228600" lvl="1" indent="0">
              <a:buNone/>
              <a:defRPr/>
            </a:pPr>
            <a:endParaRPr lang="en-US" altLang="ko-KR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866" y="2917820"/>
            <a:ext cx="834751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7012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1136" y="527370"/>
            <a:ext cx="7358137" cy="665325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 프로그래밍이란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1136" y="1637969"/>
            <a:ext cx="7358137" cy="3904090"/>
          </a:xfrm>
        </p:spPr>
        <p:txBody>
          <a:bodyPr>
            <a:normAutofit fontScale="92500"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만으로는 시시각각 변경되는 새로운 정보를 제공해주지 못함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정적인 페이지이기 때문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인터넷은 바로바로 새로운 내용을 제공해주어야 함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html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 가지고는 웹 프로그래밍하는데 한계가 있음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그래서 동적인 페이지가 등장함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동적인 페이지에서 새로운 정보를 제공해주기 위해서는 방대한 정보를 관리할 데이터베이스가 필요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!!!!</a:t>
            </a:r>
          </a:p>
          <a:p>
            <a:pPr marL="0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게시판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디비에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저장되었다가 보여주는 것임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정보를 데이터베이스에서 얻거나 저장하기 위해 등장한 언어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php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asp,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서블릿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135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1866" y="726595"/>
            <a:ext cx="7358137" cy="66532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charset="-127"/>
              </a:rPr>
              <a:t/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application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내부객체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11866" y="1391920"/>
            <a:ext cx="7548969" cy="4587461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None/>
              <a:defRPr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application </a:t>
            </a:r>
            <a:r>
              <a:rPr lang="ko-KR" altLang="en-US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내부객체는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서블릿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또는 어플리케이션 외부 환경 정보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(Context)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나타내는 객체로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서버의 정보와 자원 그리고 이벤트 로그 같은 정보를 제공합니다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lvl="1">
              <a:buFontTx/>
              <a:buChar char="-"/>
              <a:defRPr/>
            </a:pPr>
            <a:endParaRPr lang="en-US" altLang="ko-KR" sz="2000" kern="0" dirty="0">
              <a:ea typeface="굴림" charset="-127"/>
            </a:endParaRPr>
          </a:p>
          <a:p>
            <a:pPr marL="228600" lvl="1" indent="0">
              <a:buNone/>
              <a:defRPr/>
            </a:pPr>
            <a:endParaRPr lang="en-US" altLang="ko-K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6041" y="3305185"/>
            <a:ext cx="7280617" cy="198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32757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1866" y="726595"/>
            <a:ext cx="7358137" cy="66532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pageContext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내부객체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11866" y="1391920"/>
            <a:ext cx="7548969" cy="4587461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None/>
              <a:defRPr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pageContext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내부객체는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현재 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페이지의 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Context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나타내면 </a:t>
            </a:r>
            <a:r>
              <a:rPr lang="en-US" altLang="ko-KR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pageContext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객체를 통해서 다른 내부 객체에 접근할 수가 있습니다</a:t>
            </a:r>
            <a:endParaRPr lang="en-US" altLang="ko-KR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lvl="1" indent="0">
              <a:buNone/>
              <a:defRPr/>
            </a:pPr>
            <a:endParaRPr lang="en-US" altLang="ko-KR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866" y="2867623"/>
            <a:ext cx="76581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26458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1866" y="726595"/>
            <a:ext cx="7358137" cy="66532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charset="-127"/>
              </a:rPr>
              <a:t/>
            </a:r>
            <a:br>
              <a:rPr lang="en-US" altLang="ko-KR" dirty="0">
                <a:ea typeface="굴림" charset="-127"/>
              </a:rPr>
            </a:b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config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내부객체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11866" y="1391920"/>
            <a:ext cx="7548969" cy="4587461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None/>
              <a:defRPr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config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내부객체에는 </a:t>
            </a:r>
            <a:r>
              <a:rPr lang="en-US" altLang="ko-KR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javax.servlet.ServletConfig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 타입이고 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Servlet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초기화 될 때 참조 해야 할 다른 여러 정보를 가지고 있습니다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lvl="1" indent="0">
              <a:buNone/>
              <a:defRPr/>
            </a:pPr>
            <a:endParaRPr lang="en-US" altLang="ko-K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8532" y="3449320"/>
            <a:ext cx="7332303" cy="1724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55971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1866" y="726595"/>
            <a:ext cx="7358137" cy="66532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exeception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내부객체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11866" y="1391920"/>
            <a:ext cx="7548969" cy="4587461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None/>
              <a:defRPr/>
            </a:pPr>
            <a:r>
              <a:rPr lang="en-US" altLang="ko-KR" sz="2000" kern="0" dirty="0">
                <a:ea typeface="굴림" charset="-127"/>
              </a:rPr>
              <a:t>- 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execption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내부객체는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개발자가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페이지에서 발생한 예외를 처리하는 페이지를 지정한 경우 에러 페이지에 전달되는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예외객체입니다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None/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page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지시자의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isErrorPage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속성을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지정한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페이지만 사용 가능한 객체이고 예외처리를 설정한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페이지에는 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errorPage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속성에 예외처리 페이지를 설정해야 합니다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lvl="0" indent="0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None/>
              <a:defRPr/>
            </a:pPr>
            <a:endParaRPr lang="en-US" altLang="ko-KR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8285" y="5161616"/>
            <a:ext cx="56197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49566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1866" y="559175"/>
            <a:ext cx="9133984" cy="65688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액션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11375" y="1440867"/>
            <a:ext cx="9134475" cy="4553534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111375" y="1585390"/>
            <a:ext cx="7624990" cy="4299736"/>
            <a:chOff x="533634" y="1628800"/>
            <a:chExt cx="7624990" cy="4299736"/>
          </a:xfrm>
        </p:grpSpPr>
        <p:sp>
          <p:nvSpPr>
            <p:cNvPr id="7" name="Freeform 4"/>
            <p:cNvSpPr>
              <a:spLocks noEditPoints="1"/>
            </p:cNvSpPr>
            <p:nvPr/>
          </p:nvSpPr>
          <p:spPr bwMode="gray">
            <a:xfrm rot="20241944">
              <a:off x="1369602" y="2603682"/>
              <a:ext cx="6320573" cy="2514224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2353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 rot="20056323">
              <a:off x="4256594" y="2621101"/>
              <a:ext cx="1106388" cy="31613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 rot="20056323">
              <a:off x="6548180" y="4075358"/>
              <a:ext cx="1106388" cy="31613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 rot="20056323">
              <a:off x="2680532" y="5425646"/>
              <a:ext cx="1106388" cy="31613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 rot="20056323">
              <a:off x="4722177" y="5048638"/>
              <a:ext cx="1106388" cy="31613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 rot="20056323">
              <a:off x="2155692" y="3829210"/>
              <a:ext cx="1106388" cy="31613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gray">
            <a:xfrm>
              <a:off x="3635896" y="1988840"/>
              <a:ext cx="1185416" cy="1142680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gray">
            <a:xfrm>
              <a:off x="1587680" y="3140968"/>
              <a:ext cx="1183770" cy="114268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gray">
            <a:xfrm>
              <a:off x="2074870" y="4785856"/>
              <a:ext cx="1183770" cy="114268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gray">
            <a:xfrm>
              <a:off x="4139952" y="4383210"/>
              <a:ext cx="1183770" cy="114268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gray">
            <a:xfrm>
              <a:off x="6120693" y="3356992"/>
              <a:ext cx="1119560" cy="1144326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b="1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white">
            <a:xfrm>
              <a:off x="1701579" y="3553271"/>
              <a:ext cx="9124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include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white">
            <a:xfrm>
              <a:off x="3717675" y="2401143"/>
              <a:ext cx="98456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forward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white">
            <a:xfrm>
              <a:off x="6181850" y="3769295"/>
              <a:ext cx="10406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 err="1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useBean</a:t>
              </a:r>
              <a:endPara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white">
            <a:xfrm>
              <a:off x="4126176" y="4808185"/>
              <a:ext cx="120097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200" b="1" dirty="0" err="1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setProperty</a:t>
              </a:r>
              <a:endParaRPr lang="en-US" altLang="ko-KR" sz="12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white">
            <a:xfrm>
              <a:off x="2037944" y="5229200"/>
              <a:ext cx="12170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200" b="1" dirty="0" err="1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getProperty</a:t>
              </a:r>
              <a:endParaRPr lang="en-US" altLang="ko-KR" sz="12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419872" y="3558421"/>
              <a:ext cx="2390589" cy="518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sz="2800" b="1" dirty="0">
                  <a:ea typeface="굴림" charset="-127"/>
                </a:rPr>
                <a:t>액션 태그</a:t>
              </a:r>
              <a:endParaRPr lang="en-US" altLang="ko-KR" sz="2800" b="1" dirty="0">
                <a:ea typeface="굴림" charset="-127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black">
            <a:xfrm>
              <a:off x="2624168" y="2241450"/>
              <a:ext cx="1687572" cy="1297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5" name="AutoShape 22"/>
            <p:cNvCxnSpPr>
              <a:cxnSpLocks noChangeShapeType="1"/>
            </p:cNvCxnSpPr>
            <p:nvPr/>
          </p:nvCxnSpPr>
          <p:spPr bwMode="black">
            <a:xfrm flipH="1">
              <a:off x="683568" y="2241450"/>
              <a:ext cx="19521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533634" y="1916832"/>
              <a:ext cx="23101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ko-KR" altLang="en-US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액션 태그 </a:t>
              </a:r>
              <a:r>
                <a:rPr lang="en-US" altLang="ko-KR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6</a:t>
              </a:r>
              <a:r>
                <a:rPr lang="ko-KR" altLang="en-US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가지 종류</a:t>
              </a:r>
              <a:endParaRPr lang="en-US" altLang="ko-KR" sz="1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27" name="Oval 5"/>
            <p:cNvSpPr>
              <a:spLocks noChangeArrowheads="1"/>
            </p:cNvSpPr>
            <p:nvPr/>
          </p:nvSpPr>
          <p:spPr bwMode="auto">
            <a:xfrm rot="20056323">
              <a:off x="7052236" y="2261061"/>
              <a:ext cx="1106388" cy="31613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Oval 10"/>
            <p:cNvSpPr>
              <a:spLocks noChangeArrowheads="1"/>
            </p:cNvSpPr>
            <p:nvPr/>
          </p:nvSpPr>
          <p:spPr bwMode="gray">
            <a:xfrm>
              <a:off x="6431538" y="1628800"/>
              <a:ext cx="1185416" cy="1142680"/>
            </a:xfrm>
            <a:prstGeom prst="ellipse">
              <a:avLst/>
            </a:prstGeom>
            <a:gradFill rotWithShape="1">
              <a:gsLst>
                <a:gs pos="0">
                  <a:srgbClr val="52B4E0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29" name="Text Box 17"/>
            <p:cNvSpPr txBox="1">
              <a:spLocks noChangeArrowheads="1"/>
            </p:cNvSpPr>
            <p:nvPr/>
          </p:nvSpPr>
          <p:spPr bwMode="white">
            <a:xfrm>
              <a:off x="6574448" y="2016554"/>
              <a:ext cx="89960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plug-in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310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1866" y="559175"/>
            <a:ext cx="9133984" cy="656883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charset="-127"/>
              </a:rPr>
              <a:t/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include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지시자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5" y="1680621"/>
            <a:ext cx="9134475" cy="44401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111375" y="1311289"/>
            <a:ext cx="337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b="1" dirty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&lt;%@include file=“</a:t>
            </a:r>
            <a:r>
              <a:rPr lang="ko-KR" altLang="en-US" b="1" dirty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로컬</a:t>
            </a:r>
            <a:r>
              <a:rPr lang="en-US" altLang="ko-KR" b="1" dirty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URL”%&gt;</a:t>
            </a:r>
            <a:endParaRPr lang="ko-KR" altLang="en-US" b="1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1462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1866" y="559175"/>
            <a:ext cx="9133984" cy="656883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forward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액션 태그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2111375" y="1473518"/>
          <a:ext cx="9134475" cy="463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075" y="2989071"/>
            <a:ext cx="8117693" cy="31167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385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1866" y="559175"/>
            <a:ext cx="9133984" cy="656883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charset="-127"/>
              </a:rPr>
              <a:t/>
            </a:r>
            <a:br>
              <a:rPr lang="en-US" altLang="ko-KR" dirty="0">
                <a:ea typeface="굴림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스크립트 요소를 대체하는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액션 태그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2111375" y="1473518"/>
          <a:ext cx="9134475" cy="463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다이어그램 4"/>
          <p:cNvGraphicFramePr/>
          <p:nvPr/>
        </p:nvGraphicFramePr>
        <p:xfrm>
          <a:off x="2111375" y="1473518"/>
          <a:ext cx="8784976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77034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1866" y="559175"/>
            <a:ext cx="9133984" cy="656883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charset="-127"/>
              </a:rPr>
              <a:t/>
            </a:r>
            <a:br>
              <a:rPr lang="en-US" altLang="ko-KR" dirty="0">
                <a:ea typeface="굴림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기타 액션 태그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(plug-in,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useBean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2111375" y="1473518"/>
          <a:ext cx="9134475" cy="463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다이어그램 6"/>
          <p:cNvGraphicFramePr/>
          <p:nvPr/>
        </p:nvGraphicFramePr>
        <p:xfrm>
          <a:off x="2111375" y="1341120"/>
          <a:ext cx="7246560" cy="3970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7108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1136" y="527370"/>
            <a:ext cx="7358137" cy="665325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 프로그래밍이란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1136" y="1637969"/>
            <a:ext cx="7358137" cy="3904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요청이 들어오면 이에 대한 처리를 한 결과 페이지를 전송하는 웹 서버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(Web Server)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실질적으로 요청한 페이지의 로직이나 데이터베이스와의 연동을 처리할 수 있는 비즈니스 로직이 구현되어야 하는 웹 애플리케이션 서버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(Web Application Server : WAS)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이루어져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대표적인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WAS -&gt; Tomcat,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Jeus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WebLogic…</a:t>
            </a:r>
          </a:p>
          <a:p>
            <a:pPr marL="0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Tomcat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웹 서버 기능이 내장되어 있어 별도로 웹 서버 설치안해도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WAS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역할을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946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1136" y="527370"/>
            <a:ext cx="7358137" cy="665325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 프로그래밍이란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1136" y="1637969"/>
            <a:ext cx="7358137" cy="390409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 페이지에서 회원정보 입력한 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submit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 클릭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 서버에 입력된 회원 정보 전송됨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톰캣으로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입력된 회원정보를 읽어와 데이터베이스에 저장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성공 실패여부를 결과값으로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얻어옴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톰캣으로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회원가입 처리 결과 전송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 서버에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웹서버는 입력된 정보를 페이지에서 확인하기 위해 출력해준다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008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1136" y="527370"/>
            <a:ext cx="7358137" cy="665325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sErvlet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1136" y="1637969"/>
            <a:ext cx="7358137" cy="3904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Servlet: Server + Applet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합성어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서버에서 실행되는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Applet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자바를 이용하여 웹에서 실행되는 프로그램을 작성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자바 클래스 형태의 웹 애플리케이션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서블릿은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JVM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동작해야 하므로 클래스 파일이 생성되어야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 형태로 작성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HttpServlet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클래스를 상속받아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구현해야함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3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1136" y="527370"/>
            <a:ext cx="7358137" cy="665325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Httpservlet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1136" y="1637969"/>
            <a:ext cx="7358137" cy="3904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톰캣을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설치하면 제공되는 클래스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 애플리케이션으로 동작하는 기본동작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클라이언트가 서버에 요청하는 두 가지 방식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Get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주소창을 타고 넘어가서 서버로 보내는 데이터가 주소창에 노출되기 때문에 보안에 취약함 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255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 이하의 적은 양의 데이터를 전송한다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Post : header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타고 넘어가 보안에 강하며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255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 이상의 대용량의 데이터를 전송한다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47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1136" y="1637969"/>
            <a:ext cx="7358137" cy="3904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5" y="145209"/>
            <a:ext cx="11159197" cy="6146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713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1136" y="1637969"/>
            <a:ext cx="7358137" cy="3904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65" y="598715"/>
            <a:ext cx="10965945" cy="530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84335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Words>1166</Words>
  <Application>Microsoft Office PowerPoint</Application>
  <PresentationFormat>사용자 지정</PresentationFormat>
  <Paragraphs>196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Parcel</vt:lpstr>
      <vt:lpstr>JSP</vt:lpstr>
      <vt:lpstr>웹 프로그래밍이란?</vt:lpstr>
      <vt:lpstr>웹 프로그래밍이란?</vt:lpstr>
      <vt:lpstr>웹 프로그래밍이란?</vt:lpstr>
      <vt:lpstr>웹 프로그래밍이란?</vt:lpstr>
      <vt:lpstr>sErvlet</vt:lpstr>
      <vt:lpstr>Httpservlet</vt:lpstr>
      <vt:lpstr>PowerPoint 프레젠테이션</vt:lpstr>
      <vt:lpstr>PowerPoint 프레젠테이션</vt:lpstr>
      <vt:lpstr>PowerPoint 프레젠테이션</vt:lpstr>
      <vt:lpstr>Jsp(java server page)</vt:lpstr>
      <vt:lpstr>스크립트 요소의 이해</vt:lpstr>
      <vt:lpstr>멤버변수의 선언</vt:lpstr>
      <vt:lpstr> 메소드 선언 </vt:lpstr>
      <vt:lpstr> 스크립트릿 </vt:lpstr>
      <vt:lpstr> 표현식 </vt:lpstr>
      <vt:lpstr> 주석 </vt:lpstr>
      <vt:lpstr> 기본 제어문(for &amp; while) </vt:lpstr>
      <vt:lpstr> 지시자의 종류 3가지  </vt:lpstr>
      <vt:lpstr>page 지시자 속성 종류</vt:lpstr>
      <vt:lpstr>page 지시자 속성-1</vt:lpstr>
      <vt:lpstr> page 지시자 속성-2  </vt:lpstr>
      <vt:lpstr> 내부객체란? </vt:lpstr>
      <vt:lpstr> 내부객체란? </vt:lpstr>
      <vt:lpstr> 내부객체란? </vt:lpstr>
      <vt:lpstr> 내부객체란? </vt:lpstr>
      <vt:lpstr> response 내부객체 </vt:lpstr>
      <vt:lpstr> out 내부객체 </vt:lpstr>
      <vt:lpstr> session 내부객체 </vt:lpstr>
      <vt:lpstr> application 내부객체 </vt:lpstr>
      <vt:lpstr> pageContext 내부객체 </vt:lpstr>
      <vt:lpstr> config 내부객체 </vt:lpstr>
      <vt:lpstr> exeception 내부객체 </vt:lpstr>
      <vt:lpstr>액션 태그</vt:lpstr>
      <vt:lpstr> include 지시자 </vt:lpstr>
      <vt:lpstr>forward 액션 태그</vt:lpstr>
      <vt:lpstr> 스크립트 요소를 대체하는 액션 태그 </vt:lpstr>
      <vt:lpstr> 기타 액션 태그(plug-in, useBean)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bitcamp</cp:lastModifiedBy>
  <cp:revision>33</cp:revision>
  <dcterms:created xsi:type="dcterms:W3CDTF">2021-03-23T08:34:16Z</dcterms:created>
  <dcterms:modified xsi:type="dcterms:W3CDTF">2024-12-11T05:12:33Z</dcterms:modified>
</cp:coreProperties>
</file>