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44A01B2-A5C4-489F-AF67-277AADD9D86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D36BBD-372F-4F47-BE17-10BEB20B71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01B2-A5C4-489F-AF67-277AADD9D86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6BBD-372F-4F47-BE17-10BEB20B71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44A01B2-A5C4-489F-AF67-277AADD9D86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8D36BBD-372F-4F47-BE17-10BEB20B71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01B2-A5C4-489F-AF67-277AADD9D86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D36BBD-372F-4F47-BE17-10BEB20B71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01B2-A5C4-489F-AF67-277AADD9D86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8D36BBD-372F-4F47-BE17-10BEB20B71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44A01B2-A5C4-489F-AF67-277AADD9D86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8D36BBD-372F-4F47-BE17-10BEB20B71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44A01B2-A5C4-489F-AF67-277AADD9D86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8D36BBD-372F-4F47-BE17-10BEB20B71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01B2-A5C4-489F-AF67-277AADD9D86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D36BBD-372F-4F47-BE17-10BEB20B71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01B2-A5C4-489F-AF67-277AADD9D86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D36BBD-372F-4F47-BE17-10BEB20B71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01B2-A5C4-489F-AF67-277AADD9D86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D36BBD-372F-4F47-BE17-10BEB20B71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44A01B2-A5C4-489F-AF67-277AADD9D86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8D36BBD-372F-4F47-BE17-10BEB20B71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4A01B2-A5C4-489F-AF67-277AADD9D86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8D36BBD-372F-4F47-BE17-10BEB20B71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B</a:t>
            </a:r>
            <a:r>
              <a:rPr lang="ko-KR" altLang="en-US" sz="6000" dirty="0" smtClean="0"/>
              <a:t>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1312" y="3140968"/>
            <a:ext cx="8096200" cy="3378845"/>
          </a:xfrm>
        </p:spPr>
        <p:txBody>
          <a:bodyPr>
            <a:normAutofit/>
          </a:bodyPr>
          <a:lstStyle/>
          <a:p>
            <a:r>
              <a:rPr lang="en-US" altLang="ko-KR" dirty="0"/>
              <a:t>20174289</a:t>
            </a:r>
            <a:r>
              <a:rPr lang="ko-KR" altLang="en-US" dirty="0"/>
              <a:t>장서원</a:t>
            </a:r>
            <a:endParaRPr lang="en-US" altLang="ko-KR" dirty="0"/>
          </a:p>
          <a:p>
            <a:r>
              <a:rPr lang="en-US" altLang="ko-KR" dirty="0" smtClean="0"/>
              <a:t>20174220</a:t>
            </a:r>
            <a:r>
              <a:rPr lang="ko-KR" altLang="en-US" dirty="0" smtClean="0"/>
              <a:t>박건우</a:t>
            </a:r>
            <a:endParaRPr lang="en-US" altLang="ko-KR" dirty="0" smtClean="0"/>
          </a:p>
          <a:p>
            <a:r>
              <a:rPr lang="en-US" altLang="ko-KR" dirty="0" smtClean="0"/>
              <a:t>20174223</a:t>
            </a:r>
            <a:r>
              <a:rPr lang="ko-KR" altLang="en-US" dirty="0" smtClean="0"/>
              <a:t>조민호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366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ko-KR" altLang="en-US" dirty="0" smtClean="0"/>
              <a:t>놀이공원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4000" dirty="0" smtClean="0"/>
              <a:t>놀이공원 인원관리</a:t>
            </a:r>
            <a:endParaRPr lang="en-US" altLang="ko-KR" sz="4000" dirty="0" smtClean="0"/>
          </a:p>
          <a:p>
            <a:r>
              <a:rPr lang="ko-KR" altLang="en-US" sz="4000" dirty="0" smtClean="0"/>
              <a:t>놀이기구 대기시간 안내</a:t>
            </a:r>
            <a:endParaRPr lang="en-US" altLang="ko-KR" sz="4000" dirty="0" smtClean="0"/>
          </a:p>
          <a:p>
            <a:r>
              <a:rPr lang="ko-KR" altLang="en-US" sz="4000" dirty="0" smtClean="0"/>
              <a:t>랜덤추첨을 통한 이벤트</a:t>
            </a:r>
            <a:endParaRPr lang="en-US" altLang="ko-KR" sz="4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028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</TotalTime>
  <Words>18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가을</vt:lpstr>
      <vt:lpstr>B조</vt:lpstr>
      <vt:lpstr>놀이공원 프로그램</vt:lpstr>
    </vt:vector>
  </TitlesOfParts>
  <Company>HNS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B조</dc:title>
  <dc:creator>PC</dc:creator>
  <cp:lastModifiedBy>PC</cp:lastModifiedBy>
  <cp:revision>5</cp:revision>
  <dcterms:created xsi:type="dcterms:W3CDTF">2018-11-06T12:02:03Z</dcterms:created>
  <dcterms:modified xsi:type="dcterms:W3CDTF">2018-11-06T12:58:35Z</dcterms:modified>
</cp:coreProperties>
</file>