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15"/>
  </p:notesMasterIdLst>
  <p:sldIdLst>
    <p:sldId id="257" r:id="rId3"/>
    <p:sldId id="265" r:id="rId4"/>
    <p:sldId id="258" r:id="rId5"/>
    <p:sldId id="259" r:id="rId6"/>
    <p:sldId id="264" r:id="rId7"/>
    <p:sldId id="262" r:id="rId8"/>
    <p:sldId id="266" r:id="rId9"/>
    <p:sldId id="267" r:id="rId10"/>
    <p:sldId id="268" r:id="rId11"/>
    <p:sldId id="269" r:id="rId12"/>
    <p:sldId id="270" r:id="rId13"/>
    <p:sldId id="263"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4660"/>
  </p:normalViewPr>
  <p:slideViewPr>
    <p:cSldViewPr snapToGrid="0">
      <p:cViewPr varScale="1">
        <p:scale>
          <a:sx n="88" d="100"/>
          <a:sy n="88" d="100"/>
        </p:scale>
        <p:origin x="50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586128-59A4-4814-A5B6-B8E845ED661B}" type="datetimeFigureOut">
              <a:rPr kumimoji="1" lang="ja-JP" altLang="en-US" smtClean="0"/>
              <a:t>2019/6/29</a:t>
            </a:fld>
            <a:endParaRPr kumimoji="1" lang="ja-JP"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ltLang="ja-JP" smtClean="0"/>
              <a:t>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606DE0-1244-41D5-8A40-B2EEED9FC66E}" type="slidenum">
              <a:rPr kumimoji="1" lang="ja-JP" altLang="en-US" smtClean="0"/>
              <a:t>‹#›</a:t>
            </a:fld>
            <a:endParaRPr kumimoji="1" lang="ja-JP" altLang="en-US"/>
          </a:p>
        </p:txBody>
      </p:sp>
    </p:spTree>
    <p:extLst>
      <p:ext uri="{BB962C8B-B14F-4D97-AF65-F5344CB8AC3E}">
        <p14:creationId xmlns:p14="http://schemas.microsoft.com/office/powerpoint/2010/main" val="359889839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mailto:Revrec-americasiebc_us@oracle.com"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my.oracle.com/site/fin/gfo/GlobalProcesses/RevRec/Policies/cnt2321729.pdf"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913" y="381000"/>
            <a:ext cx="4572001" cy="2573338"/>
          </a:xfrm>
        </p:spPr>
      </p:sp>
      <p:sp>
        <p:nvSpPr>
          <p:cNvPr id="3" name="Notes Placeholder 2"/>
          <p:cNvSpPr>
            <a:spLocks noGrp="1"/>
          </p:cNvSpPr>
          <p:nvPr>
            <p:ph type="body" idx="1"/>
          </p:nvPr>
        </p:nvSpPr>
        <p:spPr/>
        <p:txBody>
          <a:bodyPr/>
          <a:lstStyle/>
          <a:p>
            <a:r>
              <a:rPr lang="en-US" dirty="0"/>
              <a:t>This</a:t>
            </a:r>
            <a:r>
              <a:rPr lang="en-US" baseline="0" dirty="0"/>
              <a:t> is a </a:t>
            </a:r>
            <a:r>
              <a:rPr lang="en-US" b="1" baseline="0" dirty="0"/>
              <a:t>Safe Harbor Front </a:t>
            </a:r>
            <a:r>
              <a:rPr lang="en-US" baseline="0" dirty="0"/>
              <a:t>slide, one of two Safe Harbor Statement slides included in this template. </a:t>
            </a:r>
          </a:p>
          <a:p>
            <a:endParaRPr lang="en-US" baseline="0" dirty="0"/>
          </a:p>
          <a:p>
            <a:r>
              <a:rPr lang="en-US" dirty="0"/>
              <a:t>One of the Safe Harbor slides must be used if your presentation covers material affected by Oracle’s Revenue Recognition Policy </a:t>
            </a:r>
          </a:p>
          <a:p>
            <a:endParaRPr lang="en-US" dirty="0"/>
          </a:p>
          <a:p>
            <a:r>
              <a:rPr lang="en-US" dirty="0"/>
              <a:t>To learn more about this policy, e-mail: </a:t>
            </a:r>
            <a:r>
              <a:rPr lang="en-US" dirty="0">
                <a:hlinkClick r:id="rId3"/>
              </a:rPr>
              <a:t>Revrec-americasiebc_us@oracle.com </a:t>
            </a:r>
            <a:endParaRPr lang="en-US" dirty="0"/>
          </a:p>
          <a:p>
            <a:endParaRPr lang="en-US" dirty="0"/>
          </a:p>
          <a:p>
            <a:r>
              <a:rPr lang="en-US" sz="1100" kern="1200" dirty="0">
                <a:latin typeface="+mn-lt"/>
                <a:ea typeface="+mn-ea"/>
                <a:cs typeface="+mn-cs"/>
              </a:rPr>
              <a:t>For internal communication, Safe Harbor Statements are not required. However, there is an applicable disclaimer (Exhibit E) that should be used, found in the Oracle Revenue Recognition Policy for Future Product Communications. Copy and paste this link into a web browser, to find out more information. </a:t>
            </a:r>
          </a:p>
          <a:p>
            <a:endParaRPr lang="en-US" sz="1100" kern="1200" dirty="0">
              <a:latin typeface="+mn-lt"/>
              <a:ea typeface="+mn-ea"/>
              <a:cs typeface="+mn-cs"/>
            </a:endParaRPr>
          </a:p>
          <a:p>
            <a:r>
              <a:rPr lang="en-US" sz="1100" u="sng" kern="1200" dirty="0">
                <a:latin typeface="+mn-lt"/>
                <a:ea typeface="+mn-ea"/>
                <a:cs typeface="+mn-cs"/>
                <a:hlinkClick r:id="rId4"/>
              </a:rPr>
              <a:t>http://my.oracle.com/site/fin/gfo/GlobalProcesses/RevRec/Policies/cnt2321729.pdf</a:t>
            </a:r>
            <a:endParaRPr lang="en-US" sz="1100" u="sng" kern="1200" dirty="0">
              <a:latin typeface="+mn-lt"/>
              <a:ea typeface="+mn-ea"/>
              <a:cs typeface="+mn-cs"/>
            </a:endParaRPr>
          </a:p>
          <a:p>
            <a:endParaRPr lang="en-US" sz="1100" u="sng" kern="1200" dirty="0">
              <a:latin typeface="+mn-lt"/>
              <a:ea typeface="+mn-ea"/>
              <a:cs typeface="+mn-cs"/>
            </a:endParaRPr>
          </a:p>
          <a:p>
            <a:pPr marL="0" marR="0" indent="0" algn="l" defTabSz="914400" rtl="0" eaLnBrk="1" fontAlgn="auto" latinLnBrk="0" hangingPunct="1">
              <a:lnSpc>
                <a:spcPct val="100000"/>
              </a:lnSpc>
              <a:spcBef>
                <a:spcPts val="600"/>
              </a:spcBef>
              <a:spcAft>
                <a:spcPts val="0"/>
              </a:spcAft>
              <a:buClrTx/>
              <a:buSzTx/>
              <a:buFontTx/>
              <a:buNone/>
              <a:tabLst/>
              <a:defRPr/>
            </a:pPr>
            <a:r>
              <a:rPr lang="en-US" sz="1100" kern="1200" dirty="0"/>
              <a:t>For all external communications such as press release, roadmaps, PowerPoint presentations, Safe Harbor Statements are required. You can refer to the link mentioned above to find out additional information/disclaimers required depending on your audience.</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72D9AE-7182-4680-8F79-479C4181FF08}" type="slidenum">
              <a:rPr kumimoji="0" lang="en-US" sz="1200" b="0" i="0" u="none" strike="noStrike" kern="1200" cap="none" spc="0" normalizeH="0" baseline="0" noProof="0" smtClean="0">
                <a:ln>
                  <a:noFill/>
                </a:ln>
                <a:solidFill>
                  <a:srgbClr val="58595B"/>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srgbClr val="58595B"/>
              </a:solidFill>
              <a:effectLst/>
              <a:uLnTx/>
              <a:uFillTx/>
              <a:latin typeface="Calibri"/>
              <a:ea typeface="+mn-ea"/>
              <a:cs typeface="+mn-cs"/>
            </a:endParaRPr>
          </a:p>
        </p:txBody>
      </p:sp>
    </p:spTree>
    <p:extLst>
      <p:ext uri="{BB962C8B-B14F-4D97-AF65-F5344CB8AC3E}">
        <p14:creationId xmlns:p14="http://schemas.microsoft.com/office/powerpoint/2010/main" val="1794806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913" y="381000"/>
            <a:ext cx="4572001"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t>11</a:t>
            </a:fld>
            <a:endParaRPr lang="en-US"/>
          </a:p>
        </p:txBody>
      </p:sp>
    </p:spTree>
    <p:extLst>
      <p:ext uri="{BB962C8B-B14F-4D97-AF65-F5344CB8AC3E}">
        <p14:creationId xmlns:p14="http://schemas.microsoft.com/office/powerpoint/2010/main" val="95631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72D9AE-7182-4680-8F79-479C4181FF08}" type="slidenum">
              <a:rPr kumimoji="0" lang="en-US" sz="1200" b="0" i="0" u="none" strike="noStrike" kern="1200" cap="none" spc="0" normalizeH="0" baseline="0" noProof="0" smtClean="0">
                <a:ln>
                  <a:noFill/>
                </a:ln>
                <a:solidFill>
                  <a:srgbClr val="58595B"/>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srgbClr val="58595B"/>
              </a:solidFill>
              <a:effectLst/>
              <a:uLnTx/>
              <a:uFillTx/>
              <a:latin typeface="Calibri"/>
              <a:ea typeface="+mn-ea"/>
              <a:cs typeface="+mn-cs"/>
            </a:endParaRPr>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2616762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913" y="381000"/>
            <a:ext cx="4572001"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t>3</a:t>
            </a:fld>
            <a:endParaRPr lang="en-US"/>
          </a:p>
        </p:txBody>
      </p:sp>
    </p:spTree>
    <p:extLst>
      <p:ext uri="{BB962C8B-B14F-4D97-AF65-F5344CB8AC3E}">
        <p14:creationId xmlns:p14="http://schemas.microsoft.com/office/powerpoint/2010/main" val="2420210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913" y="381000"/>
            <a:ext cx="4572001"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t>4</a:t>
            </a:fld>
            <a:endParaRPr lang="en-US"/>
          </a:p>
        </p:txBody>
      </p:sp>
    </p:spTree>
    <p:extLst>
      <p:ext uri="{BB962C8B-B14F-4D97-AF65-F5344CB8AC3E}">
        <p14:creationId xmlns:p14="http://schemas.microsoft.com/office/powerpoint/2010/main" val="1156204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en-US" dirty="0"/>
              <a:t>This is a </a:t>
            </a:r>
            <a:r>
              <a:rPr lang="en-US" b="1" dirty="0"/>
              <a:t>Remote Speaker</a:t>
            </a:r>
            <a:r>
              <a:rPr lang="en-US" b="1" baseline="0" dirty="0"/>
              <a:t> </a:t>
            </a:r>
            <a:r>
              <a:rPr lang="en-US" b="1" dirty="0"/>
              <a:t>Picture </a:t>
            </a:r>
            <a:r>
              <a:rPr lang="en-US" b="0" dirty="0"/>
              <a:t>slide</a:t>
            </a:r>
            <a:r>
              <a:rPr lang="en-US" b="1" dirty="0"/>
              <a:t> </a:t>
            </a:r>
            <a:r>
              <a:rPr lang="en-US" baseline="0" dirty="0"/>
              <a:t>ideal for including a picture with the speaker’s name and title and company.</a:t>
            </a:r>
          </a:p>
          <a:p>
            <a:pPr marL="0" marR="0" indent="0" algn="l" defTabSz="914400" rtl="0" eaLnBrk="1" fontAlgn="auto" latinLnBrk="0" hangingPunct="1">
              <a:lnSpc>
                <a:spcPct val="100000"/>
              </a:lnSpc>
              <a:spcBef>
                <a:spcPts val="600"/>
              </a:spcBef>
              <a:spcAft>
                <a:spcPts val="0"/>
              </a:spcAft>
              <a:buClrTx/>
              <a:buSzTx/>
              <a:buFontTx/>
              <a:buNone/>
              <a:tabLst/>
              <a:defRPr/>
            </a:pPr>
            <a:endParaRPr lang="en-US" dirty="0"/>
          </a:p>
          <a:p>
            <a:r>
              <a:rPr lang="en-US" dirty="0"/>
              <a:t>To </a:t>
            </a:r>
            <a:r>
              <a:rPr lang="en-US" b="1" dirty="0"/>
              <a:t>Replace the Picture</a:t>
            </a:r>
            <a:r>
              <a:rPr lang="en-US" b="1" baseline="0" dirty="0"/>
              <a:t> </a:t>
            </a:r>
            <a:r>
              <a:rPr lang="en-US" dirty="0"/>
              <a:t>on this sample slide (this applies to all slides in this template that contain replaceable</a:t>
            </a:r>
            <a:r>
              <a:rPr lang="en-US" baseline="0" dirty="0"/>
              <a:t> </a:t>
            </a:r>
            <a:r>
              <a:rPr lang="en-US" dirty="0"/>
              <a:t>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p:txBody>
      </p:sp>
      <p:sp>
        <p:nvSpPr>
          <p:cNvPr id="4" name="Slide Number Placeholder 3"/>
          <p:cNvSpPr>
            <a:spLocks noGrp="1"/>
          </p:cNvSpPr>
          <p:nvPr>
            <p:ph type="sldNum" sz="quarter" idx="10"/>
          </p:nvPr>
        </p:nvSpPr>
        <p:spPr/>
        <p:txBody>
          <a:bodyPr/>
          <a:lstStyle/>
          <a:p>
            <a:fld id="{8C72D9AE-7182-4680-8F79-479C4181FF08}" type="slidenum">
              <a:rPr lang="en-US" smtClean="0"/>
              <a:t>5</a:t>
            </a:fld>
            <a:endParaRPr lang="en-US"/>
          </a:p>
        </p:txBody>
      </p:sp>
    </p:spTree>
    <p:extLst>
      <p:ext uri="{BB962C8B-B14F-4D97-AF65-F5344CB8AC3E}">
        <p14:creationId xmlns:p14="http://schemas.microsoft.com/office/powerpoint/2010/main" val="562645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913" y="381000"/>
            <a:ext cx="4572001"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t>6</a:t>
            </a:fld>
            <a:endParaRPr lang="en-US"/>
          </a:p>
        </p:txBody>
      </p:sp>
    </p:spTree>
    <p:extLst>
      <p:ext uri="{BB962C8B-B14F-4D97-AF65-F5344CB8AC3E}">
        <p14:creationId xmlns:p14="http://schemas.microsoft.com/office/powerpoint/2010/main" val="229277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913" y="381000"/>
            <a:ext cx="4572001"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t>7</a:t>
            </a:fld>
            <a:endParaRPr lang="en-US"/>
          </a:p>
        </p:txBody>
      </p:sp>
    </p:spTree>
    <p:extLst>
      <p:ext uri="{BB962C8B-B14F-4D97-AF65-F5344CB8AC3E}">
        <p14:creationId xmlns:p14="http://schemas.microsoft.com/office/powerpoint/2010/main" val="844254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913" y="381000"/>
            <a:ext cx="4572001"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t>8</a:t>
            </a:fld>
            <a:endParaRPr lang="en-US"/>
          </a:p>
        </p:txBody>
      </p:sp>
    </p:spTree>
    <p:extLst>
      <p:ext uri="{BB962C8B-B14F-4D97-AF65-F5344CB8AC3E}">
        <p14:creationId xmlns:p14="http://schemas.microsoft.com/office/powerpoint/2010/main" val="994596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913" y="381000"/>
            <a:ext cx="4572001"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t>9</a:t>
            </a:fld>
            <a:endParaRPr lang="en-US"/>
          </a:p>
        </p:txBody>
      </p:sp>
    </p:spTree>
    <p:extLst>
      <p:ext uri="{BB962C8B-B14F-4D97-AF65-F5344CB8AC3E}">
        <p14:creationId xmlns:p14="http://schemas.microsoft.com/office/powerpoint/2010/main" val="1787886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913" y="381000"/>
            <a:ext cx="4572001"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t>10</a:t>
            </a:fld>
            <a:endParaRPr lang="en-US"/>
          </a:p>
        </p:txBody>
      </p:sp>
    </p:spTree>
    <p:extLst>
      <p:ext uri="{BB962C8B-B14F-4D97-AF65-F5344CB8AC3E}">
        <p14:creationId xmlns:p14="http://schemas.microsoft.com/office/powerpoint/2010/main" val="3878883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Master" Target="../slideMasters/slideMaster2.xml"/><Relationship Id="rId6" Type="http://schemas.openxmlformats.org/officeDocument/2006/relationships/image" Target="../media/image18.jpeg"/><Relationship Id="rId5" Type="http://schemas.openxmlformats.org/officeDocument/2006/relationships/image" Target="../media/image17.png"/><Relationship Id="rId4" Type="http://schemas.openxmlformats.org/officeDocument/2006/relationships/image" Target="../media/image16.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kumimoji="1" lang="en-US" altLang="ja-JP" smtClean="0"/>
              <a:t>Click to edit Master title style</a:t>
            </a:r>
            <a:endParaRPr kumimoji="1" lang="ja-JP"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ja-JP" smtClean="0"/>
              <a:t>Click to edit Master subtitle style</a:t>
            </a:r>
            <a:endParaRPr kumimoji="1" lang="ja-JP" altLang="en-US"/>
          </a:p>
        </p:txBody>
      </p:sp>
      <p:sp>
        <p:nvSpPr>
          <p:cNvPr id="4" name="Date Placeholder 3"/>
          <p:cNvSpPr>
            <a:spLocks noGrp="1"/>
          </p:cNvSpPr>
          <p:nvPr>
            <p:ph type="dt" sz="half" idx="10"/>
          </p:nvPr>
        </p:nvSpPr>
        <p:spPr/>
        <p:txBody>
          <a:bodyPr/>
          <a:lstStyle/>
          <a:p>
            <a:fld id="{D6E9B71E-48A6-4D64-8F2C-B8D500457C88}" type="datetimeFigureOut">
              <a:rPr kumimoji="1" lang="ja-JP" altLang="en-US" smtClean="0"/>
              <a:t>2019/6/29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6B8C2B7-5110-4E16-8B8F-9CE0826533DD}" type="slidenum">
              <a:rPr kumimoji="1" lang="ja-JP" altLang="en-US" smtClean="0"/>
              <a:t>‹#›</a:t>
            </a:fld>
            <a:endParaRPr kumimoji="1" lang="ja-JP" altLang="en-US"/>
          </a:p>
        </p:txBody>
      </p:sp>
    </p:spTree>
    <p:extLst>
      <p:ext uri="{BB962C8B-B14F-4D97-AF65-F5344CB8AC3E}">
        <p14:creationId xmlns:p14="http://schemas.microsoft.com/office/powerpoint/2010/main" val="2204651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Vertical Text Placeholder 2"/>
          <p:cNvSpPr>
            <a:spLocks noGrp="1"/>
          </p:cNvSpPr>
          <p:nvPr>
            <p:ph type="body" orient="vert" idx="1"/>
          </p:nvPr>
        </p:nvSpPr>
        <p:spPr/>
        <p:txBody>
          <a:bodyPr vert="eaVert"/>
          <a:lstStyle/>
          <a:p>
            <a:pPr lvl="0"/>
            <a:r>
              <a:rPr kumimoji="1" lang="en-US" altLang="ja-JP" smtClean="0"/>
              <a:t>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Date Placeholder 3"/>
          <p:cNvSpPr>
            <a:spLocks noGrp="1"/>
          </p:cNvSpPr>
          <p:nvPr>
            <p:ph type="dt" sz="half" idx="10"/>
          </p:nvPr>
        </p:nvSpPr>
        <p:spPr/>
        <p:txBody>
          <a:bodyPr/>
          <a:lstStyle/>
          <a:p>
            <a:fld id="{D6E9B71E-48A6-4D64-8F2C-B8D500457C88}" type="datetimeFigureOut">
              <a:rPr kumimoji="1" lang="ja-JP" altLang="en-US" smtClean="0"/>
              <a:t>2019/6/29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6B8C2B7-5110-4E16-8B8F-9CE0826533DD}" type="slidenum">
              <a:rPr kumimoji="1" lang="ja-JP" altLang="en-US" smtClean="0"/>
              <a:t>‹#›</a:t>
            </a:fld>
            <a:endParaRPr kumimoji="1" lang="ja-JP" altLang="en-US"/>
          </a:p>
        </p:txBody>
      </p:sp>
    </p:spTree>
    <p:extLst>
      <p:ext uri="{BB962C8B-B14F-4D97-AF65-F5344CB8AC3E}">
        <p14:creationId xmlns:p14="http://schemas.microsoft.com/office/powerpoint/2010/main" val="1926838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kumimoji="1" lang="en-US" altLang="ja-JP" smtClean="0"/>
              <a:t>Click to edit Master title style</a:t>
            </a:r>
            <a:endParaRPr kumimoji="1" lang="ja-JP"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kumimoji="1" lang="en-US" altLang="ja-JP" smtClean="0"/>
              <a:t>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Date Placeholder 3"/>
          <p:cNvSpPr>
            <a:spLocks noGrp="1"/>
          </p:cNvSpPr>
          <p:nvPr>
            <p:ph type="dt" sz="half" idx="10"/>
          </p:nvPr>
        </p:nvSpPr>
        <p:spPr/>
        <p:txBody>
          <a:bodyPr/>
          <a:lstStyle/>
          <a:p>
            <a:fld id="{D6E9B71E-48A6-4D64-8F2C-B8D500457C88}" type="datetimeFigureOut">
              <a:rPr kumimoji="1" lang="ja-JP" altLang="en-US" smtClean="0"/>
              <a:t>2019/6/29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6B8C2B7-5110-4E16-8B8F-9CE0826533DD}" type="slidenum">
              <a:rPr kumimoji="1" lang="ja-JP" altLang="en-US" smtClean="0"/>
              <a:t>‹#›</a:t>
            </a:fld>
            <a:endParaRPr kumimoji="1" lang="ja-JP" altLang="en-US"/>
          </a:p>
        </p:txBody>
      </p:sp>
    </p:spTree>
    <p:extLst>
      <p:ext uri="{BB962C8B-B14F-4D97-AF65-F5344CB8AC3E}">
        <p14:creationId xmlns:p14="http://schemas.microsoft.com/office/powerpoint/2010/main" val="3571792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Slide with Picture 1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Rectangle 10" descr="Full slide 4-color photo can be inserted here" title="Title Slide with Picture">
            <a:extLst>
              <a:ext uri="{FF2B5EF4-FFF2-40B4-BE49-F238E27FC236}">
                <a16:creationId xmlns:a16="http://schemas.microsoft.com/office/drawing/2014/main" id="{C12C90E4-1DF4-1B4D-BD11-AEA400B443A8}"/>
              </a:ext>
            </a:extLst>
          </p:cNvPr>
          <p:cNvSpPr/>
          <p:nvPr userDrawn="1"/>
        </p:nvSpPr>
        <p:spPr bwMode="hidden">
          <a:xfrm>
            <a:off x="1843" y="1371600"/>
            <a:ext cx="12192000" cy="5486400"/>
          </a:xfrm>
          <a:prstGeom prst="rect">
            <a:avLst/>
          </a:prstGeom>
          <a:gradFill>
            <a:gsLst>
              <a:gs pos="0">
                <a:srgbClr val="493728">
                  <a:alpha val="44000"/>
                </a:srgbClr>
              </a:gs>
              <a:gs pos="12000">
                <a:srgbClr val="493728">
                  <a:alpha val="25000"/>
                  <a:lumMod val="99000"/>
                </a:srgbClr>
              </a:gs>
              <a:gs pos="32000">
                <a:srgbClr val="493728">
                  <a:alpha val="0"/>
                  <a:lumMod val="0"/>
                  <a:lumOff val="10000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7" name="Rectangle 16" descr="Full slide 4-color photo can be inserted here" title="Title Slide with Picture">
            <a:extLst>
              <a:ext uri="{FF2B5EF4-FFF2-40B4-BE49-F238E27FC236}">
                <a16:creationId xmlns:a16="http://schemas.microsoft.com/office/drawing/2014/main" id="{DB1DB8B2-DDE8-CB43-B36B-DB446761A9B5}"/>
              </a:ext>
            </a:extLst>
          </p:cNvPr>
          <p:cNvSpPr/>
          <p:nvPr userDrawn="1"/>
        </p:nvSpPr>
        <p:spPr bwMode="hidden">
          <a:xfrm>
            <a:off x="1841" y="0"/>
            <a:ext cx="12192000" cy="6858000"/>
          </a:xfrm>
          <a:prstGeom prst="rect">
            <a:avLst/>
          </a:prstGeom>
          <a:gradFill>
            <a:gsLst>
              <a:gs pos="0">
                <a:srgbClr val="493728">
                  <a:alpha val="50000"/>
                </a:srgbClr>
              </a:gs>
              <a:gs pos="100000">
                <a:srgbClr val="493728">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ctrTitle"/>
          </p:nvPr>
        </p:nvSpPr>
        <p:spPr>
          <a:xfrm>
            <a:off x="531952" y="739776"/>
            <a:ext cx="9144000" cy="1470025"/>
          </a:xfrm>
        </p:spPr>
        <p:txBody>
          <a:bodyPr/>
          <a:lstStyle>
            <a:lvl1pPr>
              <a:lnSpc>
                <a:spcPct val="80000"/>
              </a:lnSpc>
              <a:defRPr sz="4800"/>
            </a:lvl1pPr>
          </a:lstStyle>
          <a:p>
            <a:r>
              <a:rPr lang="en-US"/>
              <a:t>Click to edit Master title style</a:t>
            </a:r>
            <a:endParaRPr/>
          </a:p>
        </p:txBody>
      </p:sp>
      <p:sp>
        <p:nvSpPr>
          <p:cNvPr id="3" name="Subtitle 2"/>
          <p:cNvSpPr>
            <a:spLocks noGrp="1"/>
          </p:cNvSpPr>
          <p:nvPr>
            <p:ph type="subTitle" idx="1"/>
          </p:nvPr>
        </p:nvSpPr>
        <p:spPr>
          <a:xfrm>
            <a:off x="531901" y="2286000"/>
            <a:ext cx="9144000"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3" name="Text Placeholder 12"/>
          <p:cNvSpPr>
            <a:spLocks noGrp="1"/>
          </p:cNvSpPr>
          <p:nvPr>
            <p:ph type="body" sz="quarter" idx="13" hasCustomPrompt="1"/>
          </p:nvPr>
        </p:nvSpPr>
        <p:spPr>
          <a:xfrm>
            <a:off x="531952" y="3429453"/>
            <a:ext cx="9144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t>Click to add presenter’s name, title, division/business unit/organization and date</a:t>
            </a:r>
          </a:p>
        </p:txBody>
      </p:sp>
      <p:sp>
        <p:nvSpPr>
          <p:cNvPr id="14" name="Date Placeholder 13"/>
          <p:cNvSpPr>
            <a:spLocks noGrp="1"/>
          </p:cNvSpPr>
          <p:nvPr>
            <p:ph type="dt" sz="half" idx="14"/>
          </p:nvPr>
        </p:nvSpPr>
        <p:spPr/>
        <p:txBody>
          <a:bodyPr/>
          <a:lstStyle>
            <a:lvl1pPr>
              <a:defRPr>
                <a:solidFill>
                  <a:schemeClr val="tx1"/>
                </a:solidFill>
              </a:defRPr>
            </a:lvl1pPr>
          </a:lstStyle>
          <a:p>
            <a:fld id="{2BDC289C-F629-AA49-868F-B0987DF36D7C}" type="datetime1">
              <a:t>2019/6/29</a:t>
            </a:fld>
            <a:endParaRPr/>
          </a:p>
        </p:txBody>
      </p:sp>
      <p:sp>
        <p:nvSpPr>
          <p:cNvPr id="15" name="Footer Placeholder 14"/>
          <p:cNvSpPr>
            <a:spLocks noGrp="1"/>
          </p:cNvSpPr>
          <p:nvPr>
            <p:ph type="ftr" sz="quarter" idx="15"/>
          </p:nvPr>
        </p:nvSpPr>
        <p:spPr/>
        <p:txBody>
          <a:bodyPr/>
          <a:lstStyle>
            <a:lvl1pPr>
              <a:defRPr>
                <a:solidFill>
                  <a:schemeClr val="tx1"/>
                </a:solidFill>
              </a:defRPr>
            </a:lvl1pPr>
          </a:lstStyle>
          <a:p>
            <a:r>
              <a:rPr lang="en-US"/>
              <a:t>Confidential – Oracle Internal/Restricted/Highly Restricted</a:t>
            </a:r>
            <a:endParaRPr/>
          </a:p>
        </p:txBody>
      </p:sp>
      <p:pic>
        <p:nvPicPr>
          <p:cNvPr id="12" name="Picture 11" descr="Oracle logo in white on red staging background" title="Oracle red badge logo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448" y="6263640"/>
            <a:ext cx="2166851" cy="594360"/>
          </a:xfrm>
          <a:prstGeom prst="rect">
            <a:avLst/>
          </a:prstGeom>
        </p:spPr>
      </p:pic>
      <p:sp>
        <p:nvSpPr>
          <p:cNvPr id="16" name="TextBox 15"/>
          <p:cNvSpPr txBox="1"/>
          <p:nvPr userDrawn="1"/>
        </p:nvSpPr>
        <p:spPr>
          <a:xfrm>
            <a:off x="3803904" y="6556248"/>
            <a:ext cx="4084320" cy="182880"/>
          </a:xfrm>
          <a:prstGeom prst="rect">
            <a:avLst/>
          </a:prstGeom>
          <a:noFill/>
        </p:spPr>
        <p:txBody>
          <a:bodyPr vert="horz" wrap="none" lIns="0" tIns="0" rIns="0" bIns="0" rtlCol="0" anchor="ctr" anchorCtr="0">
            <a:noAutofit/>
          </a:bodyPr>
          <a:lstStyle/>
          <a:p>
            <a:pPr algn="r"/>
            <a:r>
              <a:rPr lang="en-US" sz="850" dirty="0">
                <a:solidFill>
                  <a:schemeClr val="tx1"/>
                </a:solidFill>
              </a:rPr>
              <a:t>Copyright © </a:t>
            </a:r>
            <a:r>
              <a:rPr lang="is-IS" sz="850" dirty="0">
                <a:solidFill>
                  <a:schemeClr val="tx1"/>
                </a:solidFill>
              </a:rPr>
              <a:t>2019</a:t>
            </a:r>
            <a:r>
              <a:rPr lang="en-US" sz="850" dirty="0">
                <a:solidFill>
                  <a:schemeClr val="tx1"/>
                </a:solidFill>
              </a:rPr>
              <a:t>, Oracle and/or its affiliates. All rights reserved.  |</a:t>
            </a:r>
          </a:p>
        </p:txBody>
      </p:sp>
    </p:spTree>
    <p:extLst>
      <p:ext uri="{BB962C8B-B14F-4D97-AF65-F5344CB8AC3E}">
        <p14:creationId xmlns:p14="http://schemas.microsoft.com/office/powerpoint/2010/main" val="32266106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7" name="Date Placeholder 6"/>
          <p:cNvSpPr>
            <a:spLocks noGrp="1"/>
          </p:cNvSpPr>
          <p:nvPr>
            <p:ph type="dt" sz="half" idx="10"/>
          </p:nvPr>
        </p:nvSpPr>
        <p:spPr/>
        <p:txBody>
          <a:bodyPr/>
          <a:lstStyle/>
          <a:p>
            <a:fld id="{7350C4D2-5ED1-3949-9558-25050B16CC14}" type="datetime1">
              <a:t>2019/6/29</a:t>
            </a:fld>
            <a:endParaRPr/>
          </a:p>
        </p:txBody>
      </p:sp>
      <p:sp>
        <p:nvSpPr>
          <p:cNvPr id="8" name="Footer Placeholder 7"/>
          <p:cNvSpPr>
            <a:spLocks noGrp="1"/>
          </p:cNvSpPr>
          <p:nvPr>
            <p:ph type="ftr" sz="quarter" idx="11"/>
          </p:nvPr>
        </p:nvSpPr>
        <p:spPr/>
        <p:txBody>
          <a:bodyPr/>
          <a:lstStyle/>
          <a:p>
            <a:r>
              <a:rPr lang="en-US"/>
              <a:t>Confidential – Oracle Internal/Restricted/Highly Restricted</a:t>
            </a:r>
            <a:endParaRPr/>
          </a:p>
        </p:txBody>
      </p:sp>
      <p:sp>
        <p:nvSpPr>
          <p:cNvPr id="9" name="Slide Number Placeholder 8"/>
          <p:cNvSpPr>
            <a:spLocks noGrp="1"/>
          </p:cNvSpPr>
          <p:nvPr>
            <p:ph type="sldNum" sz="quarter" idx="12"/>
          </p:nvPr>
        </p:nvSpPr>
        <p:spPr/>
        <p:txBody>
          <a:bodyPr/>
          <a:lstStyle/>
          <a:p>
            <a:fld id="{C51EAA63-D034-42AE-91FA-B13B9518C7BE}" type="slidenum">
              <a:rPr/>
              <a:pPr/>
              <a:t>‹#›</a:t>
            </a:fld>
            <a:endParaRPr/>
          </a:p>
        </p:txBody>
      </p:sp>
      <p:sp>
        <p:nvSpPr>
          <p:cNvPr id="10" name="Text Placeholder 7"/>
          <p:cNvSpPr>
            <a:spLocks noGrp="1"/>
          </p:cNvSpPr>
          <p:nvPr>
            <p:ph type="body" sz="quarter" idx="13"/>
          </p:nvPr>
        </p:nvSpPr>
        <p:spPr>
          <a:xfrm>
            <a:off x="3730754" y="1981199"/>
            <a:ext cx="7929964"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921212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Remote Speaker Picture">
    <p:spTree>
      <p:nvGrpSpPr>
        <p:cNvPr id="1" name=""/>
        <p:cNvGrpSpPr/>
        <p:nvPr/>
      </p:nvGrpSpPr>
      <p:grpSpPr>
        <a:xfrm>
          <a:off x="0" y="0"/>
          <a:ext cx="0" cy="0"/>
          <a:chOff x="0" y="0"/>
          <a:chExt cx="0" cy="0"/>
        </a:xfrm>
      </p:grpSpPr>
      <p:sp>
        <p:nvSpPr>
          <p:cNvPr id="3" name="Date Placeholder 2"/>
          <p:cNvSpPr>
            <a:spLocks noGrp="1"/>
          </p:cNvSpPr>
          <p:nvPr>
            <p:ph type="dt" sz="half" idx="15"/>
          </p:nvPr>
        </p:nvSpPr>
        <p:spPr/>
        <p:txBody>
          <a:bodyPr/>
          <a:lstStyle/>
          <a:p>
            <a:fld id="{79ED3443-5FCD-1F4A-A07B-709B7A624ABE}" type="datetime1">
              <a:t>2019/6/29</a:t>
            </a:fld>
            <a:endParaRPr/>
          </a:p>
        </p:txBody>
      </p:sp>
      <p:sp>
        <p:nvSpPr>
          <p:cNvPr id="9" name="Footer Placeholder 8"/>
          <p:cNvSpPr>
            <a:spLocks noGrp="1"/>
          </p:cNvSpPr>
          <p:nvPr>
            <p:ph type="ftr" sz="quarter" idx="16"/>
          </p:nvPr>
        </p:nvSpPr>
        <p:spPr/>
        <p:txBody>
          <a:bodyPr/>
          <a:lstStyle/>
          <a:p>
            <a:r>
              <a:rPr lang="en-US"/>
              <a:t>Confidential – Oracle Internal/Restricted/Highly Restricted</a:t>
            </a:r>
            <a:endParaRPr/>
          </a:p>
        </p:txBody>
      </p:sp>
      <p:sp>
        <p:nvSpPr>
          <p:cNvPr id="10" name="Slide Number Placeholder 9"/>
          <p:cNvSpPr>
            <a:spLocks noGrp="1"/>
          </p:cNvSpPr>
          <p:nvPr>
            <p:ph type="sldNum" sz="quarter" idx="17"/>
          </p:nvPr>
        </p:nvSpPr>
        <p:spPr/>
        <p:txBody>
          <a:bodyPr/>
          <a:lstStyle/>
          <a:p>
            <a:fld id="{C51EAA63-D034-42AE-91FA-B13B9518C7BE}" type="slidenum">
              <a:rPr/>
              <a:pPr/>
              <a:t>‹#›</a:t>
            </a:fld>
            <a:endParaRPr/>
          </a:p>
        </p:txBody>
      </p:sp>
      <p:sp>
        <p:nvSpPr>
          <p:cNvPr id="5" name="Title 4"/>
          <p:cNvSpPr>
            <a:spLocks noGrp="1"/>
          </p:cNvSpPr>
          <p:nvPr>
            <p:ph type="title"/>
          </p:nvPr>
        </p:nvSpPr>
        <p:spPr/>
        <p:txBody>
          <a:bodyPr/>
          <a:lstStyle/>
          <a:p>
            <a:r>
              <a:rPr lang="en-US" altLang="ja-JP" smtClean="0"/>
              <a:t>Click to edit Master title style</a:t>
            </a:r>
            <a:endParaRPr/>
          </a:p>
        </p:txBody>
      </p:sp>
      <p:sp>
        <p:nvSpPr>
          <p:cNvPr id="11" name="Picture Placeholder 2"/>
          <p:cNvSpPr>
            <a:spLocks noGrp="1"/>
          </p:cNvSpPr>
          <p:nvPr>
            <p:ph type="pic" idx="1"/>
          </p:nvPr>
        </p:nvSpPr>
        <p:spPr>
          <a:xfrm>
            <a:off x="1822399" y="2249424"/>
            <a:ext cx="3474720" cy="3044952"/>
          </a:xfrm>
          <a:solidFill>
            <a:schemeClr val="bg2"/>
          </a:solidFill>
        </p:spPr>
        <p:txBody>
          <a:bodyPr tIns="182880">
            <a:no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ja-JP" smtClean="0"/>
              <a:t>Click icon to add picture</a:t>
            </a:r>
            <a:endParaRPr/>
          </a:p>
        </p:txBody>
      </p:sp>
      <p:sp>
        <p:nvSpPr>
          <p:cNvPr id="12" name="Text Placeholder 6"/>
          <p:cNvSpPr>
            <a:spLocks noGrp="1"/>
          </p:cNvSpPr>
          <p:nvPr>
            <p:ph type="body" sz="quarter" idx="13"/>
          </p:nvPr>
        </p:nvSpPr>
        <p:spPr>
          <a:xfrm>
            <a:off x="5600320" y="2249424"/>
            <a:ext cx="5865504" cy="3044952"/>
          </a:xfrm>
        </p:spPr>
        <p:txBody>
          <a:bodyPr anchor="ctr" anchorCtr="0"/>
          <a:lstStyle>
            <a:lvl1pPr>
              <a:spcBef>
                <a:spcPts val="0"/>
              </a:spcBef>
              <a:spcAft>
                <a:spcPts val="800"/>
              </a:spcAft>
              <a:buClr>
                <a:schemeClr val="bg1"/>
              </a:buClr>
              <a:defRPr b="1"/>
            </a:lvl1pPr>
            <a:lvl2pPr marL="228600">
              <a:spcBef>
                <a:spcPts val="0"/>
              </a:spcBef>
              <a:buClr>
                <a:schemeClr val="bg1"/>
              </a:buClr>
              <a:defRPr sz="2400" baseline="0"/>
            </a:lvl2pPr>
            <a:lvl3pPr marL="228600">
              <a:buClr>
                <a:schemeClr val="bg1"/>
              </a:buClr>
              <a:defRPr sz="2400"/>
            </a:lvl3pPr>
            <a:lvl4pPr marL="228600">
              <a:buClr>
                <a:schemeClr val="bg1"/>
              </a:buClr>
              <a:defRPr sz="2400"/>
            </a:lvl4pPr>
            <a:lvl5pPr marL="228600">
              <a:buClr>
                <a:schemeClr val="bg1"/>
              </a:buClr>
              <a:defRPr sz="2400"/>
            </a:lvl5pPr>
          </a:lstStyle>
          <a:p>
            <a:pPr lvl="0"/>
            <a:r>
              <a:rPr lang="en-US" altLang="ja-JP" smtClean="0"/>
              <a:t>Edit Master text styles</a:t>
            </a:r>
          </a:p>
          <a:p>
            <a:pPr lvl="1"/>
            <a:r>
              <a:rPr lang="en-US" altLang="ja-JP" smtClean="0"/>
              <a:t>Second level</a:t>
            </a:r>
          </a:p>
        </p:txBody>
      </p:sp>
    </p:spTree>
    <p:extLst>
      <p:ext uri="{BB962C8B-B14F-4D97-AF65-F5344CB8AC3E}">
        <p14:creationId xmlns:p14="http://schemas.microsoft.com/office/powerpoint/2010/main" val="172893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a:p>
        </p:txBody>
      </p:sp>
      <p:sp>
        <p:nvSpPr>
          <p:cNvPr id="3" name="Content Placeholder 2"/>
          <p:cNvSpPr>
            <a:spLocks noGrp="1"/>
          </p:cNvSpPr>
          <p:nvPr>
            <p:ph idx="1"/>
          </p:nvPr>
        </p:nvSpPr>
        <p:spPr>
          <a:xfrm>
            <a:off x="531290" y="1981200"/>
            <a:ext cx="11129420" cy="3962400"/>
          </a:xfrm>
        </p:spPr>
        <p:txBody>
          <a:bodyPr/>
          <a:lstStyle/>
          <a:p>
            <a:pPr lvl="0"/>
            <a:r>
              <a:rPr lang="en-US" altLang="ja-JP" smtClean="0"/>
              <a:t>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a:p>
        </p:txBody>
      </p:sp>
      <p:sp>
        <p:nvSpPr>
          <p:cNvPr id="7" name="Text Placeholder 12"/>
          <p:cNvSpPr>
            <a:spLocks noGrp="1"/>
          </p:cNvSpPr>
          <p:nvPr>
            <p:ph type="body" sz="quarter" idx="13" hasCustomPrompt="1"/>
          </p:nvPr>
        </p:nvSpPr>
        <p:spPr>
          <a:xfrm>
            <a:off x="531953" y="1373743"/>
            <a:ext cx="11128097"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t>Click to add subtitle</a:t>
            </a:r>
          </a:p>
        </p:txBody>
      </p:sp>
      <p:sp>
        <p:nvSpPr>
          <p:cNvPr id="8" name="Date Placeholder 7"/>
          <p:cNvSpPr>
            <a:spLocks noGrp="1"/>
          </p:cNvSpPr>
          <p:nvPr>
            <p:ph type="dt" sz="half" idx="14"/>
          </p:nvPr>
        </p:nvSpPr>
        <p:spPr/>
        <p:txBody>
          <a:bodyPr/>
          <a:lstStyle/>
          <a:p>
            <a:fld id="{148CDC9F-0EFE-1C4A-AC28-B7AB2300BE5D}" type="datetime1">
              <a:t>2019/6/29</a:t>
            </a:fld>
            <a:endParaRPr/>
          </a:p>
        </p:txBody>
      </p:sp>
      <p:sp>
        <p:nvSpPr>
          <p:cNvPr id="9" name="Footer Placeholder 8"/>
          <p:cNvSpPr>
            <a:spLocks noGrp="1"/>
          </p:cNvSpPr>
          <p:nvPr>
            <p:ph type="ftr" sz="quarter" idx="15"/>
          </p:nvPr>
        </p:nvSpPr>
        <p:spPr/>
        <p:txBody>
          <a:bodyPr/>
          <a:lstStyle/>
          <a:p>
            <a:r>
              <a:rPr lang="en-US"/>
              <a:t>Confidential – Oracle Internal/Restricted/Highly Restricted</a:t>
            </a:r>
            <a:endParaRPr/>
          </a:p>
        </p:txBody>
      </p:sp>
      <p:sp>
        <p:nvSpPr>
          <p:cNvPr id="10" name="Slide Number Placeholder 9"/>
          <p:cNvSpPr>
            <a:spLocks noGrp="1"/>
          </p:cNvSpPr>
          <p:nvPr>
            <p:ph type="sldNum" sz="quarter" idx="16"/>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2306909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without Picture">
    <p:bg>
      <p:bgPr>
        <a:solidFill>
          <a:srgbClr val="D8E1E6"/>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953" y="739776"/>
            <a:ext cx="11128097" cy="1470025"/>
          </a:xfrm>
        </p:spPr>
        <p:txBody>
          <a:bodyPr/>
          <a:lstStyle>
            <a:lvl1pPr>
              <a:lnSpc>
                <a:spcPct val="80000"/>
              </a:lnSpc>
              <a:defRPr sz="4800"/>
            </a:lvl1pPr>
          </a:lstStyle>
          <a:p>
            <a:r>
              <a:rPr lang="en-US" altLang="ja-JP" smtClean="0"/>
              <a:t>Click to edit Master title style</a:t>
            </a:r>
            <a:endParaRPr/>
          </a:p>
        </p:txBody>
      </p:sp>
      <p:sp>
        <p:nvSpPr>
          <p:cNvPr id="3" name="Subtitle 2"/>
          <p:cNvSpPr>
            <a:spLocks noGrp="1"/>
          </p:cNvSpPr>
          <p:nvPr>
            <p:ph type="subTitle" idx="1"/>
          </p:nvPr>
        </p:nvSpPr>
        <p:spPr>
          <a:xfrm>
            <a:off x="531901" y="2286000"/>
            <a:ext cx="11129547"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ja-JP" smtClean="0"/>
              <a:t>Click to edit Master subtitle style</a:t>
            </a:r>
            <a:endParaRPr/>
          </a:p>
        </p:txBody>
      </p:sp>
      <p:sp>
        <p:nvSpPr>
          <p:cNvPr id="13" name="Text Placeholder 12"/>
          <p:cNvSpPr>
            <a:spLocks noGrp="1"/>
          </p:cNvSpPr>
          <p:nvPr>
            <p:ph type="body" sz="quarter" idx="13" hasCustomPrompt="1"/>
          </p:nvPr>
        </p:nvSpPr>
        <p:spPr>
          <a:xfrm>
            <a:off x="531953" y="3429453"/>
            <a:ext cx="11128097"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t>Click to add presenter’s name, title, division/business unit/organization and date</a:t>
            </a:r>
          </a:p>
        </p:txBody>
      </p:sp>
      <p:sp>
        <p:nvSpPr>
          <p:cNvPr id="7" name="Date Placeholder 6"/>
          <p:cNvSpPr>
            <a:spLocks noGrp="1"/>
          </p:cNvSpPr>
          <p:nvPr>
            <p:ph type="dt" sz="half" idx="14"/>
          </p:nvPr>
        </p:nvSpPr>
        <p:spPr/>
        <p:txBody>
          <a:bodyPr/>
          <a:lstStyle>
            <a:lvl1pPr>
              <a:defRPr>
                <a:solidFill>
                  <a:srgbClr val="5F5F5F"/>
                </a:solidFill>
              </a:defRPr>
            </a:lvl1pPr>
          </a:lstStyle>
          <a:p>
            <a:fld id="{66F80E91-FA1C-B843-91D8-D604DA843599}" type="datetime1">
              <a:t>2019/6/29</a:t>
            </a:fld>
            <a:endParaRPr/>
          </a:p>
        </p:txBody>
      </p:sp>
      <p:sp>
        <p:nvSpPr>
          <p:cNvPr id="8" name="Footer Placeholder 7"/>
          <p:cNvSpPr>
            <a:spLocks noGrp="1"/>
          </p:cNvSpPr>
          <p:nvPr>
            <p:ph type="ftr" sz="quarter" idx="15"/>
          </p:nvPr>
        </p:nvSpPr>
        <p:spPr/>
        <p:txBody>
          <a:bodyPr/>
          <a:lstStyle>
            <a:lvl1pPr>
              <a:defRPr>
                <a:solidFill>
                  <a:srgbClr val="5F5F5F"/>
                </a:solidFill>
              </a:defRPr>
            </a:lvl1pPr>
          </a:lstStyle>
          <a:p>
            <a:r>
              <a:rPr lang="en-US"/>
              <a:t>Confidential – Oracle Internal/Restricted/Highly Restricted</a:t>
            </a:r>
            <a:endParaRPr/>
          </a:p>
        </p:txBody>
      </p:sp>
    </p:spTree>
    <p:extLst>
      <p:ext uri="{BB962C8B-B14F-4D97-AF65-F5344CB8AC3E}">
        <p14:creationId xmlns:p14="http://schemas.microsoft.com/office/powerpoint/2010/main" val="2338812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8E1E6"/>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953" y="739776"/>
            <a:ext cx="11128097" cy="1470025"/>
          </a:xfrm>
        </p:spPr>
        <p:txBody>
          <a:bodyPr/>
          <a:lstStyle>
            <a:lvl1pPr>
              <a:lnSpc>
                <a:spcPct val="80000"/>
              </a:lnSpc>
              <a:defRPr sz="4800"/>
            </a:lvl1pPr>
          </a:lstStyle>
          <a:p>
            <a:r>
              <a:rPr lang="en-US" altLang="ja-JP" smtClean="0"/>
              <a:t>Click to edit Master title style</a:t>
            </a:r>
            <a:endParaRPr/>
          </a:p>
        </p:txBody>
      </p:sp>
      <p:sp>
        <p:nvSpPr>
          <p:cNvPr id="3" name="Subtitle 2"/>
          <p:cNvSpPr>
            <a:spLocks noGrp="1"/>
          </p:cNvSpPr>
          <p:nvPr>
            <p:ph type="subTitle" idx="1"/>
          </p:nvPr>
        </p:nvSpPr>
        <p:spPr>
          <a:xfrm>
            <a:off x="531901" y="2286000"/>
            <a:ext cx="11129547"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ja-JP" smtClean="0"/>
              <a:t>Click to edit Master subtitle style</a:t>
            </a:r>
            <a:endParaRPr/>
          </a:p>
        </p:txBody>
      </p:sp>
      <p:sp>
        <p:nvSpPr>
          <p:cNvPr id="7" name="Date Placeholder 6"/>
          <p:cNvSpPr>
            <a:spLocks noGrp="1"/>
          </p:cNvSpPr>
          <p:nvPr>
            <p:ph type="dt" sz="half" idx="10"/>
          </p:nvPr>
        </p:nvSpPr>
        <p:spPr/>
        <p:txBody>
          <a:bodyPr/>
          <a:lstStyle>
            <a:lvl1pPr>
              <a:defRPr>
                <a:solidFill>
                  <a:srgbClr val="5F5F5F"/>
                </a:solidFill>
              </a:defRPr>
            </a:lvl1pPr>
          </a:lstStyle>
          <a:p>
            <a:fld id="{39E20D51-5AE7-9142-84A9-19507219FE6B}" type="datetime1">
              <a:t>2019/6/29</a:t>
            </a:fld>
            <a:endParaRPr/>
          </a:p>
        </p:txBody>
      </p:sp>
      <p:sp>
        <p:nvSpPr>
          <p:cNvPr id="8" name="Footer Placeholder 7"/>
          <p:cNvSpPr>
            <a:spLocks noGrp="1"/>
          </p:cNvSpPr>
          <p:nvPr>
            <p:ph type="ftr" sz="quarter" idx="11"/>
          </p:nvPr>
        </p:nvSpPr>
        <p:spPr/>
        <p:txBody>
          <a:bodyPr/>
          <a:lstStyle>
            <a:lvl1pPr>
              <a:defRPr>
                <a:solidFill>
                  <a:srgbClr val="5F5F5F"/>
                </a:solidFill>
              </a:defRPr>
            </a:lvl1pPr>
          </a:lstStyle>
          <a:p>
            <a:r>
              <a:rPr lang="en-US"/>
              <a:t>Confidential – Oracle Internal/Restricted/Highly Restricted</a:t>
            </a:r>
            <a:endParaRPr/>
          </a:p>
        </p:txBody>
      </p:sp>
    </p:spTree>
    <p:extLst>
      <p:ext uri="{BB962C8B-B14F-4D97-AF65-F5344CB8AC3E}">
        <p14:creationId xmlns:p14="http://schemas.microsoft.com/office/powerpoint/2010/main" val="2244657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itle Slide with 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descr="Full slide 4-color photo can be inserted here" title="Title Slide with Picture "/>
          <p:cNvSpPr/>
          <p:nvPr/>
        </p:nvSpPr>
        <p:spPr bwMode="hidden">
          <a:xfrm>
            <a:off x="0" y="0"/>
            <a:ext cx="12192000" cy="6858000"/>
          </a:xfrm>
          <a:prstGeom prst="rect">
            <a:avLst/>
          </a:prstGeom>
          <a:gradFill>
            <a:gsLst>
              <a:gs pos="0">
                <a:srgbClr val="493728">
                  <a:alpha val="50000"/>
                </a:srgbClr>
              </a:gs>
              <a:gs pos="100000">
                <a:srgbClr val="493728">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descr="Full slide 4-color photo can be inserted here" title="Title Slide with Picture">
            <a:extLst>
              <a:ext uri="{FF2B5EF4-FFF2-40B4-BE49-F238E27FC236}">
                <a16:creationId xmlns:a16="http://schemas.microsoft.com/office/drawing/2014/main" id="{517847DF-5AB1-6E4D-B62C-10868DB36285}"/>
              </a:ext>
            </a:extLst>
          </p:cNvPr>
          <p:cNvSpPr/>
          <p:nvPr userDrawn="1"/>
        </p:nvSpPr>
        <p:spPr bwMode="hidden">
          <a:xfrm>
            <a:off x="1843" y="1371600"/>
            <a:ext cx="12192000" cy="5486400"/>
          </a:xfrm>
          <a:prstGeom prst="rect">
            <a:avLst/>
          </a:prstGeom>
          <a:gradFill>
            <a:gsLst>
              <a:gs pos="0">
                <a:srgbClr val="493728">
                  <a:alpha val="44000"/>
                </a:srgbClr>
              </a:gs>
              <a:gs pos="12000">
                <a:srgbClr val="493728">
                  <a:alpha val="25000"/>
                  <a:lumMod val="99000"/>
                </a:srgbClr>
              </a:gs>
              <a:gs pos="32000">
                <a:srgbClr val="493728">
                  <a:alpha val="0"/>
                  <a:lumMod val="0"/>
                  <a:lumOff val="10000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ctrTitle"/>
          </p:nvPr>
        </p:nvSpPr>
        <p:spPr>
          <a:xfrm>
            <a:off x="531952" y="739776"/>
            <a:ext cx="9144000" cy="1470025"/>
          </a:xfrm>
        </p:spPr>
        <p:txBody>
          <a:bodyPr/>
          <a:lstStyle>
            <a:lvl1pPr>
              <a:lnSpc>
                <a:spcPct val="80000"/>
              </a:lnSpc>
              <a:defRPr sz="4800"/>
            </a:lvl1pPr>
          </a:lstStyle>
          <a:p>
            <a:r>
              <a:rPr lang="en-US" altLang="ja-JP" smtClean="0"/>
              <a:t>Click to edit Master title style</a:t>
            </a:r>
            <a:endParaRPr/>
          </a:p>
        </p:txBody>
      </p:sp>
      <p:sp>
        <p:nvSpPr>
          <p:cNvPr id="3" name="Subtitle 2"/>
          <p:cNvSpPr>
            <a:spLocks noGrp="1"/>
          </p:cNvSpPr>
          <p:nvPr>
            <p:ph type="subTitle" idx="1"/>
          </p:nvPr>
        </p:nvSpPr>
        <p:spPr>
          <a:xfrm>
            <a:off x="531901" y="2286000"/>
            <a:ext cx="9144000"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ja-JP" smtClean="0"/>
              <a:t>Click to edit Master subtitle style</a:t>
            </a:r>
            <a:endParaRPr/>
          </a:p>
        </p:txBody>
      </p:sp>
      <p:sp>
        <p:nvSpPr>
          <p:cNvPr id="13" name="Text Placeholder 12"/>
          <p:cNvSpPr>
            <a:spLocks noGrp="1"/>
          </p:cNvSpPr>
          <p:nvPr>
            <p:ph type="body" sz="quarter" idx="13" hasCustomPrompt="1"/>
          </p:nvPr>
        </p:nvSpPr>
        <p:spPr>
          <a:xfrm>
            <a:off x="531952" y="3429453"/>
            <a:ext cx="9144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t>Click to add presenter’s name, title, division/business unit/organization and date</a:t>
            </a:r>
          </a:p>
        </p:txBody>
      </p:sp>
      <p:sp>
        <p:nvSpPr>
          <p:cNvPr id="14" name="Date Placeholder 13"/>
          <p:cNvSpPr>
            <a:spLocks noGrp="1"/>
          </p:cNvSpPr>
          <p:nvPr>
            <p:ph type="dt" sz="half" idx="14"/>
          </p:nvPr>
        </p:nvSpPr>
        <p:spPr/>
        <p:txBody>
          <a:bodyPr/>
          <a:lstStyle>
            <a:lvl1pPr>
              <a:defRPr>
                <a:solidFill>
                  <a:schemeClr val="tx1"/>
                </a:solidFill>
              </a:defRPr>
            </a:lvl1pPr>
          </a:lstStyle>
          <a:p>
            <a:fld id="{2BDC289C-F629-AA49-868F-B0987DF36D7C}" type="datetime1">
              <a:t>2019/6/29</a:t>
            </a:fld>
            <a:endParaRPr/>
          </a:p>
        </p:txBody>
      </p:sp>
      <p:sp>
        <p:nvSpPr>
          <p:cNvPr id="15" name="Footer Placeholder 14"/>
          <p:cNvSpPr>
            <a:spLocks noGrp="1"/>
          </p:cNvSpPr>
          <p:nvPr>
            <p:ph type="ftr" sz="quarter" idx="15"/>
          </p:nvPr>
        </p:nvSpPr>
        <p:spPr/>
        <p:txBody>
          <a:bodyPr/>
          <a:lstStyle>
            <a:lvl1pPr>
              <a:defRPr>
                <a:solidFill>
                  <a:schemeClr val="tx1"/>
                </a:solidFill>
              </a:defRPr>
            </a:lvl1pPr>
          </a:lstStyle>
          <a:p>
            <a:r>
              <a:rPr lang="en-US"/>
              <a:t>Confidential – Oracle Internal/Restricted/Highly Restricted</a:t>
            </a:r>
            <a:endParaRPr/>
          </a:p>
        </p:txBody>
      </p:sp>
      <p:pic>
        <p:nvPicPr>
          <p:cNvPr id="12" name="Picture 11" descr="Oracle logo in white on red staging background" title="Oracle red badge logo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448" y="6263640"/>
            <a:ext cx="2166851" cy="594360"/>
          </a:xfrm>
          <a:prstGeom prst="rect">
            <a:avLst/>
          </a:prstGeom>
        </p:spPr>
      </p:pic>
      <p:sp>
        <p:nvSpPr>
          <p:cNvPr id="16" name="TextBox 15"/>
          <p:cNvSpPr txBox="1"/>
          <p:nvPr userDrawn="1"/>
        </p:nvSpPr>
        <p:spPr>
          <a:xfrm>
            <a:off x="3803904" y="6556248"/>
            <a:ext cx="4084320" cy="182880"/>
          </a:xfrm>
          <a:prstGeom prst="rect">
            <a:avLst/>
          </a:prstGeom>
          <a:noFill/>
        </p:spPr>
        <p:txBody>
          <a:bodyPr vert="horz" wrap="none" lIns="0" tIns="0" rIns="0" bIns="0" rtlCol="0" anchor="ctr" anchorCtr="0">
            <a:noAutofit/>
          </a:bodyPr>
          <a:lstStyle/>
          <a:p>
            <a:pPr algn="r"/>
            <a:r>
              <a:rPr lang="en-US" sz="850" dirty="0">
                <a:solidFill>
                  <a:schemeClr val="tx1"/>
                </a:solidFill>
              </a:rPr>
              <a:t>Copyright © </a:t>
            </a:r>
            <a:r>
              <a:rPr lang="is-IS" sz="850" dirty="0">
                <a:solidFill>
                  <a:schemeClr val="tx1"/>
                </a:solidFill>
              </a:rPr>
              <a:t>2019</a:t>
            </a:r>
            <a:r>
              <a:rPr lang="en-US" sz="850" dirty="0">
                <a:solidFill>
                  <a:schemeClr val="tx1"/>
                </a:solidFill>
              </a:rPr>
              <a:t>, Oracle and/or its affiliates. All rights reserved.  |</a:t>
            </a:r>
          </a:p>
        </p:txBody>
      </p:sp>
    </p:spTree>
    <p:extLst>
      <p:ext uri="{BB962C8B-B14F-4D97-AF65-F5344CB8AC3E}">
        <p14:creationId xmlns:p14="http://schemas.microsoft.com/office/powerpoint/2010/main" val="38158340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itle Slide with Picture and 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Rectangle 15" descr="Full slide 4-color photo can be inserted here" title="Title Slide with Picture "/>
          <p:cNvSpPr/>
          <p:nvPr userDrawn="1"/>
        </p:nvSpPr>
        <p:spPr bwMode="hidden">
          <a:xfrm>
            <a:off x="0" y="452"/>
            <a:ext cx="12192000" cy="6858000"/>
          </a:xfrm>
          <a:prstGeom prst="rect">
            <a:avLst/>
          </a:prstGeom>
          <a:gradFill>
            <a:gsLst>
              <a:gs pos="0">
                <a:srgbClr val="493728">
                  <a:alpha val="50000"/>
                </a:srgbClr>
              </a:gs>
              <a:gs pos="100000">
                <a:srgbClr val="493728">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5" name="Rectangle 14" descr="Full slide 4-color photo can be inserted here" title="Title Slide with Picture">
            <a:extLst>
              <a:ext uri="{FF2B5EF4-FFF2-40B4-BE49-F238E27FC236}">
                <a16:creationId xmlns:a16="http://schemas.microsoft.com/office/drawing/2014/main" id="{FDBFF700-429D-714D-817C-6484BA64F2E4}"/>
              </a:ext>
            </a:extLst>
          </p:cNvPr>
          <p:cNvSpPr/>
          <p:nvPr userDrawn="1"/>
        </p:nvSpPr>
        <p:spPr bwMode="hidden">
          <a:xfrm>
            <a:off x="1843" y="1371600"/>
            <a:ext cx="12192000" cy="5486400"/>
          </a:xfrm>
          <a:prstGeom prst="rect">
            <a:avLst/>
          </a:prstGeom>
          <a:gradFill>
            <a:gsLst>
              <a:gs pos="0">
                <a:srgbClr val="493728">
                  <a:alpha val="44000"/>
                </a:srgbClr>
              </a:gs>
              <a:gs pos="12000">
                <a:srgbClr val="493728">
                  <a:alpha val="25000"/>
                  <a:lumMod val="99000"/>
                </a:srgbClr>
              </a:gs>
              <a:gs pos="32000">
                <a:srgbClr val="493728">
                  <a:alpha val="0"/>
                  <a:lumMod val="0"/>
                  <a:lumOff val="10000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ctrTitle"/>
          </p:nvPr>
        </p:nvSpPr>
        <p:spPr>
          <a:xfrm>
            <a:off x="531952" y="739776"/>
            <a:ext cx="8839200" cy="1470025"/>
          </a:xfrm>
        </p:spPr>
        <p:txBody>
          <a:bodyPr/>
          <a:lstStyle>
            <a:lvl1pPr>
              <a:lnSpc>
                <a:spcPct val="80000"/>
              </a:lnSpc>
              <a:defRPr sz="4800"/>
            </a:lvl1pPr>
          </a:lstStyle>
          <a:p>
            <a:r>
              <a:rPr lang="en-US" altLang="ja-JP" smtClean="0"/>
              <a:t>Click to edit Master title style</a:t>
            </a:r>
            <a:endParaRPr/>
          </a:p>
        </p:txBody>
      </p:sp>
      <p:sp>
        <p:nvSpPr>
          <p:cNvPr id="3" name="Subtitle 2"/>
          <p:cNvSpPr>
            <a:spLocks noGrp="1"/>
          </p:cNvSpPr>
          <p:nvPr>
            <p:ph type="subTitle" idx="1"/>
          </p:nvPr>
        </p:nvSpPr>
        <p:spPr>
          <a:xfrm>
            <a:off x="531901" y="2286000"/>
            <a:ext cx="8839200"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ja-JP" smtClean="0"/>
              <a:t>Click to edit Master subtitle style</a:t>
            </a:r>
            <a:endParaRPr/>
          </a:p>
        </p:txBody>
      </p:sp>
      <p:sp>
        <p:nvSpPr>
          <p:cNvPr id="4" name="Date Placeholder 3"/>
          <p:cNvSpPr>
            <a:spLocks noGrp="1"/>
          </p:cNvSpPr>
          <p:nvPr>
            <p:ph type="dt" sz="half" idx="10"/>
          </p:nvPr>
        </p:nvSpPr>
        <p:spPr/>
        <p:txBody>
          <a:bodyPr/>
          <a:lstStyle>
            <a:lvl1pPr>
              <a:defRPr>
                <a:solidFill>
                  <a:schemeClr val="tx1"/>
                </a:solidFill>
              </a:defRPr>
            </a:lvl1pPr>
          </a:lstStyle>
          <a:p>
            <a:fld id="{804AFB27-1F9F-174D-991F-658A47FF107B}" type="datetime1">
              <a:t>2019/6/29</a:t>
            </a:fld>
            <a:endParaRP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a:t>Confidential – Oracle Internal/Restricted/Highly Restricted</a:t>
            </a:r>
            <a:endParaRPr/>
          </a:p>
        </p:txBody>
      </p:sp>
      <p:sp>
        <p:nvSpPr>
          <p:cNvPr id="13" name="Text Placeholder 12"/>
          <p:cNvSpPr>
            <a:spLocks noGrp="1"/>
          </p:cNvSpPr>
          <p:nvPr>
            <p:ph type="body" sz="quarter" idx="13" hasCustomPrompt="1"/>
          </p:nvPr>
        </p:nvSpPr>
        <p:spPr>
          <a:xfrm>
            <a:off x="531952" y="3429453"/>
            <a:ext cx="88392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t>Click to add presenter’s name, title, division/business unit/organization and date</a:t>
            </a:r>
          </a:p>
        </p:txBody>
      </p:sp>
      <p:sp>
        <p:nvSpPr>
          <p:cNvPr id="12" name="Rectangle 11"/>
          <p:cNvSpPr/>
          <p:nvPr/>
        </p:nvSpPr>
        <p:spPr bwMode="white">
          <a:xfrm>
            <a:off x="9351264" y="0"/>
            <a:ext cx="24384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1" name="Text Placeholder 12"/>
          <p:cNvSpPr>
            <a:spLocks noGrp="1"/>
          </p:cNvSpPr>
          <p:nvPr>
            <p:ph type="body" sz="quarter" idx="15" hasCustomPrompt="1"/>
          </p:nvPr>
        </p:nvSpPr>
        <p:spPr>
          <a:xfrm>
            <a:off x="9454896" y="228600"/>
            <a:ext cx="2231136"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t>Click to add text</a:t>
            </a:r>
          </a:p>
        </p:txBody>
      </p:sp>
      <p:pic>
        <p:nvPicPr>
          <p:cNvPr id="14" name="Picture 13" descr="Oracle logo in white on red staging background" title="Oracle red badge logo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448" y="6263640"/>
            <a:ext cx="2166851" cy="594360"/>
          </a:xfrm>
          <a:prstGeom prst="rect">
            <a:avLst/>
          </a:prstGeom>
        </p:spPr>
      </p:pic>
      <p:sp>
        <p:nvSpPr>
          <p:cNvPr id="17" name="TextBox 16"/>
          <p:cNvSpPr txBox="1"/>
          <p:nvPr userDrawn="1"/>
        </p:nvSpPr>
        <p:spPr>
          <a:xfrm>
            <a:off x="3803904" y="6556248"/>
            <a:ext cx="4084320" cy="182880"/>
          </a:xfrm>
          <a:prstGeom prst="rect">
            <a:avLst/>
          </a:prstGeom>
          <a:noFill/>
        </p:spPr>
        <p:txBody>
          <a:bodyPr vert="horz" wrap="none" lIns="0" tIns="0" rIns="0" bIns="0" rtlCol="0" anchor="ctr" anchorCtr="0">
            <a:noAutofit/>
          </a:bodyPr>
          <a:lstStyle/>
          <a:p>
            <a:pPr algn="r"/>
            <a:r>
              <a:rPr lang="en-US" sz="850" dirty="0">
                <a:solidFill>
                  <a:schemeClr val="tx1"/>
                </a:solidFill>
              </a:rPr>
              <a:t>Copyright © </a:t>
            </a:r>
            <a:r>
              <a:rPr lang="is-IS" sz="850" dirty="0">
                <a:solidFill>
                  <a:schemeClr val="tx1"/>
                </a:solidFill>
              </a:rPr>
              <a:t>2019</a:t>
            </a:r>
            <a:r>
              <a:rPr lang="en-US" sz="850" dirty="0">
                <a:solidFill>
                  <a:schemeClr val="tx1"/>
                </a:solidFill>
              </a:rPr>
              <a:t>, Oracle and/or its affiliates. All rights reserved.  |</a:t>
            </a:r>
          </a:p>
        </p:txBody>
      </p:sp>
    </p:spTree>
    <p:extLst>
      <p:ext uri="{BB962C8B-B14F-4D97-AF65-F5344CB8AC3E}">
        <p14:creationId xmlns:p14="http://schemas.microsoft.com/office/powerpoint/2010/main" val="878221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Content Placeholder 2"/>
          <p:cNvSpPr>
            <a:spLocks noGrp="1"/>
          </p:cNvSpPr>
          <p:nvPr>
            <p:ph idx="1"/>
          </p:nvPr>
        </p:nvSpPr>
        <p:spPr/>
        <p:txBody>
          <a:bodyPr/>
          <a:lstStyle/>
          <a:p>
            <a:pPr lvl="0"/>
            <a:r>
              <a:rPr kumimoji="1" lang="en-US" altLang="ja-JP" smtClean="0"/>
              <a:t>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Date Placeholder 3"/>
          <p:cNvSpPr>
            <a:spLocks noGrp="1"/>
          </p:cNvSpPr>
          <p:nvPr>
            <p:ph type="dt" sz="half" idx="10"/>
          </p:nvPr>
        </p:nvSpPr>
        <p:spPr/>
        <p:txBody>
          <a:bodyPr/>
          <a:lstStyle/>
          <a:p>
            <a:fld id="{D6E9B71E-48A6-4D64-8F2C-B8D500457C88}" type="datetimeFigureOut">
              <a:rPr kumimoji="1" lang="ja-JP" altLang="en-US" smtClean="0"/>
              <a:t>2019/6/29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6B8C2B7-5110-4E16-8B8F-9CE0826533DD}" type="slidenum">
              <a:rPr kumimoji="1" lang="ja-JP" altLang="en-US" smtClean="0"/>
              <a:t>‹#›</a:t>
            </a:fld>
            <a:endParaRPr kumimoji="1" lang="ja-JP" altLang="en-US"/>
          </a:p>
        </p:txBody>
      </p:sp>
    </p:spTree>
    <p:extLst>
      <p:ext uri="{BB962C8B-B14F-4D97-AF65-F5344CB8AC3E}">
        <p14:creationId xmlns:p14="http://schemas.microsoft.com/office/powerpoint/2010/main" val="8711893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itle Slide with Picture and 2 Log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Rectangle 15" descr="Full slide 4-color photo can be inserted here" title="Title Slide with Picture "/>
          <p:cNvSpPr/>
          <p:nvPr userDrawn="1"/>
        </p:nvSpPr>
        <p:spPr bwMode="hidden">
          <a:xfrm>
            <a:off x="0" y="0"/>
            <a:ext cx="12192000" cy="6858000"/>
          </a:xfrm>
          <a:prstGeom prst="rect">
            <a:avLst/>
          </a:prstGeom>
          <a:gradFill>
            <a:gsLst>
              <a:gs pos="0">
                <a:srgbClr val="493728">
                  <a:alpha val="50000"/>
                </a:srgbClr>
              </a:gs>
              <a:gs pos="100000">
                <a:srgbClr val="493728">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4" name="Rectangle 13" descr="Full slide 4-color photo can be inserted here" title="Title Slide with Picture">
            <a:extLst>
              <a:ext uri="{FF2B5EF4-FFF2-40B4-BE49-F238E27FC236}">
                <a16:creationId xmlns:a16="http://schemas.microsoft.com/office/drawing/2014/main" id="{F56B0B6D-540A-8140-A348-880EAC6BA7E3}"/>
              </a:ext>
            </a:extLst>
          </p:cNvPr>
          <p:cNvSpPr/>
          <p:nvPr userDrawn="1"/>
        </p:nvSpPr>
        <p:spPr bwMode="hidden">
          <a:xfrm>
            <a:off x="1843" y="1371600"/>
            <a:ext cx="12192000" cy="5486400"/>
          </a:xfrm>
          <a:prstGeom prst="rect">
            <a:avLst/>
          </a:prstGeom>
          <a:gradFill>
            <a:gsLst>
              <a:gs pos="0">
                <a:srgbClr val="493728">
                  <a:alpha val="44000"/>
                </a:srgbClr>
              </a:gs>
              <a:gs pos="12000">
                <a:srgbClr val="493728">
                  <a:alpha val="25000"/>
                  <a:lumMod val="99000"/>
                </a:srgbClr>
              </a:gs>
              <a:gs pos="32000">
                <a:srgbClr val="493728">
                  <a:alpha val="0"/>
                  <a:lumMod val="0"/>
                  <a:lumOff val="10000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ctrTitle"/>
          </p:nvPr>
        </p:nvSpPr>
        <p:spPr>
          <a:xfrm>
            <a:off x="531952" y="739776"/>
            <a:ext cx="8839200" cy="1470025"/>
          </a:xfrm>
        </p:spPr>
        <p:txBody>
          <a:bodyPr/>
          <a:lstStyle>
            <a:lvl1pPr>
              <a:lnSpc>
                <a:spcPct val="80000"/>
              </a:lnSpc>
              <a:defRPr sz="4800"/>
            </a:lvl1pPr>
          </a:lstStyle>
          <a:p>
            <a:r>
              <a:rPr lang="en-US" altLang="ja-JP" smtClean="0"/>
              <a:t>Click to edit Master title style</a:t>
            </a:r>
            <a:endParaRPr/>
          </a:p>
        </p:txBody>
      </p:sp>
      <p:sp>
        <p:nvSpPr>
          <p:cNvPr id="3" name="Subtitle 2"/>
          <p:cNvSpPr>
            <a:spLocks noGrp="1"/>
          </p:cNvSpPr>
          <p:nvPr>
            <p:ph type="subTitle" idx="1"/>
          </p:nvPr>
        </p:nvSpPr>
        <p:spPr>
          <a:xfrm>
            <a:off x="531901" y="2286000"/>
            <a:ext cx="8839200"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ja-JP" smtClean="0"/>
              <a:t>Click to edit Master subtitle style</a:t>
            </a:r>
            <a:endParaRPr/>
          </a:p>
        </p:txBody>
      </p:sp>
      <p:sp>
        <p:nvSpPr>
          <p:cNvPr id="4" name="Date Placeholder 3"/>
          <p:cNvSpPr>
            <a:spLocks noGrp="1"/>
          </p:cNvSpPr>
          <p:nvPr>
            <p:ph type="dt" sz="half" idx="10"/>
          </p:nvPr>
        </p:nvSpPr>
        <p:spPr/>
        <p:txBody>
          <a:bodyPr/>
          <a:lstStyle>
            <a:lvl1pPr>
              <a:defRPr>
                <a:solidFill>
                  <a:schemeClr val="tx1"/>
                </a:solidFill>
              </a:defRPr>
            </a:lvl1pPr>
          </a:lstStyle>
          <a:p>
            <a:fld id="{53A4047D-6748-C64E-8773-7D6B6723747E}" type="datetime1">
              <a:t>2019/6/29</a:t>
            </a:fld>
            <a:endParaRP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a:t>Confidential – Oracle Internal/Restricted/Highly Restricted</a:t>
            </a:r>
            <a:endParaRPr/>
          </a:p>
        </p:txBody>
      </p:sp>
      <p:sp>
        <p:nvSpPr>
          <p:cNvPr id="13" name="Text Placeholder 12"/>
          <p:cNvSpPr>
            <a:spLocks noGrp="1"/>
          </p:cNvSpPr>
          <p:nvPr>
            <p:ph type="body" sz="quarter" idx="13" hasCustomPrompt="1"/>
          </p:nvPr>
        </p:nvSpPr>
        <p:spPr>
          <a:xfrm>
            <a:off x="531952" y="3429453"/>
            <a:ext cx="88392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t>Click to add presenter’s name, title, division/business unit/organization and date</a:t>
            </a:r>
          </a:p>
        </p:txBody>
      </p:sp>
      <p:sp>
        <p:nvSpPr>
          <p:cNvPr id="12" name="Rectangle 11"/>
          <p:cNvSpPr/>
          <p:nvPr/>
        </p:nvSpPr>
        <p:spPr bwMode="white">
          <a:xfrm>
            <a:off x="9351264" y="0"/>
            <a:ext cx="24384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1" name="Text Placeholder 12"/>
          <p:cNvSpPr>
            <a:spLocks noGrp="1"/>
          </p:cNvSpPr>
          <p:nvPr>
            <p:ph type="body" sz="quarter" idx="15" hasCustomPrompt="1"/>
          </p:nvPr>
        </p:nvSpPr>
        <p:spPr>
          <a:xfrm>
            <a:off x="9454896" y="228600"/>
            <a:ext cx="2231136"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t>Click to add text</a:t>
            </a:r>
          </a:p>
        </p:txBody>
      </p:sp>
      <p:sp>
        <p:nvSpPr>
          <p:cNvPr id="15" name="Rectangle 14"/>
          <p:cNvSpPr/>
          <p:nvPr/>
        </p:nvSpPr>
        <p:spPr>
          <a:xfrm>
            <a:off x="9352189" y="5335338"/>
            <a:ext cx="2438400" cy="9144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sz="1800"/>
          </a:p>
        </p:txBody>
      </p:sp>
      <p:pic>
        <p:nvPicPr>
          <p:cNvPr id="17" name="Picture 16" descr="Oracle logo in white on red staging background" title="Oracle red badge logo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448" y="6263640"/>
            <a:ext cx="2166851" cy="594360"/>
          </a:xfrm>
          <a:prstGeom prst="rect">
            <a:avLst/>
          </a:prstGeom>
        </p:spPr>
      </p:pic>
      <p:sp>
        <p:nvSpPr>
          <p:cNvPr id="18" name="TextBox 17"/>
          <p:cNvSpPr txBox="1"/>
          <p:nvPr userDrawn="1"/>
        </p:nvSpPr>
        <p:spPr>
          <a:xfrm>
            <a:off x="3803904" y="6556248"/>
            <a:ext cx="4084320" cy="182880"/>
          </a:xfrm>
          <a:prstGeom prst="rect">
            <a:avLst/>
          </a:prstGeom>
          <a:noFill/>
        </p:spPr>
        <p:txBody>
          <a:bodyPr vert="horz" wrap="none" lIns="0" tIns="0" rIns="0" bIns="0" rtlCol="0" anchor="ctr" anchorCtr="0">
            <a:noAutofit/>
          </a:bodyPr>
          <a:lstStyle/>
          <a:p>
            <a:pPr algn="r"/>
            <a:r>
              <a:rPr lang="en-US" sz="850" dirty="0">
                <a:solidFill>
                  <a:schemeClr val="tx1"/>
                </a:solidFill>
              </a:rPr>
              <a:t>Copyright © </a:t>
            </a:r>
            <a:r>
              <a:rPr lang="is-IS" sz="850" dirty="0">
                <a:solidFill>
                  <a:schemeClr val="tx1"/>
                </a:solidFill>
              </a:rPr>
              <a:t>2019</a:t>
            </a:r>
            <a:r>
              <a:rPr lang="en-US" sz="850" dirty="0">
                <a:solidFill>
                  <a:schemeClr val="tx1"/>
                </a:solidFill>
              </a:rPr>
              <a:t>, Oracle and/or its affiliates. All rights reserved.  |</a:t>
            </a:r>
          </a:p>
        </p:txBody>
      </p:sp>
    </p:spTree>
    <p:extLst>
      <p:ext uri="{BB962C8B-B14F-4D97-AF65-F5344CB8AC3E}">
        <p14:creationId xmlns:p14="http://schemas.microsoft.com/office/powerpoint/2010/main" val="42578351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a:p>
        </p:txBody>
      </p:sp>
      <p:sp>
        <p:nvSpPr>
          <p:cNvPr id="3" name="Content Placeholder 2"/>
          <p:cNvSpPr>
            <a:spLocks noGrp="1"/>
          </p:cNvSpPr>
          <p:nvPr>
            <p:ph idx="1"/>
          </p:nvPr>
        </p:nvSpPr>
        <p:spPr>
          <a:xfrm>
            <a:off x="531290" y="1524001"/>
            <a:ext cx="11129420" cy="4419600"/>
          </a:xfrm>
        </p:spPr>
        <p:txBody>
          <a:bodyPr/>
          <a:lstStyle/>
          <a:p>
            <a:pPr lvl="0"/>
            <a:r>
              <a:rPr lang="en-US" altLang="ja-JP" smtClean="0"/>
              <a:t>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a:p>
        </p:txBody>
      </p:sp>
      <p:sp>
        <p:nvSpPr>
          <p:cNvPr id="7" name="Date Placeholder 6"/>
          <p:cNvSpPr>
            <a:spLocks noGrp="1"/>
          </p:cNvSpPr>
          <p:nvPr>
            <p:ph type="dt" sz="half" idx="10"/>
          </p:nvPr>
        </p:nvSpPr>
        <p:spPr/>
        <p:txBody>
          <a:bodyPr/>
          <a:lstStyle/>
          <a:p>
            <a:fld id="{6C3A0B60-2D0A-E643-B343-4963E8E7A37E}" type="datetime1">
              <a:t>2019/6/29</a:t>
            </a:fld>
            <a:endParaRPr/>
          </a:p>
        </p:txBody>
      </p:sp>
      <p:sp>
        <p:nvSpPr>
          <p:cNvPr id="8" name="Footer Placeholder 7"/>
          <p:cNvSpPr>
            <a:spLocks noGrp="1"/>
          </p:cNvSpPr>
          <p:nvPr>
            <p:ph type="ftr" sz="quarter" idx="11"/>
          </p:nvPr>
        </p:nvSpPr>
        <p:spPr/>
        <p:txBody>
          <a:bodyPr/>
          <a:lstStyle/>
          <a:p>
            <a:r>
              <a:rPr lang="en-US"/>
              <a:t>Confidential – Oracle Internal/Restricted/Highly Restricted</a:t>
            </a:r>
            <a:endParaRPr/>
          </a:p>
        </p:txBody>
      </p:sp>
      <p:sp>
        <p:nvSpPr>
          <p:cNvPr id="9" name="Slide Number Placeholder 8"/>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2600977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a:p>
        </p:txBody>
      </p:sp>
      <p:sp>
        <p:nvSpPr>
          <p:cNvPr id="3" name="Content Placeholder 2"/>
          <p:cNvSpPr>
            <a:spLocks noGrp="1"/>
          </p:cNvSpPr>
          <p:nvPr>
            <p:ph idx="1"/>
          </p:nvPr>
        </p:nvSpPr>
        <p:spPr>
          <a:xfrm>
            <a:off x="531290" y="1981200"/>
            <a:ext cx="11129420" cy="3962400"/>
          </a:xfrm>
        </p:spPr>
        <p:txBody>
          <a:bodyPr/>
          <a:lstStyle/>
          <a:p>
            <a:pPr lvl="0"/>
            <a:r>
              <a:rPr lang="en-US" altLang="ja-JP" smtClean="0"/>
              <a:t>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a:p>
        </p:txBody>
      </p:sp>
      <p:sp>
        <p:nvSpPr>
          <p:cNvPr id="7" name="Text Placeholder 12"/>
          <p:cNvSpPr>
            <a:spLocks noGrp="1"/>
          </p:cNvSpPr>
          <p:nvPr>
            <p:ph type="body" sz="quarter" idx="13" hasCustomPrompt="1"/>
          </p:nvPr>
        </p:nvSpPr>
        <p:spPr>
          <a:xfrm>
            <a:off x="531953" y="1373743"/>
            <a:ext cx="11128097"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t>Click to add subtitle</a:t>
            </a:r>
          </a:p>
        </p:txBody>
      </p:sp>
      <p:sp>
        <p:nvSpPr>
          <p:cNvPr id="8" name="Date Placeholder 7"/>
          <p:cNvSpPr>
            <a:spLocks noGrp="1"/>
          </p:cNvSpPr>
          <p:nvPr>
            <p:ph type="dt" sz="half" idx="14"/>
          </p:nvPr>
        </p:nvSpPr>
        <p:spPr/>
        <p:txBody>
          <a:bodyPr/>
          <a:lstStyle/>
          <a:p>
            <a:fld id="{148CDC9F-0EFE-1C4A-AC28-B7AB2300BE5D}" type="datetime1">
              <a:t>2019/6/29</a:t>
            </a:fld>
            <a:endParaRPr/>
          </a:p>
        </p:txBody>
      </p:sp>
      <p:sp>
        <p:nvSpPr>
          <p:cNvPr id="9" name="Footer Placeholder 8"/>
          <p:cNvSpPr>
            <a:spLocks noGrp="1"/>
          </p:cNvSpPr>
          <p:nvPr>
            <p:ph type="ftr" sz="quarter" idx="15"/>
          </p:nvPr>
        </p:nvSpPr>
        <p:spPr/>
        <p:txBody>
          <a:bodyPr/>
          <a:lstStyle/>
          <a:p>
            <a:r>
              <a:rPr lang="en-US"/>
              <a:t>Confidential – Oracle Internal/Restricted/Highly Restricted</a:t>
            </a:r>
            <a:endParaRPr/>
          </a:p>
        </p:txBody>
      </p:sp>
      <p:sp>
        <p:nvSpPr>
          <p:cNvPr id="10" name="Slide Number Placeholder 9"/>
          <p:cNvSpPr>
            <a:spLocks noGrp="1"/>
          </p:cNvSpPr>
          <p:nvPr>
            <p:ph type="sldNum" sz="quarter" idx="16"/>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1596216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a:p>
        </p:txBody>
      </p:sp>
      <p:sp>
        <p:nvSpPr>
          <p:cNvPr id="7" name="Date Placeholder 6"/>
          <p:cNvSpPr>
            <a:spLocks noGrp="1"/>
          </p:cNvSpPr>
          <p:nvPr>
            <p:ph type="dt" sz="half" idx="10"/>
          </p:nvPr>
        </p:nvSpPr>
        <p:spPr/>
        <p:txBody>
          <a:bodyPr/>
          <a:lstStyle/>
          <a:p>
            <a:fld id="{7350C4D2-5ED1-3949-9558-25050B16CC14}" type="datetime1">
              <a:t>2019/6/29</a:t>
            </a:fld>
            <a:endParaRPr/>
          </a:p>
        </p:txBody>
      </p:sp>
      <p:sp>
        <p:nvSpPr>
          <p:cNvPr id="8" name="Footer Placeholder 7"/>
          <p:cNvSpPr>
            <a:spLocks noGrp="1"/>
          </p:cNvSpPr>
          <p:nvPr>
            <p:ph type="ftr" sz="quarter" idx="11"/>
          </p:nvPr>
        </p:nvSpPr>
        <p:spPr/>
        <p:txBody>
          <a:bodyPr/>
          <a:lstStyle/>
          <a:p>
            <a:r>
              <a:rPr lang="en-US"/>
              <a:t>Confidential – Oracle Internal/Restricted/Highly Restricted</a:t>
            </a:r>
            <a:endParaRPr/>
          </a:p>
        </p:txBody>
      </p:sp>
      <p:sp>
        <p:nvSpPr>
          <p:cNvPr id="9" name="Slide Number Placeholder 8"/>
          <p:cNvSpPr>
            <a:spLocks noGrp="1"/>
          </p:cNvSpPr>
          <p:nvPr>
            <p:ph type="sldNum" sz="quarter" idx="12"/>
          </p:nvPr>
        </p:nvSpPr>
        <p:spPr/>
        <p:txBody>
          <a:bodyPr/>
          <a:lstStyle/>
          <a:p>
            <a:fld id="{C51EAA63-D034-42AE-91FA-B13B9518C7BE}" type="slidenum">
              <a:rPr/>
              <a:pPr/>
              <a:t>‹#›</a:t>
            </a:fld>
            <a:endParaRPr/>
          </a:p>
        </p:txBody>
      </p:sp>
      <p:sp>
        <p:nvSpPr>
          <p:cNvPr id="10" name="Text Placeholder 7"/>
          <p:cNvSpPr>
            <a:spLocks noGrp="1"/>
          </p:cNvSpPr>
          <p:nvPr>
            <p:ph type="body" sz="quarter" idx="13"/>
          </p:nvPr>
        </p:nvSpPr>
        <p:spPr>
          <a:xfrm>
            <a:off x="3730754" y="1981199"/>
            <a:ext cx="7929964"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altLang="ja-JP" smtClean="0"/>
              <a:t>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a:p>
        </p:txBody>
      </p:sp>
    </p:spTree>
    <p:extLst>
      <p:ext uri="{BB962C8B-B14F-4D97-AF65-F5344CB8AC3E}">
        <p14:creationId xmlns:p14="http://schemas.microsoft.com/office/powerpoint/2010/main" val="1756829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953" y="2600324"/>
            <a:ext cx="11128097" cy="1371600"/>
          </a:xfrm>
        </p:spPr>
        <p:txBody>
          <a:bodyPr anchor="b"/>
          <a:lstStyle>
            <a:lvl1pPr algn="l">
              <a:lnSpc>
                <a:spcPct val="80000"/>
              </a:lnSpc>
              <a:defRPr sz="4800" b="0" cap="none" baseline="0"/>
            </a:lvl1pPr>
          </a:lstStyle>
          <a:p>
            <a:r>
              <a:rPr lang="en-US" altLang="ja-JP" smtClean="0"/>
              <a:t>Click to edit Master title style</a:t>
            </a:r>
            <a:endParaRPr/>
          </a:p>
        </p:txBody>
      </p:sp>
      <p:sp>
        <p:nvSpPr>
          <p:cNvPr id="3" name="Text Placeholder 2"/>
          <p:cNvSpPr>
            <a:spLocks noGrp="1"/>
          </p:cNvSpPr>
          <p:nvPr>
            <p:ph type="body" idx="1"/>
          </p:nvPr>
        </p:nvSpPr>
        <p:spPr>
          <a:xfrm>
            <a:off x="531953" y="4038598"/>
            <a:ext cx="11128097"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smtClean="0"/>
              <a:t>Edit Master text styles</a:t>
            </a:r>
          </a:p>
        </p:txBody>
      </p:sp>
      <p:sp>
        <p:nvSpPr>
          <p:cNvPr id="7" name="Date Placeholder 6"/>
          <p:cNvSpPr>
            <a:spLocks noGrp="1"/>
          </p:cNvSpPr>
          <p:nvPr>
            <p:ph type="dt" sz="half" idx="10"/>
          </p:nvPr>
        </p:nvSpPr>
        <p:spPr/>
        <p:txBody>
          <a:bodyPr/>
          <a:lstStyle/>
          <a:p>
            <a:fld id="{C1C1BEA4-459F-F141-8CF6-5946B9E1C823}" type="datetime1">
              <a:t>2019/6/29</a:t>
            </a:fld>
            <a:endParaRPr/>
          </a:p>
        </p:txBody>
      </p:sp>
      <p:sp>
        <p:nvSpPr>
          <p:cNvPr id="8" name="Footer Placeholder 7"/>
          <p:cNvSpPr>
            <a:spLocks noGrp="1"/>
          </p:cNvSpPr>
          <p:nvPr>
            <p:ph type="ftr" sz="quarter" idx="11"/>
          </p:nvPr>
        </p:nvSpPr>
        <p:spPr/>
        <p:txBody>
          <a:bodyPr/>
          <a:lstStyle/>
          <a:p>
            <a:r>
              <a:rPr lang="en-US"/>
              <a:t>Confidential – Oracle Internal/Restricted/Highly Restricted</a:t>
            </a:r>
            <a:endParaRPr/>
          </a:p>
        </p:txBody>
      </p:sp>
      <p:sp>
        <p:nvSpPr>
          <p:cNvPr id="9" name="Slide Number Placeholder 8"/>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3892119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with 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 name="Rectangle 18" descr="Full slide 4-color photo can be inserted here" title="Title Slide with Picture "/>
          <p:cNvSpPr/>
          <p:nvPr userDrawn="1"/>
        </p:nvSpPr>
        <p:spPr bwMode="hidden">
          <a:xfrm>
            <a:off x="0" y="0"/>
            <a:ext cx="12192000" cy="6858000"/>
          </a:xfrm>
          <a:prstGeom prst="rect">
            <a:avLst/>
          </a:prstGeom>
          <a:gradFill>
            <a:gsLst>
              <a:gs pos="0">
                <a:srgbClr val="493728">
                  <a:alpha val="50000"/>
                </a:srgbClr>
              </a:gs>
              <a:gs pos="100000">
                <a:srgbClr val="493728">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descr="Full slide 4-color photo can be inserted here" title="Title Slide with Picture">
            <a:extLst>
              <a:ext uri="{FF2B5EF4-FFF2-40B4-BE49-F238E27FC236}">
                <a16:creationId xmlns:a16="http://schemas.microsoft.com/office/drawing/2014/main" id="{8E5A9C5F-88D5-FE4D-872F-8109B303CA12}"/>
              </a:ext>
            </a:extLst>
          </p:cNvPr>
          <p:cNvSpPr/>
          <p:nvPr userDrawn="1"/>
        </p:nvSpPr>
        <p:spPr bwMode="hidden">
          <a:xfrm>
            <a:off x="1843" y="1371600"/>
            <a:ext cx="12192000" cy="5486400"/>
          </a:xfrm>
          <a:prstGeom prst="rect">
            <a:avLst/>
          </a:prstGeom>
          <a:gradFill>
            <a:gsLst>
              <a:gs pos="0">
                <a:srgbClr val="493728">
                  <a:alpha val="44000"/>
                </a:srgbClr>
              </a:gs>
              <a:gs pos="12000">
                <a:srgbClr val="493728">
                  <a:alpha val="25000"/>
                  <a:lumMod val="99000"/>
                </a:srgbClr>
              </a:gs>
              <a:gs pos="32000">
                <a:srgbClr val="493728">
                  <a:alpha val="0"/>
                  <a:lumMod val="0"/>
                  <a:lumOff val="10000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title"/>
          </p:nvPr>
        </p:nvSpPr>
        <p:spPr>
          <a:xfrm>
            <a:off x="531953" y="2600324"/>
            <a:ext cx="11128097" cy="1371600"/>
          </a:xfrm>
        </p:spPr>
        <p:txBody>
          <a:bodyPr anchor="b"/>
          <a:lstStyle>
            <a:lvl1pPr algn="l">
              <a:lnSpc>
                <a:spcPct val="80000"/>
              </a:lnSpc>
              <a:defRPr sz="4800" b="0" cap="none" baseline="0"/>
            </a:lvl1pPr>
          </a:lstStyle>
          <a:p>
            <a:r>
              <a:rPr lang="en-US" altLang="ja-JP" smtClean="0"/>
              <a:t>Click to edit Master title style</a:t>
            </a:r>
            <a:endParaRPr/>
          </a:p>
        </p:txBody>
      </p:sp>
      <p:sp>
        <p:nvSpPr>
          <p:cNvPr id="3" name="Text Placeholder 2"/>
          <p:cNvSpPr>
            <a:spLocks noGrp="1"/>
          </p:cNvSpPr>
          <p:nvPr>
            <p:ph type="body" idx="1"/>
          </p:nvPr>
        </p:nvSpPr>
        <p:spPr>
          <a:xfrm>
            <a:off x="531953" y="4038598"/>
            <a:ext cx="11128097"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smtClean="0"/>
              <a:t>Edit Master text styles</a:t>
            </a:r>
          </a:p>
        </p:txBody>
      </p:sp>
      <p:sp>
        <p:nvSpPr>
          <p:cNvPr id="7" name="Date Placeholder 6"/>
          <p:cNvSpPr>
            <a:spLocks noGrp="1"/>
          </p:cNvSpPr>
          <p:nvPr>
            <p:ph type="dt" sz="half" idx="10"/>
          </p:nvPr>
        </p:nvSpPr>
        <p:spPr/>
        <p:txBody>
          <a:bodyPr/>
          <a:lstStyle>
            <a:lvl1pPr>
              <a:defRPr>
                <a:solidFill>
                  <a:schemeClr val="tx1"/>
                </a:solidFill>
              </a:defRPr>
            </a:lvl1pPr>
          </a:lstStyle>
          <a:p>
            <a:fld id="{BB11223F-7806-0847-B716-569B8F67ED7D}" type="datetime1">
              <a:rPr lang="en-US" smtClean="0"/>
              <a:pPr/>
              <a:t>6/29/2019</a:t>
            </a:fld>
            <a:endParaRPr lang="en-US"/>
          </a:p>
        </p:txBody>
      </p:sp>
      <p:sp>
        <p:nvSpPr>
          <p:cNvPr id="13" name="Footer Placeholder 12"/>
          <p:cNvSpPr>
            <a:spLocks noGrp="1"/>
          </p:cNvSpPr>
          <p:nvPr>
            <p:ph type="ftr" sz="quarter" idx="11"/>
          </p:nvPr>
        </p:nvSpPr>
        <p:spPr/>
        <p:txBody>
          <a:bodyPr/>
          <a:lstStyle>
            <a:lvl1pPr>
              <a:defRPr>
                <a:solidFill>
                  <a:schemeClr val="tx1"/>
                </a:solidFill>
              </a:defRPr>
            </a:lvl1pPr>
          </a:lstStyle>
          <a:p>
            <a:r>
              <a:rPr lang="en-US"/>
              <a:t>Confidential – Oracle Internal/Restricted/Highly Restricted</a:t>
            </a:r>
          </a:p>
        </p:txBody>
      </p:sp>
      <p:sp>
        <p:nvSpPr>
          <p:cNvPr id="15" name="Slide Number Placeholder 14"/>
          <p:cNvSpPr>
            <a:spLocks noGrp="1"/>
          </p:cNvSpPr>
          <p:nvPr>
            <p:ph type="sldNum" sz="quarter" idx="12"/>
          </p:nvPr>
        </p:nvSpPr>
        <p:spPr/>
        <p:txBody>
          <a:bodyPr/>
          <a:lstStyle>
            <a:lvl1pPr>
              <a:defRPr>
                <a:solidFill>
                  <a:schemeClr val="tx1"/>
                </a:solidFill>
              </a:defRPr>
            </a:lvl1pPr>
          </a:lstStyle>
          <a:p>
            <a:fld id="{C51EAA63-D034-42AE-91FA-B13B9518C7BE}" type="slidenum">
              <a:rPr lang="en-US" smtClean="0"/>
              <a:pPr/>
              <a:t>‹#›</a:t>
            </a:fld>
            <a:endParaRPr lang="en-US"/>
          </a:p>
        </p:txBody>
      </p:sp>
      <p:pic>
        <p:nvPicPr>
          <p:cNvPr id="16" name="Picture 15" descr="Oracle logo in white on red staging background" title="Oracle red badge logo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448" y="6263640"/>
            <a:ext cx="2166851" cy="594360"/>
          </a:xfrm>
          <a:prstGeom prst="rect">
            <a:avLst/>
          </a:prstGeom>
        </p:spPr>
      </p:pic>
      <p:sp>
        <p:nvSpPr>
          <p:cNvPr id="20" name="TextBox 19"/>
          <p:cNvSpPr txBox="1"/>
          <p:nvPr userDrawn="1"/>
        </p:nvSpPr>
        <p:spPr>
          <a:xfrm>
            <a:off x="3803904" y="6556248"/>
            <a:ext cx="4084320" cy="182880"/>
          </a:xfrm>
          <a:prstGeom prst="rect">
            <a:avLst/>
          </a:prstGeom>
          <a:noFill/>
        </p:spPr>
        <p:txBody>
          <a:bodyPr vert="horz" wrap="none" lIns="0" tIns="0" rIns="0" bIns="0" rtlCol="0" anchor="ctr" anchorCtr="0">
            <a:noAutofit/>
          </a:bodyPr>
          <a:lstStyle/>
          <a:p>
            <a:pPr algn="r"/>
            <a:r>
              <a:rPr lang="en-US" sz="850" dirty="0">
                <a:solidFill>
                  <a:schemeClr val="tx1"/>
                </a:solidFill>
              </a:rPr>
              <a:t>Copyright © </a:t>
            </a:r>
            <a:r>
              <a:rPr lang="is-IS" sz="850" dirty="0">
                <a:solidFill>
                  <a:schemeClr val="tx1"/>
                </a:solidFill>
              </a:rPr>
              <a:t>2019</a:t>
            </a:r>
            <a:r>
              <a:rPr lang="en-US" sz="850" dirty="0">
                <a:solidFill>
                  <a:schemeClr val="tx1"/>
                </a:solidFill>
              </a:rPr>
              <a:t>, Oracle and/or its affiliates. All rights reserved.  |</a:t>
            </a:r>
          </a:p>
        </p:txBody>
      </p:sp>
    </p:spTree>
    <p:extLst>
      <p:ext uri="{BB962C8B-B14F-4D97-AF65-F5344CB8AC3E}">
        <p14:creationId xmlns:p14="http://schemas.microsoft.com/office/powerpoint/2010/main" val="9291123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Title Slide with Custom Pictur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1953" y="2600324"/>
            <a:ext cx="11128097" cy="1371600"/>
          </a:xfrm>
        </p:spPr>
        <p:txBody>
          <a:bodyPr anchor="b"/>
          <a:lstStyle>
            <a:lvl1pPr algn="l">
              <a:lnSpc>
                <a:spcPct val="80000"/>
              </a:lnSpc>
              <a:defRPr sz="4800" b="0" cap="none" baseline="0"/>
            </a:lvl1pPr>
          </a:lstStyle>
          <a:p>
            <a:r>
              <a:rPr lang="en-US" altLang="ja-JP" smtClean="0"/>
              <a:t>Click to edit Master title style</a:t>
            </a:r>
            <a:endParaRPr/>
          </a:p>
        </p:txBody>
      </p:sp>
      <p:sp>
        <p:nvSpPr>
          <p:cNvPr id="3" name="Text Placeholder 2"/>
          <p:cNvSpPr>
            <a:spLocks noGrp="1"/>
          </p:cNvSpPr>
          <p:nvPr>
            <p:ph type="body" idx="1"/>
          </p:nvPr>
        </p:nvSpPr>
        <p:spPr>
          <a:xfrm>
            <a:off x="531953" y="4038598"/>
            <a:ext cx="11128097"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smtClean="0"/>
              <a:t>Edit Master text styles</a:t>
            </a:r>
          </a:p>
        </p:txBody>
      </p:sp>
      <p:sp>
        <p:nvSpPr>
          <p:cNvPr id="7" name="Date Placeholder 6"/>
          <p:cNvSpPr>
            <a:spLocks noGrp="1"/>
          </p:cNvSpPr>
          <p:nvPr>
            <p:ph type="dt" sz="half" idx="10"/>
          </p:nvPr>
        </p:nvSpPr>
        <p:spPr/>
        <p:txBody>
          <a:bodyPr/>
          <a:lstStyle>
            <a:lvl1pPr>
              <a:defRPr>
                <a:solidFill>
                  <a:srgbClr val="5F5F5F"/>
                </a:solidFill>
              </a:defRPr>
            </a:lvl1pPr>
          </a:lstStyle>
          <a:p>
            <a:fld id="{BB11223F-7806-0847-B716-569B8F67ED7D}" type="datetime1">
              <a:t>2019/6/29</a:t>
            </a:fld>
            <a:endParaRPr/>
          </a:p>
        </p:txBody>
      </p:sp>
      <p:sp>
        <p:nvSpPr>
          <p:cNvPr id="13" name="Footer Placeholder 12"/>
          <p:cNvSpPr>
            <a:spLocks noGrp="1"/>
          </p:cNvSpPr>
          <p:nvPr>
            <p:ph type="ftr" sz="quarter" idx="11"/>
          </p:nvPr>
        </p:nvSpPr>
        <p:spPr/>
        <p:txBody>
          <a:bodyPr/>
          <a:lstStyle>
            <a:lvl1pPr>
              <a:defRPr>
                <a:solidFill>
                  <a:srgbClr val="5F5F5F"/>
                </a:solidFill>
              </a:defRPr>
            </a:lvl1pPr>
          </a:lstStyle>
          <a:p>
            <a:r>
              <a:rPr lang="en-US"/>
              <a:t>Confidential – Oracle Internal/Restricted/Highly Restricted</a:t>
            </a:r>
            <a:endParaRPr/>
          </a:p>
        </p:txBody>
      </p:sp>
      <p:sp>
        <p:nvSpPr>
          <p:cNvPr id="15" name="Slide Number Placeholder 14"/>
          <p:cNvSpPr>
            <a:spLocks noGrp="1"/>
          </p:cNvSpPr>
          <p:nvPr>
            <p:ph type="sldNum" sz="quarter" idx="12"/>
          </p:nvPr>
        </p:nvSpPr>
        <p:spPr/>
        <p:txBody>
          <a:bodyPr/>
          <a:lstStyle>
            <a:lvl1pPr>
              <a:defRPr>
                <a:solidFill>
                  <a:srgbClr val="5F5F5F"/>
                </a:solidFill>
              </a:defRPr>
            </a:lvl1pPr>
          </a:lstStyle>
          <a:p>
            <a:fld id="{C51EAA63-D034-42AE-91FA-B13B9518C7BE}" type="slidenum">
              <a:rPr/>
              <a:pPr/>
              <a:t>‹#›</a:t>
            </a:fld>
            <a:endParaRPr/>
          </a:p>
        </p:txBody>
      </p:sp>
    </p:spTree>
    <p:extLst>
      <p:ext uri="{BB962C8B-B14F-4D97-AF65-F5344CB8AC3E}">
        <p14:creationId xmlns:p14="http://schemas.microsoft.com/office/powerpoint/2010/main" val="41461956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951" y="1676400"/>
            <a:ext cx="5360851" cy="1874520"/>
          </a:xfrm>
        </p:spPr>
        <p:txBody>
          <a:bodyPr anchor="b"/>
          <a:lstStyle>
            <a:lvl1pPr algn="l">
              <a:lnSpc>
                <a:spcPct val="80000"/>
              </a:lnSpc>
              <a:defRPr sz="4800" b="0"/>
            </a:lvl1pPr>
          </a:lstStyle>
          <a:p>
            <a:r>
              <a:rPr lang="en-US" altLang="ja-JP" smtClean="0"/>
              <a:t>Click to edit Master title style</a:t>
            </a:r>
            <a:endParaRPr/>
          </a:p>
        </p:txBody>
      </p:sp>
      <p:sp>
        <p:nvSpPr>
          <p:cNvPr id="3" name="Picture Placeholder 2"/>
          <p:cNvSpPr>
            <a:spLocks noGrp="1"/>
          </p:cNvSpPr>
          <p:nvPr>
            <p:ph type="pic" idx="1"/>
          </p:nvPr>
        </p:nvSpPr>
        <p:spPr>
          <a:xfrm>
            <a:off x="6145628" y="781050"/>
            <a:ext cx="5514421" cy="4914900"/>
          </a:xfrm>
          <a:no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ja-JP" smtClean="0"/>
              <a:t>Click icon to add picture</a:t>
            </a:r>
            <a:endParaRPr/>
          </a:p>
        </p:txBody>
      </p:sp>
      <p:sp>
        <p:nvSpPr>
          <p:cNvPr id="4" name="Text Placeholder 3"/>
          <p:cNvSpPr>
            <a:spLocks noGrp="1"/>
          </p:cNvSpPr>
          <p:nvPr>
            <p:ph type="body" sz="half" idx="2"/>
          </p:nvPr>
        </p:nvSpPr>
        <p:spPr>
          <a:xfrm>
            <a:off x="531952" y="3657600"/>
            <a:ext cx="5360849" cy="1645920"/>
          </a:xfrm>
        </p:spPr>
        <p:txBody>
          <a:bodyPr>
            <a:noAutofit/>
          </a:bodyPr>
          <a:lstStyle>
            <a:lvl1pPr marL="0" indent="0">
              <a:spcBef>
                <a:spcPts val="0"/>
              </a:spcBef>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Edit Master text styles</a:t>
            </a:r>
          </a:p>
        </p:txBody>
      </p:sp>
      <p:sp>
        <p:nvSpPr>
          <p:cNvPr id="8" name="Date Placeholder 7"/>
          <p:cNvSpPr>
            <a:spLocks noGrp="1"/>
          </p:cNvSpPr>
          <p:nvPr>
            <p:ph type="dt" sz="half" idx="10"/>
          </p:nvPr>
        </p:nvSpPr>
        <p:spPr/>
        <p:txBody>
          <a:bodyPr/>
          <a:lstStyle/>
          <a:p>
            <a:fld id="{C6D58DAD-1C2E-0D41-A68E-F67242838F92}" type="datetime1">
              <a:t>2019/6/29</a:t>
            </a:fld>
            <a:endParaRPr/>
          </a:p>
        </p:txBody>
      </p:sp>
      <p:sp>
        <p:nvSpPr>
          <p:cNvPr id="9" name="Footer Placeholder 8"/>
          <p:cNvSpPr>
            <a:spLocks noGrp="1"/>
          </p:cNvSpPr>
          <p:nvPr>
            <p:ph type="ftr" sz="quarter" idx="11"/>
          </p:nvPr>
        </p:nvSpPr>
        <p:spPr/>
        <p:txBody>
          <a:bodyPr/>
          <a:lstStyle/>
          <a:p>
            <a:r>
              <a:rPr lang="en-US"/>
              <a:t>Confidential – Oracle Internal/Restricted/Highly Restricted</a:t>
            </a:r>
            <a:endParaRPr/>
          </a:p>
        </p:txBody>
      </p:sp>
      <p:sp>
        <p:nvSpPr>
          <p:cNvPr id="10" name="Slide Number Placeholder 9"/>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2164052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Remote Speaker Picture">
    <p:spTree>
      <p:nvGrpSpPr>
        <p:cNvPr id="1" name=""/>
        <p:cNvGrpSpPr/>
        <p:nvPr/>
      </p:nvGrpSpPr>
      <p:grpSpPr>
        <a:xfrm>
          <a:off x="0" y="0"/>
          <a:ext cx="0" cy="0"/>
          <a:chOff x="0" y="0"/>
          <a:chExt cx="0" cy="0"/>
        </a:xfrm>
      </p:grpSpPr>
      <p:sp>
        <p:nvSpPr>
          <p:cNvPr id="3" name="Date Placeholder 2"/>
          <p:cNvSpPr>
            <a:spLocks noGrp="1"/>
          </p:cNvSpPr>
          <p:nvPr>
            <p:ph type="dt" sz="half" idx="15"/>
          </p:nvPr>
        </p:nvSpPr>
        <p:spPr/>
        <p:txBody>
          <a:bodyPr/>
          <a:lstStyle/>
          <a:p>
            <a:fld id="{79ED3443-5FCD-1F4A-A07B-709B7A624ABE}" type="datetime1">
              <a:t>2019/6/29</a:t>
            </a:fld>
            <a:endParaRPr/>
          </a:p>
        </p:txBody>
      </p:sp>
      <p:sp>
        <p:nvSpPr>
          <p:cNvPr id="9" name="Footer Placeholder 8"/>
          <p:cNvSpPr>
            <a:spLocks noGrp="1"/>
          </p:cNvSpPr>
          <p:nvPr>
            <p:ph type="ftr" sz="quarter" idx="16"/>
          </p:nvPr>
        </p:nvSpPr>
        <p:spPr/>
        <p:txBody>
          <a:bodyPr/>
          <a:lstStyle/>
          <a:p>
            <a:r>
              <a:rPr lang="en-US"/>
              <a:t>Confidential – Oracle Internal/Restricted/Highly Restricted</a:t>
            </a:r>
            <a:endParaRPr/>
          </a:p>
        </p:txBody>
      </p:sp>
      <p:sp>
        <p:nvSpPr>
          <p:cNvPr id="10" name="Slide Number Placeholder 9"/>
          <p:cNvSpPr>
            <a:spLocks noGrp="1"/>
          </p:cNvSpPr>
          <p:nvPr>
            <p:ph type="sldNum" sz="quarter" idx="17"/>
          </p:nvPr>
        </p:nvSpPr>
        <p:spPr/>
        <p:txBody>
          <a:bodyPr/>
          <a:lstStyle/>
          <a:p>
            <a:fld id="{C51EAA63-D034-42AE-91FA-B13B9518C7BE}" type="slidenum">
              <a:rPr/>
              <a:pPr/>
              <a:t>‹#›</a:t>
            </a:fld>
            <a:endParaRPr/>
          </a:p>
        </p:txBody>
      </p:sp>
      <p:sp>
        <p:nvSpPr>
          <p:cNvPr id="5" name="Title 4"/>
          <p:cNvSpPr>
            <a:spLocks noGrp="1"/>
          </p:cNvSpPr>
          <p:nvPr>
            <p:ph type="title"/>
          </p:nvPr>
        </p:nvSpPr>
        <p:spPr/>
        <p:txBody>
          <a:bodyPr/>
          <a:lstStyle/>
          <a:p>
            <a:r>
              <a:rPr lang="en-US" altLang="ja-JP" smtClean="0"/>
              <a:t>Click to edit Master title style</a:t>
            </a:r>
            <a:endParaRPr/>
          </a:p>
        </p:txBody>
      </p:sp>
      <p:sp>
        <p:nvSpPr>
          <p:cNvPr id="11" name="Picture Placeholder 2"/>
          <p:cNvSpPr>
            <a:spLocks noGrp="1"/>
          </p:cNvSpPr>
          <p:nvPr>
            <p:ph type="pic" idx="1"/>
          </p:nvPr>
        </p:nvSpPr>
        <p:spPr>
          <a:xfrm>
            <a:off x="1822399" y="2249424"/>
            <a:ext cx="3474720" cy="3044952"/>
          </a:xfrm>
          <a:solidFill>
            <a:schemeClr val="bg2"/>
          </a:solidFill>
        </p:spPr>
        <p:txBody>
          <a:bodyPr tIns="182880">
            <a:no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ja-JP" smtClean="0"/>
              <a:t>Click icon to add picture</a:t>
            </a:r>
            <a:endParaRPr/>
          </a:p>
        </p:txBody>
      </p:sp>
      <p:sp>
        <p:nvSpPr>
          <p:cNvPr id="12" name="Text Placeholder 6"/>
          <p:cNvSpPr>
            <a:spLocks noGrp="1"/>
          </p:cNvSpPr>
          <p:nvPr>
            <p:ph type="body" sz="quarter" idx="13"/>
          </p:nvPr>
        </p:nvSpPr>
        <p:spPr>
          <a:xfrm>
            <a:off x="5600320" y="2249424"/>
            <a:ext cx="5865504" cy="3044952"/>
          </a:xfrm>
        </p:spPr>
        <p:txBody>
          <a:bodyPr anchor="ctr" anchorCtr="0"/>
          <a:lstStyle>
            <a:lvl1pPr>
              <a:spcBef>
                <a:spcPts val="0"/>
              </a:spcBef>
              <a:spcAft>
                <a:spcPts val="800"/>
              </a:spcAft>
              <a:buClr>
                <a:schemeClr val="bg1"/>
              </a:buClr>
              <a:defRPr b="1"/>
            </a:lvl1pPr>
            <a:lvl2pPr marL="228600">
              <a:spcBef>
                <a:spcPts val="0"/>
              </a:spcBef>
              <a:buClr>
                <a:schemeClr val="bg1"/>
              </a:buClr>
              <a:defRPr sz="2400" baseline="0"/>
            </a:lvl2pPr>
            <a:lvl3pPr marL="228600">
              <a:buClr>
                <a:schemeClr val="bg1"/>
              </a:buClr>
              <a:defRPr sz="2400"/>
            </a:lvl3pPr>
            <a:lvl4pPr marL="228600">
              <a:buClr>
                <a:schemeClr val="bg1"/>
              </a:buClr>
              <a:defRPr sz="2400"/>
            </a:lvl4pPr>
            <a:lvl5pPr marL="228600">
              <a:buClr>
                <a:schemeClr val="bg1"/>
              </a:buClr>
              <a:defRPr sz="2400"/>
            </a:lvl5pPr>
          </a:lstStyle>
          <a:p>
            <a:pPr lvl="0"/>
            <a:r>
              <a:rPr lang="en-US" altLang="ja-JP" smtClean="0"/>
              <a:t>Edit Master text styles</a:t>
            </a:r>
          </a:p>
          <a:p>
            <a:pPr lvl="1"/>
            <a:r>
              <a:rPr lang="en-US" altLang="ja-JP" smtClean="0"/>
              <a:t>Second level</a:t>
            </a:r>
          </a:p>
        </p:txBody>
      </p:sp>
    </p:spTree>
    <p:extLst>
      <p:ext uri="{BB962C8B-B14F-4D97-AF65-F5344CB8AC3E}">
        <p14:creationId xmlns:p14="http://schemas.microsoft.com/office/powerpoint/2010/main" val="1409543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60800" y="1905000"/>
            <a:ext cx="7797661" cy="2286000"/>
          </a:xfrm>
        </p:spPr>
        <p:txBody>
          <a:bodyPr anchor="t"/>
          <a:lstStyle>
            <a:lvl1pPr marL="228600" indent="-228600" algn="l">
              <a:defRPr sz="4000" b="0"/>
            </a:lvl1pPr>
          </a:lstStyle>
          <a:p>
            <a:r>
              <a:t>“Click to type customer or partner quote surrounded by quotation marks.”</a:t>
            </a:r>
          </a:p>
        </p:txBody>
      </p:sp>
      <p:sp>
        <p:nvSpPr>
          <p:cNvPr id="4" name="Text Placeholder 3"/>
          <p:cNvSpPr>
            <a:spLocks noGrp="1"/>
          </p:cNvSpPr>
          <p:nvPr>
            <p:ph type="body" sz="half" idx="2" hasCustomPrompt="1"/>
          </p:nvPr>
        </p:nvSpPr>
        <p:spPr>
          <a:xfrm>
            <a:off x="4267200" y="4191000"/>
            <a:ext cx="7393517"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add Name, Title, Company</a:t>
            </a:r>
          </a:p>
        </p:txBody>
      </p:sp>
      <p:sp>
        <p:nvSpPr>
          <p:cNvPr id="3" name="Date Placeholder 2"/>
          <p:cNvSpPr>
            <a:spLocks noGrp="1"/>
          </p:cNvSpPr>
          <p:nvPr>
            <p:ph type="dt" sz="half" idx="10"/>
          </p:nvPr>
        </p:nvSpPr>
        <p:spPr/>
        <p:txBody>
          <a:bodyPr/>
          <a:lstStyle/>
          <a:p>
            <a:fld id="{9BACF8F2-5036-4F40-8D1C-5EB603BCF658}" type="datetime1">
              <a:t>2019/6/29</a:t>
            </a:fld>
            <a:endParaRPr/>
          </a:p>
        </p:txBody>
      </p:sp>
      <p:sp>
        <p:nvSpPr>
          <p:cNvPr id="8" name="Footer Placeholder 7"/>
          <p:cNvSpPr>
            <a:spLocks noGrp="1"/>
          </p:cNvSpPr>
          <p:nvPr>
            <p:ph type="ftr" sz="quarter" idx="11"/>
          </p:nvPr>
        </p:nvSpPr>
        <p:spPr/>
        <p:txBody>
          <a:bodyPr/>
          <a:lstStyle/>
          <a:p>
            <a:r>
              <a:rPr lang="en-US"/>
              <a:t>Confidential – Oracle Internal/Restricted/Highly Restricted</a:t>
            </a:r>
            <a:endParaRPr/>
          </a:p>
        </p:txBody>
      </p:sp>
      <p:sp>
        <p:nvSpPr>
          <p:cNvPr id="9" name="Slide Number Placeholder 8"/>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3590843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kumimoji="1" lang="en-US" altLang="ja-JP" smtClean="0"/>
              <a:t>Click to edit Master title style</a:t>
            </a:r>
            <a:endParaRPr kumimoji="1" lang="ja-JP"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en-US" altLang="ja-JP" smtClean="0"/>
              <a:t>Edit Master text styles</a:t>
            </a:r>
          </a:p>
        </p:txBody>
      </p:sp>
      <p:sp>
        <p:nvSpPr>
          <p:cNvPr id="4" name="Date Placeholder 3"/>
          <p:cNvSpPr>
            <a:spLocks noGrp="1"/>
          </p:cNvSpPr>
          <p:nvPr>
            <p:ph type="dt" sz="half" idx="10"/>
          </p:nvPr>
        </p:nvSpPr>
        <p:spPr/>
        <p:txBody>
          <a:bodyPr/>
          <a:lstStyle/>
          <a:p>
            <a:fld id="{D6E9B71E-48A6-4D64-8F2C-B8D500457C88}" type="datetimeFigureOut">
              <a:rPr kumimoji="1" lang="ja-JP" altLang="en-US" smtClean="0"/>
              <a:t>2019/6/29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6B8C2B7-5110-4E16-8B8F-9CE0826533DD}" type="slidenum">
              <a:rPr kumimoji="1" lang="ja-JP" altLang="en-US" smtClean="0"/>
              <a:t>‹#›</a:t>
            </a:fld>
            <a:endParaRPr kumimoji="1" lang="ja-JP" altLang="en-US"/>
          </a:p>
        </p:txBody>
      </p:sp>
    </p:spTree>
    <p:extLst>
      <p:ext uri="{BB962C8B-B14F-4D97-AF65-F5344CB8AC3E}">
        <p14:creationId xmlns:p14="http://schemas.microsoft.com/office/powerpoint/2010/main" val="5245721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60800" y="1905000"/>
            <a:ext cx="7797661" cy="2286000"/>
          </a:xfrm>
        </p:spPr>
        <p:txBody>
          <a:bodyPr anchor="t"/>
          <a:lstStyle>
            <a:lvl1pPr marL="228600" indent="-228600" algn="l">
              <a:defRPr sz="4000" b="0"/>
            </a:lvl1pPr>
          </a:lstStyle>
          <a:p>
            <a:r>
              <a:t>“Click to type customer or partner quote surrounded by quotation marks.”</a:t>
            </a:r>
          </a:p>
        </p:txBody>
      </p:sp>
      <p:sp>
        <p:nvSpPr>
          <p:cNvPr id="4" name="Text Placeholder 3"/>
          <p:cNvSpPr>
            <a:spLocks noGrp="1"/>
          </p:cNvSpPr>
          <p:nvPr>
            <p:ph type="body" sz="half" idx="2" hasCustomPrompt="1"/>
          </p:nvPr>
        </p:nvSpPr>
        <p:spPr>
          <a:xfrm>
            <a:off x="4267200" y="4191000"/>
            <a:ext cx="7393517"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add Name, Title, Company</a:t>
            </a:r>
          </a:p>
        </p:txBody>
      </p:sp>
      <p:sp>
        <p:nvSpPr>
          <p:cNvPr id="8" name="Picture Placeholder 15"/>
          <p:cNvSpPr>
            <a:spLocks noGrp="1"/>
          </p:cNvSpPr>
          <p:nvPr>
            <p:ph type="pic" sz="quarter" idx="14" hasCustomPrompt="1"/>
          </p:nvPr>
        </p:nvSpPr>
        <p:spPr>
          <a:xfrm>
            <a:off x="531949" y="1905000"/>
            <a:ext cx="2926080" cy="3072384"/>
          </a:xfrm>
          <a:noFill/>
        </p:spPr>
        <p:txBody>
          <a:bodyPr tIns="91440">
            <a:noAutofit/>
          </a:bodyPr>
          <a:lstStyle>
            <a:lvl1pPr marL="0" indent="0" algn="ctr">
              <a:spcBef>
                <a:spcPts val="0"/>
              </a:spcBef>
              <a:buNone/>
              <a:defRPr sz="1800" baseline="0">
                <a:solidFill>
                  <a:schemeClr val="tx1"/>
                </a:solidFill>
              </a:defRPr>
            </a:lvl1pPr>
          </a:lstStyle>
          <a:p>
            <a:r>
              <a:t>Click icon to insert picture</a:t>
            </a:r>
          </a:p>
        </p:txBody>
      </p:sp>
      <p:sp>
        <p:nvSpPr>
          <p:cNvPr id="3" name="Date Placeholder 2"/>
          <p:cNvSpPr>
            <a:spLocks noGrp="1"/>
          </p:cNvSpPr>
          <p:nvPr>
            <p:ph type="dt" sz="half" idx="15"/>
          </p:nvPr>
        </p:nvSpPr>
        <p:spPr/>
        <p:txBody>
          <a:bodyPr/>
          <a:lstStyle/>
          <a:p>
            <a:fld id="{60E21AE3-5BE1-6242-911D-2005ED418C4C}" type="datetime1">
              <a:t>2019/6/29</a:t>
            </a:fld>
            <a:endParaRPr/>
          </a:p>
        </p:txBody>
      </p:sp>
      <p:sp>
        <p:nvSpPr>
          <p:cNvPr id="9" name="Footer Placeholder 8"/>
          <p:cNvSpPr>
            <a:spLocks noGrp="1"/>
          </p:cNvSpPr>
          <p:nvPr>
            <p:ph type="ftr" sz="quarter" idx="16"/>
          </p:nvPr>
        </p:nvSpPr>
        <p:spPr/>
        <p:txBody>
          <a:bodyPr/>
          <a:lstStyle/>
          <a:p>
            <a:r>
              <a:rPr lang="en-US"/>
              <a:t>Confidential – Oracle Internal/Restricted/Highly Restricted</a:t>
            </a:r>
            <a:endParaRPr/>
          </a:p>
        </p:txBody>
      </p:sp>
      <p:sp>
        <p:nvSpPr>
          <p:cNvPr id="10" name="Slide Number Placeholder 9"/>
          <p:cNvSpPr>
            <a:spLocks noGrp="1"/>
          </p:cNvSpPr>
          <p:nvPr>
            <p:ph type="sldNum" sz="quarter" idx="17"/>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2911233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cxnSp>
        <p:nvCxnSpPr>
          <p:cNvPr id="9" name="Straight Connector 8"/>
          <p:cNvCxnSpPr/>
          <p:nvPr/>
        </p:nvCxnSpPr>
        <p:spPr bwMode="ltGray">
          <a:xfrm>
            <a:off x="6096000"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952" y="1524001"/>
            <a:ext cx="5411608"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ltLang="ja-JP" smtClean="0"/>
              <a:t>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a:p>
        </p:txBody>
      </p:sp>
      <p:sp>
        <p:nvSpPr>
          <p:cNvPr id="4" name="Content Placeholder 3"/>
          <p:cNvSpPr>
            <a:spLocks noGrp="1"/>
          </p:cNvSpPr>
          <p:nvPr>
            <p:ph sz="half" idx="2"/>
          </p:nvPr>
        </p:nvSpPr>
        <p:spPr>
          <a:xfrm>
            <a:off x="6248442" y="1524001"/>
            <a:ext cx="5411607"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ltLang="ja-JP" smtClean="0"/>
              <a:t>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a:p>
        </p:txBody>
      </p:sp>
      <p:sp>
        <p:nvSpPr>
          <p:cNvPr id="8" name="Title 7"/>
          <p:cNvSpPr>
            <a:spLocks noGrp="1"/>
          </p:cNvSpPr>
          <p:nvPr>
            <p:ph type="title"/>
          </p:nvPr>
        </p:nvSpPr>
        <p:spPr/>
        <p:txBody>
          <a:bodyPr/>
          <a:lstStyle/>
          <a:p>
            <a:r>
              <a:rPr lang="en-US" altLang="ja-JP" smtClean="0"/>
              <a:t>Click to edit Master title style</a:t>
            </a:r>
            <a:endParaRPr/>
          </a:p>
        </p:txBody>
      </p:sp>
      <p:sp>
        <p:nvSpPr>
          <p:cNvPr id="2" name="Date Placeholder 1"/>
          <p:cNvSpPr>
            <a:spLocks noGrp="1"/>
          </p:cNvSpPr>
          <p:nvPr>
            <p:ph type="dt" sz="half" idx="10"/>
          </p:nvPr>
        </p:nvSpPr>
        <p:spPr/>
        <p:txBody>
          <a:bodyPr/>
          <a:lstStyle/>
          <a:p>
            <a:fld id="{FBFEB3D3-C657-3A4A-A117-7BA90B181362}" type="datetime1">
              <a:t>2019/6/29</a:t>
            </a:fld>
            <a:endParaRPr/>
          </a:p>
        </p:txBody>
      </p:sp>
      <p:sp>
        <p:nvSpPr>
          <p:cNvPr id="10" name="Footer Placeholder 9"/>
          <p:cNvSpPr>
            <a:spLocks noGrp="1"/>
          </p:cNvSpPr>
          <p:nvPr>
            <p:ph type="ftr" sz="quarter" idx="11"/>
          </p:nvPr>
        </p:nvSpPr>
        <p:spPr/>
        <p:txBody>
          <a:bodyPr/>
          <a:lstStyle/>
          <a:p>
            <a:r>
              <a:rPr lang="en-US"/>
              <a:t>Confidential – Oracle Internal/Restricted/Highly Restricted</a:t>
            </a:r>
            <a:endParaRPr/>
          </a:p>
        </p:txBody>
      </p:sp>
      <p:sp>
        <p:nvSpPr>
          <p:cNvPr id="11" name="Slide Number Placeholder 10"/>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3066258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cxnSp>
        <p:nvCxnSpPr>
          <p:cNvPr id="9" name="Straight Connector 8"/>
          <p:cNvCxnSpPr/>
          <p:nvPr/>
        </p:nvCxnSpPr>
        <p:spPr bwMode="ltGray">
          <a:xfrm>
            <a:off x="419050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ltGray">
          <a:xfrm>
            <a:off x="8001496"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953" y="1524001"/>
            <a:ext cx="3475625"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ltLang="ja-JP" smtClean="0"/>
              <a:t>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a:p>
        </p:txBody>
      </p:sp>
      <p:sp>
        <p:nvSpPr>
          <p:cNvPr id="4" name="Content Placeholder 3"/>
          <p:cNvSpPr>
            <a:spLocks noGrp="1"/>
          </p:cNvSpPr>
          <p:nvPr>
            <p:ph sz="half" idx="2"/>
          </p:nvPr>
        </p:nvSpPr>
        <p:spPr>
          <a:xfrm>
            <a:off x="4358188" y="1524001"/>
            <a:ext cx="3475625"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ltLang="ja-JP" smtClean="0"/>
              <a:t>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a:p>
        </p:txBody>
      </p:sp>
      <p:sp>
        <p:nvSpPr>
          <p:cNvPr id="8" name="Content Placeholder 3"/>
          <p:cNvSpPr>
            <a:spLocks noGrp="1"/>
          </p:cNvSpPr>
          <p:nvPr>
            <p:ph sz="half" idx="13"/>
          </p:nvPr>
        </p:nvSpPr>
        <p:spPr>
          <a:xfrm>
            <a:off x="8184424" y="1524001"/>
            <a:ext cx="3475625"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ltLang="ja-JP" smtClean="0"/>
              <a:t>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a:p>
        </p:txBody>
      </p:sp>
      <p:sp>
        <p:nvSpPr>
          <p:cNvPr id="2" name="Date Placeholder 1"/>
          <p:cNvSpPr>
            <a:spLocks noGrp="1"/>
          </p:cNvSpPr>
          <p:nvPr>
            <p:ph type="dt" sz="half" idx="14"/>
          </p:nvPr>
        </p:nvSpPr>
        <p:spPr/>
        <p:txBody>
          <a:bodyPr/>
          <a:lstStyle/>
          <a:p>
            <a:fld id="{C06ED6CF-7612-E04B-8DC1-E9C994828041}" type="datetime1">
              <a:t>2019/6/29</a:t>
            </a:fld>
            <a:endParaRPr/>
          </a:p>
        </p:txBody>
      </p:sp>
      <p:sp>
        <p:nvSpPr>
          <p:cNvPr id="12" name="Footer Placeholder 11"/>
          <p:cNvSpPr>
            <a:spLocks noGrp="1"/>
          </p:cNvSpPr>
          <p:nvPr>
            <p:ph type="ftr" sz="quarter" idx="15"/>
          </p:nvPr>
        </p:nvSpPr>
        <p:spPr/>
        <p:txBody>
          <a:bodyPr/>
          <a:lstStyle/>
          <a:p>
            <a:r>
              <a:rPr lang="en-US"/>
              <a:t>Confidential – Oracle Internal/Restricted/Highly Restricted</a:t>
            </a:r>
            <a:endParaRPr/>
          </a:p>
        </p:txBody>
      </p:sp>
      <p:sp>
        <p:nvSpPr>
          <p:cNvPr id="13" name="Slide Number Placeholder 12"/>
          <p:cNvSpPr>
            <a:spLocks noGrp="1"/>
          </p:cNvSpPr>
          <p:nvPr>
            <p:ph type="sldNum" sz="quarter" idx="16"/>
          </p:nvPr>
        </p:nvSpPr>
        <p:spPr/>
        <p:txBody>
          <a:bodyPr/>
          <a:lstStyle/>
          <a:p>
            <a:fld id="{C51EAA63-D034-42AE-91FA-B13B9518C7BE}" type="slidenum">
              <a:rPr/>
              <a:pPr/>
              <a:t>‹#›</a:t>
            </a:fld>
            <a:endParaRPr/>
          </a:p>
        </p:txBody>
      </p:sp>
      <p:sp>
        <p:nvSpPr>
          <p:cNvPr id="14" name="Title 13"/>
          <p:cNvSpPr>
            <a:spLocks noGrp="1"/>
          </p:cNvSpPr>
          <p:nvPr>
            <p:ph type="title"/>
          </p:nvPr>
        </p:nvSpPr>
        <p:spPr/>
        <p:txBody>
          <a:bodyPr/>
          <a:lstStyle/>
          <a:p>
            <a:r>
              <a:rPr lang="en-US" altLang="ja-JP" smtClean="0"/>
              <a:t>Click to edit Master title style</a:t>
            </a:r>
            <a:endParaRPr/>
          </a:p>
        </p:txBody>
      </p:sp>
    </p:spTree>
    <p:extLst>
      <p:ext uri="{BB962C8B-B14F-4D97-AF65-F5344CB8AC3E}">
        <p14:creationId xmlns:p14="http://schemas.microsoft.com/office/powerpoint/2010/main" val="1532349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952" y="1524002"/>
            <a:ext cx="541160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ltLang="ja-JP" smtClean="0"/>
              <a:t>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a:p>
        </p:txBody>
      </p:sp>
      <p:sp>
        <p:nvSpPr>
          <p:cNvPr id="4" name="Content Placeholder 3"/>
          <p:cNvSpPr>
            <a:spLocks noGrp="1"/>
          </p:cNvSpPr>
          <p:nvPr>
            <p:ph sz="half" idx="2"/>
          </p:nvPr>
        </p:nvSpPr>
        <p:spPr>
          <a:xfrm>
            <a:off x="6248442" y="1524002"/>
            <a:ext cx="5411607"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ltLang="ja-JP" smtClean="0"/>
              <a:t>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a:p>
        </p:txBody>
      </p:sp>
      <p:sp>
        <p:nvSpPr>
          <p:cNvPr id="8" name="Content Placeholder 2"/>
          <p:cNvSpPr>
            <a:spLocks noGrp="1"/>
          </p:cNvSpPr>
          <p:nvPr>
            <p:ph sz="half" idx="13"/>
          </p:nvPr>
        </p:nvSpPr>
        <p:spPr>
          <a:xfrm>
            <a:off x="531952" y="3810003"/>
            <a:ext cx="541160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ltLang="ja-JP" smtClean="0"/>
              <a:t>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a:p>
        </p:txBody>
      </p:sp>
      <p:sp>
        <p:nvSpPr>
          <p:cNvPr id="9" name="Content Placeholder 3"/>
          <p:cNvSpPr>
            <a:spLocks noGrp="1"/>
          </p:cNvSpPr>
          <p:nvPr>
            <p:ph sz="half" idx="14"/>
          </p:nvPr>
        </p:nvSpPr>
        <p:spPr>
          <a:xfrm>
            <a:off x="6248442" y="3810003"/>
            <a:ext cx="5411607"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ltLang="ja-JP" smtClean="0"/>
              <a:t>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a:p>
        </p:txBody>
      </p:sp>
      <p:cxnSp>
        <p:nvCxnSpPr>
          <p:cNvPr id="10" name="Straight Connector 9"/>
          <p:cNvCxnSpPr/>
          <p:nvPr/>
        </p:nvCxnSpPr>
        <p:spPr bwMode="ltGray">
          <a:xfrm>
            <a:off x="6096000"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4" name="Date Placeholder 13"/>
          <p:cNvSpPr>
            <a:spLocks noGrp="1"/>
          </p:cNvSpPr>
          <p:nvPr>
            <p:ph type="dt" sz="half" idx="15"/>
          </p:nvPr>
        </p:nvSpPr>
        <p:spPr/>
        <p:txBody>
          <a:bodyPr/>
          <a:lstStyle/>
          <a:p>
            <a:fld id="{CC0DA16B-426D-5749-9572-ACDC66F968E9}" type="datetime1">
              <a:t>2019/6/29</a:t>
            </a:fld>
            <a:endParaRPr/>
          </a:p>
        </p:txBody>
      </p:sp>
      <p:sp>
        <p:nvSpPr>
          <p:cNvPr id="15" name="Footer Placeholder 14"/>
          <p:cNvSpPr>
            <a:spLocks noGrp="1"/>
          </p:cNvSpPr>
          <p:nvPr>
            <p:ph type="ftr" sz="quarter" idx="16"/>
          </p:nvPr>
        </p:nvSpPr>
        <p:spPr/>
        <p:txBody>
          <a:bodyPr/>
          <a:lstStyle/>
          <a:p>
            <a:r>
              <a:rPr lang="en-US"/>
              <a:t>Confidential – Oracle Internal/Restricted/Highly Restricted</a:t>
            </a:r>
            <a:endParaRPr/>
          </a:p>
        </p:txBody>
      </p:sp>
      <p:sp>
        <p:nvSpPr>
          <p:cNvPr id="16" name="Slide Number Placeholder 15"/>
          <p:cNvSpPr>
            <a:spLocks noGrp="1"/>
          </p:cNvSpPr>
          <p:nvPr>
            <p:ph type="sldNum" sz="quarter" idx="17"/>
          </p:nvPr>
        </p:nvSpPr>
        <p:spPr/>
        <p:txBody>
          <a:bodyPr/>
          <a:lstStyle/>
          <a:p>
            <a:fld id="{C51EAA63-D034-42AE-91FA-B13B9518C7BE}" type="slidenum">
              <a:rPr/>
              <a:pPr/>
              <a:t>‹#›</a:t>
            </a:fld>
            <a:endParaRPr/>
          </a:p>
        </p:txBody>
      </p:sp>
      <p:sp>
        <p:nvSpPr>
          <p:cNvPr id="17" name="Title 16"/>
          <p:cNvSpPr>
            <a:spLocks noGrp="1"/>
          </p:cNvSpPr>
          <p:nvPr>
            <p:ph type="title"/>
          </p:nvPr>
        </p:nvSpPr>
        <p:spPr/>
        <p:txBody>
          <a:bodyPr/>
          <a:lstStyle/>
          <a:p>
            <a:r>
              <a:rPr lang="en-US" altLang="ja-JP" smtClean="0"/>
              <a:t>Click to edit Master title style</a:t>
            </a:r>
            <a:endParaRPr/>
          </a:p>
        </p:txBody>
      </p:sp>
    </p:spTree>
    <p:extLst>
      <p:ext uri="{BB962C8B-B14F-4D97-AF65-F5344CB8AC3E}">
        <p14:creationId xmlns:p14="http://schemas.microsoft.com/office/powerpoint/2010/main" val="3342009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cxnSp>
        <p:nvCxnSpPr>
          <p:cNvPr id="10" name="Straight Connector 9"/>
          <p:cNvCxnSpPr/>
          <p:nvPr/>
        </p:nvCxnSpPr>
        <p:spPr bwMode="ltGray">
          <a:xfrm>
            <a:off x="6096000"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5"/>
          </p:nvPr>
        </p:nvSpPr>
        <p:spPr>
          <a:xfrm>
            <a:off x="2462351" y="1524001"/>
            <a:ext cx="3481211" cy="2011680"/>
          </a:xfrm>
        </p:spPr>
        <p:txBody>
          <a:bodyPr anchor="ctr">
            <a:noAutofit/>
          </a:bodyPr>
          <a:lstStyle>
            <a:lvl1pPr marL="0" indent="0">
              <a:spcBef>
                <a:spcPts val="1200"/>
              </a:spcBef>
              <a:buFont typeface="Arial" panose="020B0604020202020204" pitchFamily="34" charset="0"/>
              <a:buNone/>
              <a:defRPr sz="20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ltLang="ja-JP" smtClean="0"/>
              <a:t>Edit Master text styles</a:t>
            </a:r>
          </a:p>
        </p:txBody>
      </p:sp>
      <p:cxnSp>
        <p:nvCxnSpPr>
          <p:cNvPr id="13" name="Straight Connector 12"/>
          <p:cNvCxnSpPr/>
          <p:nvPr/>
        </p:nvCxnSpPr>
        <p:spPr bwMode="ltGray">
          <a:xfrm flipH="1">
            <a:off x="531952" y="3733800"/>
            <a:ext cx="11128099"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229600" y="1524001"/>
            <a:ext cx="3430448" cy="2011680"/>
          </a:xfrm>
        </p:spPr>
        <p:txBody>
          <a:bodyPr anchor="ctr">
            <a:noAutofit/>
          </a:bodyPr>
          <a:lstStyle>
            <a:lvl1pPr marL="0" indent="0">
              <a:spcBef>
                <a:spcPts val="1200"/>
              </a:spcBef>
              <a:buFont typeface="Arial" panose="020B0604020202020204" pitchFamily="34" charset="0"/>
              <a:buNone/>
              <a:defRPr sz="20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ltLang="ja-JP" smtClean="0"/>
              <a:t>Edit Master text styles</a:t>
            </a:r>
          </a:p>
        </p:txBody>
      </p:sp>
      <p:sp>
        <p:nvSpPr>
          <p:cNvPr id="17" name="Text Placeholder 11"/>
          <p:cNvSpPr>
            <a:spLocks noGrp="1"/>
          </p:cNvSpPr>
          <p:nvPr>
            <p:ph type="body" sz="quarter" idx="17"/>
          </p:nvPr>
        </p:nvSpPr>
        <p:spPr>
          <a:xfrm>
            <a:off x="2462351" y="3931920"/>
            <a:ext cx="3481211" cy="2011680"/>
          </a:xfrm>
        </p:spPr>
        <p:txBody>
          <a:bodyPr anchor="ctr">
            <a:noAutofit/>
          </a:bodyPr>
          <a:lstStyle>
            <a:lvl1pPr marL="0" indent="0">
              <a:spcBef>
                <a:spcPts val="1200"/>
              </a:spcBef>
              <a:buFont typeface="Arial" panose="020B0604020202020204" pitchFamily="34" charset="0"/>
              <a:buNone/>
              <a:defRPr sz="20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ltLang="ja-JP" smtClean="0"/>
              <a:t>Edit Master text styles</a:t>
            </a:r>
          </a:p>
        </p:txBody>
      </p:sp>
      <p:sp>
        <p:nvSpPr>
          <p:cNvPr id="18" name="Text Placeholder 11"/>
          <p:cNvSpPr>
            <a:spLocks noGrp="1"/>
          </p:cNvSpPr>
          <p:nvPr>
            <p:ph type="body" sz="quarter" idx="18"/>
          </p:nvPr>
        </p:nvSpPr>
        <p:spPr>
          <a:xfrm>
            <a:off x="8229600" y="3931920"/>
            <a:ext cx="3430449" cy="2011680"/>
          </a:xfrm>
        </p:spPr>
        <p:txBody>
          <a:bodyPr anchor="ctr">
            <a:noAutofit/>
          </a:bodyPr>
          <a:lstStyle>
            <a:lvl1pPr marL="0" indent="0">
              <a:spcBef>
                <a:spcPts val="1200"/>
              </a:spcBef>
              <a:buFont typeface="Arial" panose="020B0604020202020204" pitchFamily="34" charset="0"/>
              <a:buNone/>
              <a:defRPr sz="20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ltLang="ja-JP" smtClean="0"/>
              <a:t>Edit Master text styles</a:t>
            </a:r>
          </a:p>
        </p:txBody>
      </p:sp>
      <p:sp>
        <p:nvSpPr>
          <p:cNvPr id="3" name="Title 2"/>
          <p:cNvSpPr>
            <a:spLocks noGrp="1"/>
          </p:cNvSpPr>
          <p:nvPr>
            <p:ph type="title"/>
          </p:nvPr>
        </p:nvSpPr>
        <p:spPr/>
        <p:txBody>
          <a:bodyPr/>
          <a:lstStyle/>
          <a:p>
            <a:r>
              <a:rPr lang="en-US" altLang="ja-JP" smtClean="0"/>
              <a:t>Click to edit Master title style</a:t>
            </a:r>
            <a:endParaRPr/>
          </a:p>
        </p:txBody>
      </p:sp>
      <p:sp>
        <p:nvSpPr>
          <p:cNvPr id="2" name="Date Placeholder 1"/>
          <p:cNvSpPr>
            <a:spLocks noGrp="1"/>
          </p:cNvSpPr>
          <p:nvPr>
            <p:ph type="dt" sz="half" idx="19"/>
          </p:nvPr>
        </p:nvSpPr>
        <p:spPr/>
        <p:txBody>
          <a:bodyPr/>
          <a:lstStyle/>
          <a:p>
            <a:fld id="{D0A11646-087A-0F43-BD71-24EBF2892996}" type="datetime1">
              <a:t>2019/6/29</a:t>
            </a:fld>
            <a:endParaRPr/>
          </a:p>
        </p:txBody>
      </p:sp>
      <p:sp>
        <p:nvSpPr>
          <p:cNvPr id="4" name="Footer Placeholder 3"/>
          <p:cNvSpPr>
            <a:spLocks noGrp="1"/>
          </p:cNvSpPr>
          <p:nvPr>
            <p:ph type="ftr" sz="quarter" idx="20"/>
          </p:nvPr>
        </p:nvSpPr>
        <p:spPr/>
        <p:txBody>
          <a:bodyPr/>
          <a:lstStyle/>
          <a:p>
            <a:r>
              <a:rPr lang="en-US"/>
              <a:t>Confidential – Oracle Internal/Restricted/Highly Restricted</a:t>
            </a:r>
            <a:endParaRPr/>
          </a:p>
        </p:txBody>
      </p:sp>
      <p:sp>
        <p:nvSpPr>
          <p:cNvPr id="8" name="Slide Number Placeholder 7"/>
          <p:cNvSpPr>
            <a:spLocks noGrp="1"/>
          </p:cNvSpPr>
          <p:nvPr>
            <p:ph type="sldNum" sz="quarter" idx="21"/>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3063638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12" name="Text Placeholder 11"/>
          <p:cNvSpPr>
            <a:spLocks noGrp="1"/>
          </p:cNvSpPr>
          <p:nvPr>
            <p:ph type="body" sz="quarter" idx="15"/>
          </p:nvPr>
        </p:nvSpPr>
        <p:spPr>
          <a:xfrm>
            <a:off x="5791200" y="1524000"/>
            <a:ext cx="5791200" cy="2743200"/>
          </a:xfrm>
        </p:spPr>
        <p:txBody>
          <a:bodyPr anchor="ctr">
            <a:noAutofit/>
          </a:bodyPr>
          <a:lstStyle>
            <a:lvl1pPr marL="0" indent="0">
              <a:spcBef>
                <a:spcPts val="1200"/>
              </a:spcBef>
              <a:buFont typeface="Arial" panose="020B0604020202020204" pitchFamily="34" charset="0"/>
              <a:buNone/>
              <a:defRPr sz="28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ltLang="ja-JP" smtClean="0"/>
              <a:t>Edit Master text styles</a:t>
            </a:r>
          </a:p>
        </p:txBody>
      </p:sp>
      <p:sp>
        <p:nvSpPr>
          <p:cNvPr id="2" name="Date Placeholder 1"/>
          <p:cNvSpPr>
            <a:spLocks noGrp="1"/>
          </p:cNvSpPr>
          <p:nvPr>
            <p:ph type="dt" sz="half" idx="16"/>
          </p:nvPr>
        </p:nvSpPr>
        <p:spPr/>
        <p:txBody>
          <a:bodyPr/>
          <a:lstStyle/>
          <a:p>
            <a:fld id="{F53FF8EF-E725-F94C-9239-8D529087B1FF}" type="datetime1">
              <a:t>2019/6/29</a:t>
            </a:fld>
            <a:endParaRPr/>
          </a:p>
        </p:txBody>
      </p:sp>
      <p:sp>
        <p:nvSpPr>
          <p:cNvPr id="3" name="Footer Placeholder 2"/>
          <p:cNvSpPr>
            <a:spLocks noGrp="1"/>
          </p:cNvSpPr>
          <p:nvPr>
            <p:ph type="ftr" sz="quarter" idx="17"/>
          </p:nvPr>
        </p:nvSpPr>
        <p:spPr/>
        <p:txBody>
          <a:bodyPr/>
          <a:lstStyle/>
          <a:p>
            <a:r>
              <a:rPr lang="en-US"/>
              <a:t>Confidential – Oracle Internal/Restricted/Highly Restricted</a:t>
            </a:r>
            <a:endParaRPr/>
          </a:p>
        </p:txBody>
      </p:sp>
      <p:sp>
        <p:nvSpPr>
          <p:cNvPr id="4" name="Slide Number Placeholder 3"/>
          <p:cNvSpPr>
            <a:spLocks noGrp="1"/>
          </p:cNvSpPr>
          <p:nvPr>
            <p:ph type="sldNum" sz="quarter" idx="18"/>
          </p:nvPr>
        </p:nvSpPr>
        <p:spPr/>
        <p:txBody>
          <a:bodyPr/>
          <a:lstStyle/>
          <a:p>
            <a:fld id="{C51EAA63-D034-42AE-91FA-B13B9518C7BE}" type="slidenum">
              <a:rPr/>
              <a:pPr/>
              <a:t>‹#›</a:t>
            </a:fld>
            <a:endParaRPr/>
          </a:p>
        </p:txBody>
      </p:sp>
      <p:sp>
        <p:nvSpPr>
          <p:cNvPr id="5" name="Title 4"/>
          <p:cNvSpPr>
            <a:spLocks noGrp="1"/>
          </p:cNvSpPr>
          <p:nvPr>
            <p:ph type="title" hasCustomPrompt="1"/>
          </p:nvPr>
        </p:nvSpPr>
        <p:spPr>
          <a:xfrm>
            <a:off x="812800" y="1524000"/>
            <a:ext cx="4470400" cy="2743200"/>
          </a:xfrm>
        </p:spPr>
        <p:txBody>
          <a:bodyPr anchor="ctr"/>
          <a:lstStyle>
            <a:lvl1pPr algn="r">
              <a:defRPr sz="16600" b="1">
                <a:solidFill>
                  <a:schemeClr val="accent2"/>
                </a:solidFill>
              </a:defRPr>
            </a:lvl1pPr>
          </a:lstStyle>
          <a:p>
            <a:r>
              <a:t>XX</a:t>
            </a:r>
          </a:p>
        </p:txBody>
      </p:sp>
    </p:spTree>
    <p:extLst>
      <p:ext uri="{BB962C8B-B14F-4D97-AF65-F5344CB8AC3E}">
        <p14:creationId xmlns:p14="http://schemas.microsoft.com/office/powerpoint/2010/main" val="237199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cxnSp>
        <p:nvCxnSpPr>
          <p:cNvPr id="10" name="Straight Connector 9"/>
          <p:cNvCxnSpPr/>
          <p:nvPr/>
        </p:nvCxnSpPr>
        <p:spPr bwMode="ltGray">
          <a:xfrm>
            <a:off x="6096000"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531951" y="1524000"/>
            <a:ext cx="5414659" cy="758952"/>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Edit Master text styles</a:t>
            </a:r>
          </a:p>
        </p:txBody>
      </p:sp>
      <p:sp>
        <p:nvSpPr>
          <p:cNvPr id="4" name="Content Placeholder 3"/>
          <p:cNvSpPr>
            <a:spLocks noGrp="1"/>
          </p:cNvSpPr>
          <p:nvPr>
            <p:ph sz="half" idx="2"/>
          </p:nvPr>
        </p:nvSpPr>
        <p:spPr>
          <a:xfrm>
            <a:off x="531951" y="2362200"/>
            <a:ext cx="5414659"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ltLang="ja-JP" smtClean="0"/>
              <a:t>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a:p>
        </p:txBody>
      </p:sp>
      <p:sp>
        <p:nvSpPr>
          <p:cNvPr id="5" name="Text Placeholder 4"/>
          <p:cNvSpPr>
            <a:spLocks noGrp="1"/>
          </p:cNvSpPr>
          <p:nvPr>
            <p:ph type="body" sz="quarter" idx="3"/>
          </p:nvPr>
        </p:nvSpPr>
        <p:spPr>
          <a:xfrm>
            <a:off x="6245391" y="1524000"/>
            <a:ext cx="5414659" cy="758952"/>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Edit Master text styles</a:t>
            </a:r>
          </a:p>
        </p:txBody>
      </p:sp>
      <p:sp>
        <p:nvSpPr>
          <p:cNvPr id="6" name="Content Placeholder 5"/>
          <p:cNvSpPr>
            <a:spLocks noGrp="1"/>
          </p:cNvSpPr>
          <p:nvPr>
            <p:ph sz="quarter" idx="4"/>
          </p:nvPr>
        </p:nvSpPr>
        <p:spPr>
          <a:xfrm>
            <a:off x="6245391" y="2362200"/>
            <a:ext cx="5414659"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ltLang="ja-JP" smtClean="0"/>
              <a:t>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a:p>
        </p:txBody>
      </p:sp>
      <p:sp>
        <p:nvSpPr>
          <p:cNvPr id="11" name="Title 10"/>
          <p:cNvSpPr>
            <a:spLocks noGrp="1"/>
          </p:cNvSpPr>
          <p:nvPr>
            <p:ph type="title"/>
          </p:nvPr>
        </p:nvSpPr>
        <p:spPr/>
        <p:txBody>
          <a:bodyPr/>
          <a:lstStyle/>
          <a:p>
            <a:r>
              <a:rPr lang="en-US" altLang="ja-JP" smtClean="0"/>
              <a:t>Click to edit Master title style</a:t>
            </a:r>
            <a:endParaRPr/>
          </a:p>
        </p:txBody>
      </p:sp>
      <p:sp>
        <p:nvSpPr>
          <p:cNvPr id="2" name="Date Placeholder 1"/>
          <p:cNvSpPr>
            <a:spLocks noGrp="1"/>
          </p:cNvSpPr>
          <p:nvPr>
            <p:ph type="dt" sz="half" idx="10"/>
          </p:nvPr>
        </p:nvSpPr>
        <p:spPr/>
        <p:txBody>
          <a:bodyPr/>
          <a:lstStyle/>
          <a:p>
            <a:fld id="{3ADBD87C-0FBC-1645-9C3E-F2761D334335}" type="datetime1">
              <a:t>2019/6/29</a:t>
            </a:fld>
            <a:endParaRPr/>
          </a:p>
        </p:txBody>
      </p:sp>
      <p:sp>
        <p:nvSpPr>
          <p:cNvPr id="12" name="Footer Placeholder 11"/>
          <p:cNvSpPr>
            <a:spLocks noGrp="1"/>
          </p:cNvSpPr>
          <p:nvPr>
            <p:ph type="ftr" sz="quarter" idx="11"/>
          </p:nvPr>
        </p:nvSpPr>
        <p:spPr/>
        <p:txBody>
          <a:bodyPr/>
          <a:lstStyle/>
          <a:p>
            <a:r>
              <a:rPr lang="en-US"/>
              <a:t>Confidential – Oracle Internal/Restricted/Highly Restricted</a:t>
            </a:r>
            <a:endParaRPr/>
          </a:p>
        </p:txBody>
      </p:sp>
      <p:sp>
        <p:nvSpPr>
          <p:cNvPr id="13" name="Slide Number Placeholder 12"/>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3360014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ja-JP" smtClean="0"/>
              <a:t>Click to edit Master title style</a:t>
            </a:r>
            <a:endParaRPr/>
          </a:p>
        </p:txBody>
      </p:sp>
      <p:sp>
        <p:nvSpPr>
          <p:cNvPr id="2" name="Date Placeholder 1"/>
          <p:cNvSpPr>
            <a:spLocks noGrp="1"/>
          </p:cNvSpPr>
          <p:nvPr>
            <p:ph type="dt" sz="half" idx="10"/>
          </p:nvPr>
        </p:nvSpPr>
        <p:spPr/>
        <p:txBody>
          <a:bodyPr/>
          <a:lstStyle/>
          <a:p>
            <a:fld id="{17625AEC-A771-5C4A-9B5D-D4344E4E80FB}" type="datetime1">
              <a:t>2019/6/29</a:t>
            </a:fld>
            <a:endParaRPr/>
          </a:p>
        </p:txBody>
      </p:sp>
      <p:sp>
        <p:nvSpPr>
          <p:cNvPr id="7" name="Footer Placeholder 6"/>
          <p:cNvSpPr>
            <a:spLocks noGrp="1"/>
          </p:cNvSpPr>
          <p:nvPr>
            <p:ph type="ftr" sz="quarter" idx="11"/>
          </p:nvPr>
        </p:nvSpPr>
        <p:spPr/>
        <p:txBody>
          <a:bodyPr/>
          <a:lstStyle/>
          <a:p>
            <a:r>
              <a:rPr lang="en-US"/>
              <a:t>Confidential – Oracle Internal/Restricted/Highly Restricted</a:t>
            </a:r>
            <a:endParaRPr/>
          </a:p>
        </p:txBody>
      </p:sp>
      <p:sp>
        <p:nvSpPr>
          <p:cNvPr id="8" name="Slide Number Placeholder 7"/>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2214877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ext Placeholder 12"/>
          <p:cNvSpPr>
            <a:spLocks noGrp="1"/>
          </p:cNvSpPr>
          <p:nvPr>
            <p:ph type="body" sz="quarter" idx="13" hasCustomPrompt="1"/>
          </p:nvPr>
        </p:nvSpPr>
        <p:spPr>
          <a:xfrm>
            <a:off x="531952" y="1373743"/>
            <a:ext cx="11128096"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t>Click to add subtitle</a:t>
            </a:r>
          </a:p>
        </p:txBody>
      </p:sp>
      <p:sp>
        <p:nvSpPr>
          <p:cNvPr id="7" name="Title 6"/>
          <p:cNvSpPr>
            <a:spLocks noGrp="1"/>
          </p:cNvSpPr>
          <p:nvPr>
            <p:ph type="title"/>
          </p:nvPr>
        </p:nvSpPr>
        <p:spPr/>
        <p:txBody>
          <a:bodyPr/>
          <a:lstStyle/>
          <a:p>
            <a:r>
              <a:rPr lang="en-US" altLang="ja-JP" smtClean="0"/>
              <a:t>Click to edit Master title style</a:t>
            </a:r>
            <a:endParaRPr/>
          </a:p>
        </p:txBody>
      </p:sp>
      <p:sp>
        <p:nvSpPr>
          <p:cNvPr id="2" name="Date Placeholder 1"/>
          <p:cNvSpPr>
            <a:spLocks noGrp="1"/>
          </p:cNvSpPr>
          <p:nvPr>
            <p:ph type="dt" sz="half" idx="14"/>
          </p:nvPr>
        </p:nvSpPr>
        <p:spPr/>
        <p:txBody>
          <a:bodyPr/>
          <a:lstStyle/>
          <a:p>
            <a:fld id="{50013597-2744-6748-9931-464E13A7D835}" type="datetime1">
              <a:t>2019/6/29</a:t>
            </a:fld>
            <a:endParaRPr/>
          </a:p>
        </p:txBody>
      </p:sp>
      <p:sp>
        <p:nvSpPr>
          <p:cNvPr id="8" name="Footer Placeholder 7"/>
          <p:cNvSpPr>
            <a:spLocks noGrp="1"/>
          </p:cNvSpPr>
          <p:nvPr>
            <p:ph type="ftr" sz="quarter" idx="15"/>
          </p:nvPr>
        </p:nvSpPr>
        <p:spPr/>
        <p:txBody>
          <a:bodyPr/>
          <a:lstStyle/>
          <a:p>
            <a:r>
              <a:rPr lang="en-US"/>
              <a:t>Confidential – Oracle Internal/Restricted/Highly Restricted</a:t>
            </a:r>
            <a:endParaRPr/>
          </a:p>
        </p:txBody>
      </p:sp>
      <p:sp>
        <p:nvSpPr>
          <p:cNvPr id="9" name="Slide Number Placeholder 8"/>
          <p:cNvSpPr>
            <a:spLocks noGrp="1"/>
          </p:cNvSpPr>
          <p:nvPr>
            <p:ph type="sldNum" sz="quarter" idx="16"/>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3233160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B2F5E39-B1C2-354A-9949-98ED0EA1EE4D}" type="datetime1">
              <a:t>2019/6/29</a:t>
            </a:fld>
            <a:endParaRPr/>
          </a:p>
        </p:txBody>
      </p:sp>
      <p:sp>
        <p:nvSpPr>
          <p:cNvPr id="6" name="Footer Placeholder 5"/>
          <p:cNvSpPr>
            <a:spLocks noGrp="1"/>
          </p:cNvSpPr>
          <p:nvPr>
            <p:ph type="ftr" sz="quarter" idx="11"/>
          </p:nvPr>
        </p:nvSpPr>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1585060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Content Placeholder 2"/>
          <p:cNvSpPr>
            <a:spLocks noGrp="1"/>
          </p:cNvSpPr>
          <p:nvPr>
            <p:ph sz="half" idx="1"/>
          </p:nvPr>
        </p:nvSpPr>
        <p:spPr>
          <a:xfrm>
            <a:off x="838200" y="1825625"/>
            <a:ext cx="5181600" cy="4351338"/>
          </a:xfrm>
        </p:spPr>
        <p:txBody>
          <a:bodyPr/>
          <a:lstStyle/>
          <a:p>
            <a:pPr lvl="0"/>
            <a:r>
              <a:rPr kumimoji="1" lang="en-US" altLang="ja-JP" smtClean="0"/>
              <a:t>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Content Placeholder 3"/>
          <p:cNvSpPr>
            <a:spLocks noGrp="1"/>
          </p:cNvSpPr>
          <p:nvPr>
            <p:ph sz="half" idx="2"/>
          </p:nvPr>
        </p:nvSpPr>
        <p:spPr>
          <a:xfrm>
            <a:off x="6172200" y="1825625"/>
            <a:ext cx="5181600" cy="4351338"/>
          </a:xfrm>
        </p:spPr>
        <p:txBody>
          <a:bodyPr/>
          <a:lstStyle/>
          <a:p>
            <a:pPr lvl="0"/>
            <a:r>
              <a:rPr kumimoji="1" lang="en-US" altLang="ja-JP" smtClean="0"/>
              <a:t>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5" name="Date Placeholder 4"/>
          <p:cNvSpPr>
            <a:spLocks noGrp="1"/>
          </p:cNvSpPr>
          <p:nvPr>
            <p:ph type="dt" sz="half" idx="10"/>
          </p:nvPr>
        </p:nvSpPr>
        <p:spPr/>
        <p:txBody>
          <a:bodyPr/>
          <a:lstStyle/>
          <a:p>
            <a:fld id="{D6E9B71E-48A6-4D64-8F2C-B8D500457C88}" type="datetimeFigureOut">
              <a:rPr kumimoji="1" lang="ja-JP" altLang="en-US" smtClean="0"/>
              <a:t>2019/6/29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6B8C2B7-5110-4E16-8B8F-9CE0826533DD}" type="slidenum">
              <a:rPr kumimoji="1" lang="ja-JP" altLang="en-US" smtClean="0"/>
              <a:t>‹#›</a:t>
            </a:fld>
            <a:endParaRPr kumimoji="1" lang="ja-JP" altLang="en-US"/>
          </a:p>
        </p:txBody>
      </p:sp>
    </p:spTree>
    <p:extLst>
      <p:ext uri="{BB962C8B-B14F-4D97-AF65-F5344CB8AC3E}">
        <p14:creationId xmlns:p14="http://schemas.microsoft.com/office/powerpoint/2010/main" val="194238475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801" y="1524000"/>
            <a:ext cx="7393475"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ltLang="ja-JP" smtClean="0"/>
              <a:t>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a:p>
        </p:txBody>
      </p:sp>
      <p:sp>
        <p:nvSpPr>
          <p:cNvPr id="4" name="Text Placeholder 3"/>
          <p:cNvSpPr>
            <a:spLocks noGrp="1"/>
          </p:cNvSpPr>
          <p:nvPr>
            <p:ph type="body" sz="half" idx="2"/>
          </p:nvPr>
        </p:nvSpPr>
        <p:spPr>
          <a:xfrm>
            <a:off x="8290560" y="1600200"/>
            <a:ext cx="3352800" cy="45720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Edit Master text styles</a:t>
            </a:r>
          </a:p>
        </p:txBody>
      </p:sp>
      <p:sp>
        <p:nvSpPr>
          <p:cNvPr id="8" name="Title 7"/>
          <p:cNvSpPr>
            <a:spLocks noGrp="1"/>
          </p:cNvSpPr>
          <p:nvPr>
            <p:ph type="title"/>
          </p:nvPr>
        </p:nvSpPr>
        <p:spPr/>
        <p:txBody>
          <a:bodyPr/>
          <a:lstStyle/>
          <a:p>
            <a:r>
              <a:rPr lang="en-US" altLang="ja-JP" smtClean="0"/>
              <a:t>Click to edit Master title style</a:t>
            </a:r>
            <a:endParaRPr/>
          </a:p>
        </p:txBody>
      </p:sp>
      <p:sp>
        <p:nvSpPr>
          <p:cNvPr id="2" name="Date Placeholder 1"/>
          <p:cNvSpPr>
            <a:spLocks noGrp="1"/>
          </p:cNvSpPr>
          <p:nvPr>
            <p:ph type="dt" sz="half" idx="10"/>
          </p:nvPr>
        </p:nvSpPr>
        <p:spPr/>
        <p:txBody>
          <a:bodyPr/>
          <a:lstStyle/>
          <a:p>
            <a:fld id="{BE81B04F-53BC-594A-B634-CC80D72EAAEC}" type="datetime1">
              <a:t>2019/6/29</a:t>
            </a:fld>
            <a:endParaRPr/>
          </a:p>
        </p:txBody>
      </p:sp>
      <p:sp>
        <p:nvSpPr>
          <p:cNvPr id="9" name="Footer Placeholder 8"/>
          <p:cNvSpPr>
            <a:spLocks noGrp="1"/>
          </p:cNvSpPr>
          <p:nvPr>
            <p:ph type="ftr" sz="quarter" idx="11"/>
          </p:nvPr>
        </p:nvSpPr>
        <p:spPr/>
        <p:txBody>
          <a:bodyPr/>
          <a:lstStyle/>
          <a:p>
            <a:r>
              <a:rPr lang="en-US"/>
              <a:t>Confidential – Oracle Internal/Restricted/Highly Restricted</a:t>
            </a:r>
            <a:endParaRPr/>
          </a:p>
        </p:txBody>
      </p:sp>
      <p:sp>
        <p:nvSpPr>
          <p:cNvPr id="10" name="Slide Number Placeholder 9"/>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3367914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bwMode="gray">
          <a:xfrm>
            <a:off x="531952" y="1524000"/>
            <a:ext cx="6097587" cy="4416725"/>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ja-JP" smtClean="0"/>
              <a:t>Click icon to add picture</a:t>
            </a:r>
            <a:endParaRPr/>
          </a:p>
        </p:txBody>
      </p:sp>
      <p:sp>
        <p:nvSpPr>
          <p:cNvPr id="4" name="Text Placeholder 3"/>
          <p:cNvSpPr>
            <a:spLocks noGrp="1"/>
          </p:cNvSpPr>
          <p:nvPr>
            <p:ph type="body" sz="half" idx="2"/>
          </p:nvPr>
        </p:nvSpPr>
        <p:spPr>
          <a:xfrm>
            <a:off x="7010639" y="1524000"/>
            <a:ext cx="4649412"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Edit Master text styles</a:t>
            </a:r>
          </a:p>
        </p:txBody>
      </p:sp>
      <p:sp>
        <p:nvSpPr>
          <p:cNvPr id="8" name="Title 7"/>
          <p:cNvSpPr>
            <a:spLocks noGrp="1"/>
          </p:cNvSpPr>
          <p:nvPr>
            <p:ph type="title"/>
          </p:nvPr>
        </p:nvSpPr>
        <p:spPr/>
        <p:txBody>
          <a:bodyPr/>
          <a:lstStyle/>
          <a:p>
            <a:r>
              <a:rPr lang="en-US" altLang="ja-JP" smtClean="0"/>
              <a:t>Click to edit Master title style</a:t>
            </a:r>
            <a:endParaRPr/>
          </a:p>
        </p:txBody>
      </p:sp>
      <p:sp>
        <p:nvSpPr>
          <p:cNvPr id="2" name="Date Placeholder 1"/>
          <p:cNvSpPr>
            <a:spLocks noGrp="1"/>
          </p:cNvSpPr>
          <p:nvPr>
            <p:ph type="dt" sz="half" idx="10"/>
          </p:nvPr>
        </p:nvSpPr>
        <p:spPr/>
        <p:txBody>
          <a:bodyPr/>
          <a:lstStyle/>
          <a:p>
            <a:fld id="{05CC7D0F-5249-2A43-B13F-520551F5EDE4}" type="datetime1">
              <a:t>2019/6/29</a:t>
            </a:fld>
            <a:endParaRPr/>
          </a:p>
        </p:txBody>
      </p:sp>
      <p:sp>
        <p:nvSpPr>
          <p:cNvPr id="9" name="Footer Placeholder 8"/>
          <p:cNvSpPr>
            <a:spLocks noGrp="1"/>
          </p:cNvSpPr>
          <p:nvPr>
            <p:ph type="ftr" sz="quarter" idx="11"/>
          </p:nvPr>
        </p:nvSpPr>
        <p:spPr/>
        <p:txBody>
          <a:bodyPr/>
          <a:lstStyle/>
          <a:p>
            <a:r>
              <a:rPr lang="en-US"/>
              <a:t>Confidential – Oracle Internal/Restricted/Highly Restricted</a:t>
            </a:r>
            <a:endParaRPr/>
          </a:p>
        </p:txBody>
      </p:sp>
      <p:sp>
        <p:nvSpPr>
          <p:cNvPr id="10" name="Slide Number Placeholder 9"/>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35980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cxnSp>
        <p:nvCxnSpPr>
          <p:cNvPr id="8" name="Straight Connector 7"/>
          <p:cNvCxnSpPr/>
          <p:nvPr/>
        </p:nvCxnSpPr>
        <p:spPr bwMode="ltGray">
          <a:xfrm>
            <a:off x="6096000"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951" y="1524000"/>
            <a:ext cx="5414659" cy="347472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ja-JP" smtClean="0"/>
              <a:t>Click icon to add picture</a:t>
            </a:r>
            <a:endParaRPr/>
          </a:p>
        </p:txBody>
      </p:sp>
      <p:sp>
        <p:nvSpPr>
          <p:cNvPr id="4" name="Text Placeholder 3"/>
          <p:cNvSpPr>
            <a:spLocks noGrp="1"/>
          </p:cNvSpPr>
          <p:nvPr>
            <p:ph type="body" sz="half" idx="2"/>
          </p:nvPr>
        </p:nvSpPr>
        <p:spPr>
          <a:xfrm>
            <a:off x="531952" y="5105400"/>
            <a:ext cx="5411609"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Edit Master text styles</a:t>
            </a:r>
          </a:p>
        </p:txBody>
      </p:sp>
      <p:sp>
        <p:nvSpPr>
          <p:cNvPr id="9" name="Picture Placeholder 2"/>
          <p:cNvSpPr>
            <a:spLocks noGrp="1"/>
          </p:cNvSpPr>
          <p:nvPr>
            <p:ph type="pic" idx="13"/>
          </p:nvPr>
        </p:nvSpPr>
        <p:spPr bwMode="gray">
          <a:xfrm>
            <a:off x="6248439" y="1524000"/>
            <a:ext cx="5414659" cy="347472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ja-JP" smtClean="0"/>
              <a:t>Click icon to add picture</a:t>
            </a:r>
            <a:endParaRPr/>
          </a:p>
        </p:txBody>
      </p:sp>
      <p:sp>
        <p:nvSpPr>
          <p:cNvPr id="10" name="Text Placeholder 3"/>
          <p:cNvSpPr>
            <a:spLocks noGrp="1"/>
          </p:cNvSpPr>
          <p:nvPr>
            <p:ph type="body" sz="half" idx="14"/>
          </p:nvPr>
        </p:nvSpPr>
        <p:spPr>
          <a:xfrm>
            <a:off x="6248440" y="5105400"/>
            <a:ext cx="5411609"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Edit Master text styles</a:t>
            </a:r>
          </a:p>
        </p:txBody>
      </p:sp>
      <p:sp>
        <p:nvSpPr>
          <p:cNvPr id="11" name="Title 10"/>
          <p:cNvSpPr>
            <a:spLocks noGrp="1"/>
          </p:cNvSpPr>
          <p:nvPr>
            <p:ph type="title"/>
          </p:nvPr>
        </p:nvSpPr>
        <p:spPr/>
        <p:txBody>
          <a:bodyPr/>
          <a:lstStyle/>
          <a:p>
            <a:r>
              <a:rPr lang="en-US" altLang="ja-JP" smtClean="0"/>
              <a:t>Click to edit Master title style</a:t>
            </a:r>
            <a:endParaRPr/>
          </a:p>
        </p:txBody>
      </p:sp>
      <p:sp>
        <p:nvSpPr>
          <p:cNvPr id="2" name="Date Placeholder 1"/>
          <p:cNvSpPr>
            <a:spLocks noGrp="1"/>
          </p:cNvSpPr>
          <p:nvPr>
            <p:ph type="dt" sz="half" idx="15"/>
          </p:nvPr>
        </p:nvSpPr>
        <p:spPr/>
        <p:txBody>
          <a:bodyPr/>
          <a:lstStyle/>
          <a:p>
            <a:fld id="{F02AB7E4-9D2E-6143-93EE-0D65E66A1C88}" type="datetime1">
              <a:t>2019/6/29</a:t>
            </a:fld>
            <a:endParaRPr/>
          </a:p>
        </p:txBody>
      </p:sp>
      <p:sp>
        <p:nvSpPr>
          <p:cNvPr id="12" name="Footer Placeholder 11"/>
          <p:cNvSpPr>
            <a:spLocks noGrp="1"/>
          </p:cNvSpPr>
          <p:nvPr>
            <p:ph type="ftr" sz="quarter" idx="16"/>
          </p:nvPr>
        </p:nvSpPr>
        <p:spPr/>
        <p:txBody>
          <a:bodyPr/>
          <a:lstStyle/>
          <a:p>
            <a:r>
              <a:rPr lang="en-US"/>
              <a:t>Confidential – Oracle Internal/Restricted/Highly Restricted</a:t>
            </a:r>
            <a:endParaRPr/>
          </a:p>
        </p:txBody>
      </p:sp>
      <p:sp>
        <p:nvSpPr>
          <p:cNvPr id="13" name="Slide Number Placeholder 12"/>
          <p:cNvSpPr>
            <a:spLocks noGrp="1"/>
          </p:cNvSpPr>
          <p:nvPr>
            <p:ph type="sldNum" sz="quarter" idx="17"/>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3784150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cxnSp>
        <p:nvCxnSpPr>
          <p:cNvPr id="11" name="Straight Connector 10"/>
          <p:cNvCxnSpPr/>
          <p:nvPr/>
        </p:nvCxnSpPr>
        <p:spPr bwMode="ltGray">
          <a:xfrm>
            <a:off x="419050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ltGray">
          <a:xfrm>
            <a:off x="8001496"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953" y="1524000"/>
            <a:ext cx="3475625" cy="304800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ja-JP" smtClean="0"/>
              <a:t>Click icon to add picture</a:t>
            </a:r>
            <a:endParaRPr/>
          </a:p>
        </p:txBody>
      </p:sp>
      <p:sp>
        <p:nvSpPr>
          <p:cNvPr id="4" name="Text Placeholder 3"/>
          <p:cNvSpPr>
            <a:spLocks noGrp="1"/>
          </p:cNvSpPr>
          <p:nvPr>
            <p:ph type="body" sz="half" idx="2"/>
          </p:nvPr>
        </p:nvSpPr>
        <p:spPr>
          <a:xfrm>
            <a:off x="531952" y="4701396"/>
            <a:ext cx="3475625"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Edit Master text styles</a:t>
            </a:r>
          </a:p>
        </p:txBody>
      </p:sp>
      <p:sp>
        <p:nvSpPr>
          <p:cNvPr id="9" name="Picture Placeholder 2"/>
          <p:cNvSpPr>
            <a:spLocks noGrp="1"/>
          </p:cNvSpPr>
          <p:nvPr>
            <p:ph type="pic" idx="13"/>
          </p:nvPr>
        </p:nvSpPr>
        <p:spPr bwMode="gray">
          <a:xfrm>
            <a:off x="4358188" y="1524000"/>
            <a:ext cx="3475625" cy="304800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ja-JP" smtClean="0"/>
              <a:t>Click icon to add picture</a:t>
            </a:r>
            <a:endParaRPr/>
          </a:p>
        </p:txBody>
      </p:sp>
      <p:sp>
        <p:nvSpPr>
          <p:cNvPr id="10" name="Text Placeholder 3"/>
          <p:cNvSpPr>
            <a:spLocks noGrp="1"/>
          </p:cNvSpPr>
          <p:nvPr>
            <p:ph type="body" sz="half" idx="14"/>
          </p:nvPr>
        </p:nvSpPr>
        <p:spPr>
          <a:xfrm>
            <a:off x="4358188" y="4701396"/>
            <a:ext cx="3475625"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Edit Master text styles</a:t>
            </a:r>
          </a:p>
        </p:txBody>
      </p:sp>
      <p:sp>
        <p:nvSpPr>
          <p:cNvPr id="13" name="Picture Placeholder 2"/>
          <p:cNvSpPr>
            <a:spLocks noGrp="1"/>
          </p:cNvSpPr>
          <p:nvPr>
            <p:ph type="pic" idx="15"/>
          </p:nvPr>
        </p:nvSpPr>
        <p:spPr bwMode="gray">
          <a:xfrm>
            <a:off x="8184424" y="1524000"/>
            <a:ext cx="3475625" cy="304800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ja-JP" smtClean="0"/>
              <a:t>Click icon to add picture</a:t>
            </a:r>
            <a:endParaRPr/>
          </a:p>
        </p:txBody>
      </p:sp>
      <p:sp>
        <p:nvSpPr>
          <p:cNvPr id="14" name="Text Placeholder 3"/>
          <p:cNvSpPr>
            <a:spLocks noGrp="1"/>
          </p:cNvSpPr>
          <p:nvPr>
            <p:ph type="body" sz="half" idx="16"/>
          </p:nvPr>
        </p:nvSpPr>
        <p:spPr>
          <a:xfrm>
            <a:off x="8184424" y="4701396"/>
            <a:ext cx="3475625"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Edit Master text styles</a:t>
            </a:r>
          </a:p>
        </p:txBody>
      </p:sp>
      <p:sp>
        <p:nvSpPr>
          <p:cNvPr id="8" name="Title 7"/>
          <p:cNvSpPr>
            <a:spLocks noGrp="1"/>
          </p:cNvSpPr>
          <p:nvPr>
            <p:ph type="title"/>
          </p:nvPr>
        </p:nvSpPr>
        <p:spPr/>
        <p:txBody>
          <a:bodyPr/>
          <a:lstStyle/>
          <a:p>
            <a:r>
              <a:rPr lang="en-US" altLang="ja-JP" smtClean="0"/>
              <a:t>Click to edit Master title style</a:t>
            </a:r>
            <a:endParaRPr/>
          </a:p>
        </p:txBody>
      </p:sp>
      <p:sp>
        <p:nvSpPr>
          <p:cNvPr id="2" name="Date Placeholder 1"/>
          <p:cNvSpPr>
            <a:spLocks noGrp="1"/>
          </p:cNvSpPr>
          <p:nvPr>
            <p:ph type="dt" sz="half" idx="17"/>
          </p:nvPr>
        </p:nvSpPr>
        <p:spPr/>
        <p:txBody>
          <a:bodyPr/>
          <a:lstStyle/>
          <a:p>
            <a:fld id="{A9F8BB83-9F66-9842-87DC-3D121054B3F0}" type="datetime1">
              <a:t>2019/6/29</a:t>
            </a:fld>
            <a:endParaRPr/>
          </a:p>
        </p:txBody>
      </p:sp>
      <p:sp>
        <p:nvSpPr>
          <p:cNvPr id="15" name="Footer Placeholder 14"/>
          <p:cNvSpPr>
            <a:spLocks noGrp="1"/>
          </p:cNvSpPr>
          <p:nvPr>
            <p:ph type="ftr" sz="quarter" idx="18"/>
          </p:nvPr>
        </p:nvSpPr>
        <p:spPr/>
        <p:txBody>
          <a:bodyPr/>
          <a:lstStyle/>
          <a:p>
            <a:r>
              <a:rPr lang="en-US"/>
              <a:t>Confidential – Oracle Internal/Restricted/Highly Restricted</a:t>
            </a:r>
            <a:endParaRPr/>
          </a:p>
        </p:txBody>
      </p:sp>
      <p:sp>
        <p:nvSpPr>
          <p:cNvPr id="16" name="Slide Number Placeholder 15"/>
          <p:cNvSpPr>
            <a:spLocks noGrp="1"/>
          </p:cNvSpPr>
          <p:nvPr>
            <p:ph type="sldNum" sz="quarter" idx="19"/>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3843456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OS Smartphone and Tablet: Horizontal">
    <p:spTree>
      <p:nvGrpSpPr>
        <p:cNvPr id="1" name=""/>
        <p:cNvGrpSpPr/>
        <p:nvPr/>
      </p:nvGrpSpPr>
      <p:grpSpPr>
        <a:xfrm>
          <a:off x="0" y="0"/>
          <a:ext cx="0" cy="0"/>
          <a:chOff x="0" y="0"/>
          <a:chExt cx="0" cy="0"/>
        </a:xfrm>
      </p:grpSpPr>
      <p:pic>
        <p:nvPicPr>
          <p:cNvPr id="12" name="Picture 11" descr="Photos, screen captures, graphics can be inserted in a white iOS mobile phone and tablet" title="iOS Smartphone and Tablet: Horizontal Layout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60520" y="1612900"/>
            <a:ext cx="8091223" cy="4267200"/>
          </a:xfrm>
          <a:prstGeom prst="rect">
            <a:avLst/>
          </a:prstGeom>
        </p:spPr>
      </p:pic>
      <p:sp>
        <p:nvSpPr>
          <p:cNvPr id="9" name="Picture Placeholder 2"/>
          <p:cNvSpPr>
            <a:spLocks noGrp="1"/>
          </p:cNvSpPr>
          <p:nvPr>
            <p:ph type="pic" idx="13"/>
          </p:nvPr>
        </p:nvSpPr>
        <p:spPr bwMode="gray">
          <a:xfrm>
            <a:off x="4463942" y="1936751"/>
            <a:ext cx="6498165" cy="3654424"/>
          </a:xfrm>
          <a:solidFill>
            <a:schemeClr val="bg2"/>
          </a:solidFill>
          <a:ln w="3175">
            <a:no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ja-JP" smtClean="0"/>
              <a:t>Click icon to add picture</a:t>
            </a:r>
            <a:endParaRPr dirty="0"/>
          </a:p>
        </p:txBody>
      </p:sp>
      <p:sp>
        <p:nvSpPr>
          <p:cNvPr id="4" name="Title 3"/>
          <p:cNvSpPr>
            <a:spLocks noGrp="1"/>
          </p:cNvSpPr>
          <p:nvPr>
            <p:ph type="title"/>
          </p:nvPr>
        </p:nvSpPr>
        <p:spPr/>
        <p:txBody>
          <a:bodyPr/>
          <a:lstStyle/>
          <a:p>
            <a:r>
              <a:rPr lang="en-US" altLang="ja-JP" smtClean="0"/>
              <a:t>Click to edit Master title style</a:t>
            </a:r>
            <a:endParaRPr/>
          </a:p>
        </p:txBody>
      </p:sp>
      <p:sp>
        <p:nvSpPr>
          <p:cNvPr id="2" name="Date Placeholder 1"/>
          <p:cNvSpPr>
            <a:spLocks noGrp="1"/>
          </p:cNvSpPr>
          <p:nvPr>
            <p:ph type="dt" sz="half" idx="14"/>
          </p:nvPr>
        </p:nvSpPr>
        <p:spPr/>
        <p:txBody>
          <a:bodyPr/>
          <a:lstStyle/>
          <a:p>
            <a:fld id="{0E565BFA-448C-914E-B408-A212BF707A38}" type="datetime1">
              <a:t>2019/6/29</a:t>
            </a:fld>
            <a:endParaRPr/>
          </a:p>
        </p:txBody>
      </p:sp>
      <p:sp>
        <p:nvSpPr>
          <p:cNvPr id="10" name="Footer Placeholder 9"/>
          <p:cNvSpPr>
            <a:spLocks noGrp="1"/>
          </p:cNvSpPr>
          <p:nvPr>
            <p:ph type="ftr" sz="quarter" idx="15"/>
          </p:nvPr>
        </p:nvSpPr>
        <p:spPr/>
        <p:txBody>
          <a:bodyPr/>
          <a:lstStyle/>
          <a:p>
            <a:r>
              <a:rPr lang="en-US"/>
              <a:t>Confidential – Oracle Internal/Restricted/Highly Restricted</a:t>
            </a:r>
            <a:endParaRPr/>
          </a:p>
        </p:txBody>
      </p:sp>
      <p:sp>
        <p:nvSpPr>
          <p:cNvPr id="11" name="Slide Number Placeholder 10"/>
          <p:cNvSpPr>
            <a:spLocks noGrp="1"/>
          </p:cNvSpPr>
          <p:nvPr>
            <p:ph type="sldNum" sz="quarter" idx="16"/>
          </p:nvPr>
        </p:nvSpPr>
        <p:spPr/>
        <p:txBody>
          <a:bodyPr/>
          <a:lstStyle/>
          <a:p>
            <a:fld id="{C51EAA63-D034-42AE-91FA-B13B9518C7BE}" type="slidenum">
              <a:rPr/>
              <a:pPr/>
              <a:t>‹#›</a:t>
            </a:fld>
            <a:endParaRPr/>
          </a:p>
        </p:txBody>
      </p:sp>
      <p:pic>
        <p:nvPicPr>
          <p:cNvPr id="22" name="Picture 21">
            <a:extLst>
              <a:ext uri="{FF2B5EF4-FFF2-40B4-BE49-F238E27FC236}">
                <a16:creationId xmlns:a16="http://schemas.microsoft.com/office/drawing/2014/main" id="{00B0B942-C82A-5A46-A72B-A623BC85D18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4994" y="1905001"/>
            <a:ext cx="2622249" cy="3864769"/>
          </a:xfrm>
          <a:prstGeom prst="rect">
            <a:avLst/>
          </a:prstGeom>
          <a:effectLst/>
        </p:spPr>
      </p:pic>
      <p:sp>
        <p:nvSpPr>
          <p:cNvPr id="23" name="Picture Placeholder 39">
            <a:extLst>
              <a:ext uri="{FF2B5EF4-FFF2-40B4-BE49-F238E27FC236}">
                <a16:creationId xmlns:a16="http://schemas.microsoft.com/office/drawing/2014/main" id="{C4CA1FE9-B07E-DF46-8FAF-8356713E2468}"/>
              </a:ext>
            </a:extLst>
          </p:cNvPr>
          <p:cNvSpPr>
            <a:spLocks noGrp="1"/>
          </p:cNvSpPr>
          <p:nvPr>
            <p:ph type="pic" idx="17"/>
          </p:nvPr>
        </p:nvSpPr>
        <p:spPr bwMode="gray">
          <a:xfrm>
            <a:off x="899019" y="2014519"/>
            <a:ext cx="2274196" cy="3633485"/>
          </a:xfrm>
          <a:custGeom>
            <a:avLst/>
            <a:gdLst>
              <a:gd name="connsiteX0" fmla="*/ 160203 w 1596534"/>
              <a:gd name="connsiteY0" fmla="*/ 0 h 3401045"/>
              <a:gd name="connsiteX1" fmla="*/ 376543 w 1596534"/>
              <a:gd name="connsiteY1" fmla="*/ 0 h 3401045"/>
              <a:gd name="connsiteX2" fmla="*/ 376543 w 1596534"/>
              <a:gd name="connsiteY2" fmla="*/ 62694 h 3401045"/>
              <a:gd name="connsiteX3" fmla="*/ 422922 w 1596534"/>
              <a:gd name="connsiteY3" fmla="*/ 109073 h 3401045"/>
              <a:gd name="connsiteX4" fmla="*/ 1179962 w 1596534"/>
              <a:gd name="connsiteY4" fmla="*/ 109073 h 3401045"/>
              <a:gd name="connsiteX5" fmla="*/ 1226341 w 1596534"/>
              <a:gd name="connsiteY5" fmla="*/ 62694 h 3401045"/>
              <a:gd name="connsiteX6" fmla="*/ 1226341 w 1596534"/>
              <a:gd name="connsiteY6" fmla="*/ 0 h 3401045"/>
              <a:gd name="connsiteX7" fmla="*/ 1436332 w 1596534"/>
              <a:gd name="connsiteY7" fmla="*/ 0 h 3401045"/>
              <a:gd name="connsiteX8" fmla="*/ 1596534 w 1596534"/>
              <a:gd name="connsiteY8" fmla="*/ 160202 h 3401045"/>
              <a:gd name="connsiteX9" fmla="*/ 1596534 w 1596534"/>
              <a:gd name="connsiteY9" fmla="*/ 885496 h 3401045"/>
              <a:gd name="connsiteX10" fmla="*/ 1594953 w 1596534"/>
              <a:gd name="connsiteY10" fmla="*/ 893327 h 3401045"/>
              <a:gd name="connsiteX11" fmla="*/ 1594953 w 1596534"/>
              <a:gd name="connsiteY11" fmla="*/ 2507718 h 3401045"/>
              <a:gd name="connsiteX12" fmla="*/ 1596534 w 1596534"/>
              <a:gd name="connsiteY12" fmla="*/ 2515549 h 3401045"/>
              <a:gd name="connsiteX13" fmla="*/ 1596534 w 1596534"/>
              <a:gd name="connsiteY13" fmla="*/ 3240843 h 3401045"/>
              <a:gd name="connsiteX14" fmla="*/ 1436332 w 1596534"/>
              <a:gd name="connsiteY14" fmla="*/ 3401045 h 3401045"/>
              <a:gd name="connsiteX15" fmla="*/ 800990 w 1596534"/>
              <a:gd name="connsiteY15" fmla="*/ 3401045 h 3401045"/>
              <a:gd name="connsiteX16" fmla="*/ 795545 w 1596534"/>
              <a:gd name="connsiteY16" fmla="*/ 3401045 h 3401045"/>
              <a:gd name="connsiteX17" fmla="*/ 160203 w 1596534"/>
              <a:gd name="connsiteY17" fmla="*/ 3401045 h 3401045"/>
              <a:gd name="connsiteX18" fmla="*/ 1 w 1596534"/>
              <a:gd name="connsiteY18" fmla="*/ 3240843 h 3401045"/>
              <a:gd name="connsiteX19" fmla="*/ 1 w 1596534"/>
              <a:gd name="connsiteY19" fmla="*/ 3162920 h 3401045"/>
              <a:gd name="connsiteX20" fmla="*/ 0 w 1596534"/>
              <a:gd name="connsiteY20" fmla="*/ 3162920 h 3401045"/>
              <a:gd name="connsiteX21" fmla="*/ 0 w 1596534"/>
              <a:gd name="connsiteY21" fmla="*/ 292400 h 3401045"/>
              <a:gd name="connsiteX22" fmla="*/ 1 w 1596534"/>
              <a:gd name="connsiteY22" fmla="*/ 292400 h 3401045"/>
              <a:gd name="connsiteX23" fmla="*/ 1 w 1596534"/>
              <a:gd name="connsiteY23" fmla="*/ 160202 h 3401045"/>
              <a:gd name="connsiteX24" fmla="*/ 160203 w 1596534"/>
              <a:gd name="connsiteY24" fmla="*/ 0 h 3401045"/>
              <a:gd name="connsiteX0" fmla="*/ 160203 w 1596534"/>
              <a:gd name="connsiteY0" fmla="*/ 0 h 3401045"/>
              <a:gd name="connsiteX1" fmla="*/ 376543 w 1596534"/>
              <a:gd name="connsiteY1" fmla="*/ 0 h 3401045"/>
              <a:gd name="connsiteX2" fmla="*/ 376543 w 1596534"/>
              <a:gd name="connsiteY2" fmla="*/ 62694 h 3401045"/>
              <a:gd name="connsiteX3" fmla="*/ 422922 w 1596534"/>
              <a:gd name="connsiteY3" fmla="*/ 109073 h 3401045"/>
              <a:gd name="connsiteX4" fmla="*/ 1179962 w 1596534"/>
              <a:gd name="connsiteY4" fmla="*/ 109073 h 3401045"/>
              <a:gd name="connsiteX5" fmla="*/ 1226341 w 1596534"/>
              <a:gd name="connsiteY5" fmla="*/ 62694 h 3401045"/>
              <a:gd name="connsiteX6" fmla="*/ 1226341 w 1596534"/>
              <a:gd name="connsiteY6" fmla="*/ 0 h 3401045"/>
              <a:gd name="connsiteX7" fmla="*/ 1436332 w 1596534"/>
              <a:gd name="connsiteY7" fmla="*/ 0 h 3401045"/>
              <a:gd name="connsiteX8" fmla="*/ 1596534 w 1596534"/>
              <a:gd name="connsiteY8" fmla="*/ 160202 h 3401045"/>
              <a:gd name="connsiteX9" fmla="*/ 1596534 w 1596534"/>
              <a:gd name="connsiteY9" fmla="*/ 885496 h 3401045"/>
              <a:gd name="connsiteX10" fmla="*/ 1594953 w 1596534"/>
              <a:gd name="connsiteY10" fmla="*/ 2507718 h 3401045"/>
              <a:gd name="connsiteX11" fmla="*/ 1596534 w 1596534"/>
              <a:gd name="connsiteY11" fmla="*/ 2515549 h 3401045"/>
              <a:gd name="connsiteX12" fmla="*/ 1596534 w 1596534"/>
              <a:gd name="connsiteY12" fmla="*/ 3240843 h 3401045"/>
              <a:gd name="connsiteX13" fmla="*/ 1436332 w 1596534"/>
              <a:gd name="connsiteY13" fmla="*/ 3401045 h 3401045"/>
              <a:gd name="connsiteX14" fmla="*/ 800990 w 1596534"/>
              <a:gd name="connsiteY14" fmla="*/ 3401045 h 3401045"/>
              <a:gd name="connsiteX15" fmla="*/ 795545 w 1596534"/>
              <a:gd name="connsiteY15" fmla="*/ 3401045 h 3401045"/>
              <a:gd name="connsiteX16" fmla="*/ 160203 w 1596534"/>
              <a:gd name="connsiteY16" fmla="*/ 3401045 h 3401045"/>
              <a:gd name="connsiteX17" fmla="*/ 1 w 1596534"/>
              <a:gd name="connsiteY17" fmla="*/ 3240843 h 3401045"/>
              <a:gd name="connsiteX18" fmla="*/ 1 w 1596534"/>
              <a:gd name="connsiteY18" fmla="*/ 3162920 h 3401045"/>
              <a:gd name="connsiteX19" fmla="*/ 0 w 1596534"/>
              <a:gd name="connsiteY19" fmla="*/ 3162920 h 3401045"/>
              <a:gd name="connsiteX20" fmla="*/ 0 w 1596534"/>
              <a:gd name="connsiteY20" fmla="*/ 292400 h 3401045"/>
              <a:gd name="connsiteX21" fmla="*/ 1 w 1596534"/>
              <a:gd name="connsiteY21" fmla="*/ 292400 h 3401045"/>
              <a:gd name="connsiteX22" fmla="*/ 1 w 1596534"/>
              <a:gd name="connsiteY22" fmla="*/ 160202 h 3401045"/>
              <a:gd name="connsiteX23" fmla="*/ 160203 w 1596534"/>
              <a:gd name="connsiteY23" fmla="*/ 0 h 3401045"/>
              <a:gd name="connsiteX0" fmla="*/ 160203 w 1596534"/>
              <a:gd name="connsiteY0" fmla="*/ 0 h 3401045"/>
              <a:gd name="connsiteX1" fmla="*/ 376543 w 1596534"/>
              <a:gd name="connsiteY1" fmla="*/ 0 h 3401045"/>
              <a:gd name="connsiteX2" fmla="*/ 376543 w 1596534"/>
              <a:gd name="connsiteY2" fmla="*/ 62694 h 3401045"/>
              <a:gd name="connsiteX3" fmla="*/ 422922 w 1596534"/>
              <a:gd name="connsiteY3" fmla="*/ 109073 h 3401045"/>
              <a:gd name="connsiteX4" fmla="*/ 1179962 w 1596534"/>
              <a:gd name="connsiteY4" fmla="*/ 109073 h 3401045"/>
              <a:gd name="connsiteX5" fmla="*/ 1226341 w 1596534"/>
              <a:gd name="connsiteY5" fmla="*/ 62694 h 3401045"/>
              <a:gd name="connsiteX6" fmla="*/ 1226341 w 1596534"/>
              <a:gd name="connsiteY6" fmla="*/ 0 h 3401045"/>
              <a:gd name="connsiteX7" fmla="*/ 1436332 w 1596534"/>
              <a:gd name="connsiteY7" fmla="*/ 0 h 3401045"/>
              <a:gd name="connsiteX8" fmla="*/ 1596534 w 1596534"/>
              <a:gd name="connsiteY8" fmla="*/ 160202 h 3401045"/>
              <a:gd name="connsiteX9" fmla="*/ 1596534 w 1596534"/>
              <a:gd name="connsiteY9" fmla="*/ 885496 h 3401045"/>
              <a:gd name="connsiteX10" fmla="*/ 1594953 w 1596534"/>
              <a:gd name="connsiteY10" fmla="*/ 2507718 h 3401045"/>
              <a:gd name="connsiteX11" fmla="*/ 1468743 w 1596534"/>
              <a:gd name="connsiteY11" fmla="*/ 2610650 h 3401045"/>
              <a:gd name="connsiteX12" fmla="*/ 1596534 w 1596534"/>
              <a:gd name="connsiteY12" fmla="*/ 3240843 h 3401045"/>
              <a:gd name="connsiteX13" fmla="*/ 1436332 w 1596534"/>
              <a:gd name="connsiteY13" fmla="*/ 3401045 h 3401045"/>
              <a:gd name="connsiteX14" fmla="*/ 800990 w 1596534"/>
              <a:gd name="connsiteY14" fmla="*/ 3401045 h 3401045"/>
              <a:gd name="connsiteX15" fmla="*/ 795545 w 1596534"/>
              <a:gd name="connsiteY15" fmla="*/ 3401045 h 3401045"/>
              <a:gd name="connsiteX16" fmla="*/ 160203 w 1596534"/>
              <a:gd name="connsiteY16" fmla="*/ 3401045 h 3401045"/>
              <a:gd name="connsiteX17" fmla="*/ 1 w 1596534"/>
              <a:gd name="connsiteY17" fmla="*/ 3240843 h 3401045"/>
              <a:gd name="connsiteX18" fmla="*/ 1 w 1596534"/>
              <a:gd name="connsiteY18" fmla="*/ 3162920 h 3401045"/>
              <a:gd name="connsiteX19" fmla="*/ 0 w 1596534"/>
              <a:gd name="connsiteY19" fmla="*/ 3162920 h 3401045"/>
              <a:gd name="connsiteX20" fmla="*/ 0 w 1596534"/>
              <a:gd name="connsiteY20" fmla="*/ 292400 h 3401045"/>
              <a:gd name="connsiteX21" fmla="*/ 1 w 1596534"/>
              <a:gd name="connsiteY21" fmla="*/ 292400 h 3401045"/>
              <a:gd name="connsiteX22" fmla="*/ 1 w 1596534"/>
              <a:gd name="connsiteY22" fmla="*/ 160202 h 3401045"/>
              <a:gd name="connsiteX23" fmla="*/ 160203 w 1596534"/>
              <a:gd name="connsiteY23" fmla="*/ 0 h 3401045"/>
              <a:gd name="connsiteX0" fmla="*/ 160203 w 1596534"/>
              <a:gd name="connsiteY0" fmla="*/ 0 h 3401045"/>
              <a:gd name="connsiteX1" fmla="*/ 376543 w 1596534"/>
              <a:gd name="connsiteY1" fmla="*/ 0 h 3401045"/>
              <a:gd name="connsiteX2" fmla="*/ 376543 w 1596534"/>
              <a:gd name="connsiteY2" fmla="*/ 62694 h 3401045"/>
              <a:gd name="connsiteX3" fmla="*/ 422922 w 1596534"/>
              <a:gd name="connsiteY3" fmla="*/ 109073 h 3401045"/>
              <a:gd name="connsiteX4" fmla="*/ 1179962 w 1596534"/>
              <a:gd name="connsiteY4" fmla="*/ 109073 h 3401045"/>
              <a:gd name="connsiteX5" fmla="*/ 1226341 w 1596534"/>
              <a:gd name="connsiteY5" fmla="*/ 62694 h 3401045"/>
              <a:gd name="connsiteX6" fmla="*/ 1226341 w 1596534"/>
              <a:gd name="connsiteY6" fmla="*/ 0 h 3401045"/>
              <a:gd name="connsiteX7" fmla="*/ 1436332 w 1596534"/>
              <a:gd name="connsiteY7" fmla="*/ 0 h 3401045"/>
              <a:gd name="connsiteX8" fmla="*/ 1596534 w 1596534"/>
              <a:gd name="connsiteY8" fmla="*/ 160202 h 3401045"/>
              <a:gd name="connsiteX9" fmla="*/ 1596534 w 1596534"/>
              <a:gd name="connsiteY9" fmla="*/ 885496 h 3401045"/>
              <a:gd name="connsiteX10" fmla="*/ 1594953 w 1596534"/>
              <a:gd name="connsiteY10" fmla="*/ 2507718 h 3401045"/>
              <a:gd name="connsiteX11" fmla="*/ 1596534 w 1596534"/>
              <a:gd name="connsiteY11" fmla="*/ 3240843 h 3401045"/>
              <a:gd name="connsiteX12" fmla="*/ 1436332 w 1596534"/>
              <a:gd name="connsiteY12" fmla="*/ 3401045 h 3401045"/>
              <a:gd name="connsiteX13" fmla="*/ 800990 w 1596534"/>
              <a:gd name="connsiteY13" fmla="*/ 3401045 h 3401045"/>
              <a:gd name="connsiteX14" fmla="*/ 795545 w 1596534"/>
              <a:gd name="connsiteY14" fmla="*/ 3401045 h 3401045"/>
              <a:gd name="connsiteX15" fmla="*/ 160203 w 1596534"/>
              <a:gd name="connsiteY15" fmla="*/ 3401045 h 3401045"/>
              <a:gd name="connsiteX16" fmla="*/ 1 w 1596534"/>
              <a:gd name="connsiteY16" fmla="*/ 3240843 h 3401045"/>
              <a:gd name="connsiteX17" fmla="*/ 1 w 1596534"/>
              <a:gd name="connsiteY17" fmla="*/ 3162920 h 3401045"/>
              <a:gd name="connsiteX18" fmla="*/ 0 w 1596534"/>
              <a:gd name="connsiteY18" fmla="*/ 3162920 h 3401045"/>
              <a:gd name="connsiteX19" fmla="*/ 0 w 1596534"/>
              <a:gd name="connsiteY19" fmla="*/ 292400 h 3401045"/>
              <a:gd name="connsiteX20" fmla="*/ 1 w 1596534"/>
              <a:gd name="connsiteY20" fmla="*/ 292400 h 3401045"/>
              <a:gd name="connsiteX21" fmla="*/ 1 w 1596534"/>
              <a:gd name="connsiteY21" fmla="*/ 160202 h 3401045"/>
              <a:gd name="connsiteX22" fmla="*/ 160203 w 1596534"/>
              <a:gd name="connsiteY22" fmla="*/ 0 h 3401045"/>
              <a:gd name="connsiteX0" fmla="*/ 160203 w 1596534"/>
              <a:gd name="connsiteY0" fmla="*/ 0 h 3401045"/>
              <a:gd name="connsiteX1" fmla="*/ 376543 w 1596534"/>
              <a:gd name="connsiteY1" fmla="*/ 0 h 3401045"/>
              <a:gd name="connsiteX2" fmla="*/ 376543 w 1596534"/>
              <a:gd name="connsiteY2" fmla="*/ 62694 h 3401045"/>
              <a:gd name="connsiteX3" fmla="*/ 422922 w 1596534"/>
              <a:gd name="connsiteY3" fmla="*/ 109073 h 3401045"/>
              <a:gd name="connsiteX4" fmla="*/ 1179962 w 1596534"/>
              <a:gd name="connsiteY4" fmla="*/ 109073 h 3401045"/>
              <a:gd name="connsiteX5" fmla="*/ 1226341 w 1596534"/>
              <a:gd name="connsiteY5" fmla="*/ 62694 h 3401045"/>
              <a:gd name="connsiteX6" fmla="*/ 1226341 w 1596534"/>
              <a:gd name="connsiteY6" fmla="*/ 0 h 3401045"/>
              <a:gd name="connsiteX7" fmla="*/ 1436332 w 1596534"/>
              <a:gd name="connsiteY7" fmla="*/ 0 h 3401045"/>
              <a:gd name="connsiteX8" fmla="*/ 1596534 w 1596534"/>
              <a:gd name="connsiteY8" fmla="*/ 160202 h 3401045"/>
              <a:gd name="connsiteX9" fmla="*/ 1596534 w 1596534"/>
              <a:gd name="connsiteY9" fmla="*/ 885496 h 3401045"/>
              <a:gd name="connsiteX10" fmla="*/ 1596534 w 1596534"/>
              <a:gd name="connsiteY10" fmla="*/ 3240843 h 3401045"/>
              <a:gd name="connsiteX11" fmla="*/ 1436332 w 1596534"/>
              <a:gd name="connsiteY11" fmla="*/ 3401045 h 3401045"/>
              <a:gd name="connsiteX12" fmla="*/ 800990 w 1596534"/>
              <a:gd name="connsiteY12" fmla="*/ 3401045 h 3401045"/>
              <a:gd name="connsiteX13" fmla="*/ 795545 w 1596534"/>
              <a:gd name="connsiteY13" fmla="*/ 3401045 h 3401045"/>
              <a:gd name="connsiteX14" fmla="*/ 160203 w 1596534"/>
              <a:gd name="connsiteY14" fmla="*/ 3401045 h 3401045"/>
              <a:gd name="connsiteX15" fmla="*/ 1 w 1596534"/>
              <a:gd name="connsiteY15" fmla="*/ 3240843 h 3401045"/>
              <a:gd name="connsiteX16" fmla="*/ 1 w 1596534"/>
              <a:gd name="connsiteY16" fmla="*/ 3162920 h 3401045"/>
              <a:gd name="connsiteX17" fmla="*/ 0 w 1596534"/>
              <a:gd name="connsiteY17" fmla="*/ 3162920 h 3401045"/>
              <a:gd name="connsiteX18" fmla="*/ 0 w 1596534"/>
              <a:gd name="connsiteY18" fmla="*/ 292400 h 3401045"/>
              <a:gd name="connsiteX19" fmla="*/ 1 w 1596534"/>
              <a:gd name="connsiteY19" fmla="*/ 292400 h 3401045"/>
              <a:gd name="connsiteX20" fmla="*/ 1 w 1596534"/>
              <a:gd name="connsiteY20" fmla="*/ 160202 h 3401045"/>
              <a:gd name="connsiteX21" fmla="*/ 160203 w 1596534"/>
              <a:gd name="connsiteY21" fmla="*/ 0 h 3401045"/>
              <a:gd name="connsiteX0" fmla="*/ 160203 w 1596534"/>
              <a:gd name="connsiteY0" fmla="*/ 0 h 3401045"/>
              <a:gd name="connsiteX1" fmla="*/ 376543 w 1596534"/>
              <a:gd name="connsiteY1" fmla="*/ 0 h 3401045"/>
              <a:gd name="connsiteX2" fmla="*/ 376543 w 1596534"/>
              <a:gd name="connsiteY2" fmla="*/ 62694 h 3401045"/>
              <a:gd name="connsiteX3" fmla="*/ 422922 w 1596534"/>
              <a:gd name="connsiteY3" fmla="*/ 109073 h 3401045"/>
              <a:gd name="connsiteX4" fmla="*/ 1179962 w 1596534"/>
              <a:gd name="connsiteY4" fmla="*/ 109073 h 3401045"/>
              <a:gd name="connsiteX5" fmla="*/ 1226341 w 1596534"/>
              <a:gd name="connsiteY5" fmla="*/ 62694 h 3401045"/>
              <a:gd name="connsiteX6" fmla="*/ 1226341 w 1596534"/>
              <a:gd name="connsiteY6" fmla="*/ 0 h 3401045"/>
              <a:gd name="connsiteX7" fmla="*/ 1436332 w 1596534"/>
              <a:gd name="connsiteY7" fmla="*/ 0 h 3401045"/>
              <a:gd name="connsiteX8" fmla="*/ 1596534 w 1596534"/>
              <a:gd name="connsiteY8" fmla="*/ 160202 h 3401045"/>
              <a:gd name="connsiteX9" fmla="*/ 1596534 w 1596534"/>
              <a:gd name="connsiteY9" fmla="*/ 885496 h 3401045"/>
              <a:gd name="connsiteX10" fmla="*/ 1596534 w 1596534"/>
              <a:gd name="connsiteY10" fmla="*/ 3240843 h 3401045"/>
              <a:gd name="connsiteX11" fmla="*/ 1436332 w 1596534"/>
              <a:gd name="connsiteY11" fmla="*/ 3401045 h 3401045"/>
              <a:gd name="connsiteX12" fmla="*/ 800990 w 1596534"/>
              <a:gd name="connsiteY12" fmla="*/ 3401045 h 3401045"/>
              <a:gd name="connsiteX13" fmla="*/ 795545 w 1596534"/>
              <a:gd name="connsiteY13" fmla="*/ 3401045 h 3401045"/>
              <a:gd name="connsiteX14" fmla="*/ 160203 w 1596534"/>
              <a:gd name="connsiteY14" fmla="*/ 3401045 h 3401045"/>
              <a:gd name="connsiteX15" fmla="*/ 1 w 1596534"/>
              <a:gd name="connsiteY15" fmla="*/ 3240843 h 3401045"/>
              <a:gd name="connsiteX16" fmla="*/ 1 w 1596534"/>
              <a:gd name="connsiteY16" fmla="*/ 3162920 h 3401045"/>
              <a:gd name="connsiteX17" fmla="*/ 0 w 1596534"/>
              <a:gd name="connsiteY17" fmla="*/ 292400 h 3401045"/>
              <a:gd name="connsiteX18" fmla="*/ 1 w 1596534"/>
              <a:gd name="connsiteY18" fmla="*/ 292400 h 3401045"/>
              <a:gd name="connsiteX19" fmla="*/ 1 w 1596534"/>
              <a:gd name="connsiteY19" fmla="*/ 160202 h 3401045"/>
              <a:gd name="connsiteX20" fmla="*/ 160203 w 1596534"/>
              <a:gd name="connsiteY20" fmla="*/ 0 h 3401045"/>
              <a:gd name="connsiteX0" fmla="*/ 160203 w 1596534"/>
              <a:gd name="connsiteY0" fmla="*/ 0 h 3401045"/>
              <a:gd name="connsiteX1" fmla="*/ 376543 w 1596534"/>
              <a:gd name="connsiteY1" fmla="*/ 0 h 3401045"/>
              <a:gd name="connsiteX2" fmla="*/ 376543 w 1596534"/>
              <a:gd name="connsiteY2" fmla="*/ 62694 h 3401045"/>
              <a:gd name="connsiteX3" fmla="*/ 422922 w 1596534"/>
              <a:gd name="connsiteY3" fmla="*/ 162567 h 3401045"/>
              <a:gd name="connsiteX4" fmla="*/ 1179962 w 1596534"/>
              <a:gd name="connsiteY4" fmla="*/ 109073 h 3401045"/>
              <a:gd name="connsiteX5" fmla="*/ 1226341 w 1596534"/>
              <a:gd name="connsiteY5" fmla="*/ 62694 h 3401045"/>
              <a:gd name="connsiteX6" fmla="*/ 1226341 w 1596534"/>
              <a:gd name="connsiteY6" fmla="*/ 0 h 3401045"/>
              <a:gd name="connsiteX7" fmla="*/ 1436332 w 1596534"/>
              <a:gd name="connsiteY7" fmla="*/ 0 h 3401045"/>
              <a:gd name="connsiteX8" fmla="*/ 1596534 w 1596534"/>
              <a:gd name="connsiteY8" fmla="*/ 160202 h 3401045"/>
              <a:gd name="connsiteX9" fmla="*/ 1596534 w 1596534"/>
              <a:gd name="connsiteY9" fmla="*/ 885496 h 3401045"/>
              <a:gd name="connsiteX10" fmla="*/ 1596534 w 1596534"/>
              <a:gd name="connsiteY10" fmla="*/ 3240843 h 3401045"/>
              <a:gd name="connsiteX11" fmla="*/ 1436332 w 1596534"/>
              <a:gd name="connsiteY11" fmla="*/ 3401045 h 3401045"/>
              <a:gd name="connsiteX12" fmla="*/ 800990 w 1596534"/>
              <a:gd name="connsiteY12" fmla="*/ 3401045 h 3401045"/>
              <a:gd name="connsiteX13" fmla="*/ 795545 w 1596534"/>
              <a:gd name="connsiteY13" fmla="*/ 3401045 h 3401045"/>
              <a:gd name="connsiteX14" fmla="*/ 160203 w 1596534"/>
              <a:gd name="connsiteY14" fmla="*/ 3401045 h 3401045"/>
              <a:gd name="connsiteX15" fmla="*/ 1 w 1596534"/>
              <a:gd name="connsiteY15" fmla="*/ 3240843 h 3401045"/>
              <a:gd name="connsiteX16" fmla="*/ 1 w 1596534"/>
              <a:gd name="connsiteY16" fmla="*/ 3162920 h 3401045"/>
              <a:gd name="connsiteX17" fmla="*/ 0 w 1596534"/>
              <a:gd name="connsiteY17" fmla="*/ 292400 h 3401045"/>
              <a:gd name="connsiteX18" fmla="*/ 1 w 1596534"/>
              <a:gd name="connsiteY18" fmla="*/ 292400 h 3401045"/>
              <a:gd name="connsiteX19" fmla="*/ 1 w 1596534"/>
              <a:gd name="connsiteY19" fmla="*/ 160202 h 3401045"/>
              <a:gd name="connsiteX20" fmla="*/ 160203 w 1596534"/>
              <a:gd name="connsiteY20" fmla="*/ 0 h 3401045"/>
              <a:gd name="connsiteX0" fmla="*/ 160203 w 1596534"/>
              <a:gd name="connsiteY0" fmla="*/ 0 h 3401045"/>
              <a:gd name="connsiteX1" fmla="*/ 376543 w 1596534"/>
              <a:gd name="connsiteY1" fmla="*/ 0 h 3401045"/>
              <a:gd name="connsiteX2" fmla="*/ 376543 w 1596534"/>
              <a:gd name="connsiteY2" fmla="*/ 62694 h 3401045"/>
              <a:gd name="connsiteX3" fmla="*/ 431838 w 1596534"/>
              <a:gd name="connsiteY3" fmla="*/ 132848 h 3401045"/>
              <a:gd name="connsiteX4" fmla="*/ 1179962 w 1596534"/>
              <a:gd name="connsiteY4" fmla="*/ 109073 h 3401045"/>
              <a:gd name="connsiteX5" fmla="*/ 1226341 w 1596534"/>
              <a:gd name="connsiteY5" fmla="*/ 62694 h 3401045"/>
              <a:gd name="connsiteX6" fmla="*/ 1226341 w 1596534"/>
              <a:gd name="connsiteY6" fmla="*/ 0 h 3401045"/>
              <a:gd name="connsiteX7" fmla="*/ 1436332 w 1596534"/>
              <a:gd name="connsiteY7" fmla="*/ 0 h 3401045"/>
              <a:gd name="connsiteX8" fmla="*/ 1596534 w 1596534"/>
              <a:gd name="connsiteY8" fmla="*/ 160202 h 3401045"/>
              <a:gd name="connsiteX9" fmla="*/ 1596534 w 1596534"/>
              <a:gd name="connsiteY9" fmla="*/ 885496 h 3401045"/>
              <a:gd name="connsiteX10" fmla="*/ 1596534 w 1596534"/>
              <a:gd name="connsiteY10" fmla="*/ 3240843 h 3401045"/>
              <a:gd name="connsiteX11" fmla="*/ 1436332 w 1596534"/>
              <a:gd name="connsiteY11" fmla="*/ 3401045 h 3401045"/>
              <a:gd name="connsiteX12" fmla="*/ 800990 w 1596534"/>
              <a:gd name="connsiteY12" fmla="*/ 3401045 h 3401045"/>
              <a:gd name="connsiteX13" fmla="*/ 795545 w 1596534"/>
              <a:gd name="connsiteY13" fmla="*/ 3401045 h 3401045"/>
              <a:gd name="connsiteX14" fmla="*/ 160203 w 1596534"/>
              <a:gd name="connsiteY14" fmla="*/ 3401045 h 3401045"/>
              <a:gd name="connsiteX15" fmla="*/ 1 w 1596534"/>
              <a:gd name="connsiteY15" fmla="*/ 3240843 h 3401045"/>
              <a:gd name="connsiteX16" fmla="*/ 1 w 1596534"/>
              <a:gd name="connsiteY16" fmla="*/ 3162920 h 3401045"/>
              <a:gd name="connsiteX17" fmla="*/ 0 w 1596534"/>
              <a:gd name="connsiteY17" fmla="*/ 292400 h 3401045"/>
              <a:gd name="connsiteX18" fmla="*/ 1 w 1596534"/>
              <a:gd name="connsiteY18" fmla="*/ 292400 h 3401045"/>
              <a:gd name="connsiteX19" fmla="*/ 1 w 1596534"/>
              <a:gd name="connsiteY19" fmla="*/ 160202 h 3401045"/>
              <a:gd name="connsiteX20" fmla="*/ 160203 w 1596534"/>
              <a:gd name="connsiteY20" fmla="*/ 0 h 3401045"/>
              <a:gd name="connsiteX0" fmla="*/ 160203 w 1596534"/>
              <a:gd name="connsiteY0" fmla="*/ 0 h 3401045"/>
              <a:gd name="connsiteX1" fmla="*/ 376543 w 1596534"/>
              <a:gd name="connsiteY1" fmla="*/ 0 h 3401045"/>
              <a:gd name="connsiteX2" fmla="*/ 376543 w 1596534"/>
              <a:gd name="connsiteY2" fmla="*/ 62694 h 3401045"/>
              <a:gd name="connsiteX3" fmla="*/ 431838 w 1596534"/>
              <a:gd name="connsiteY3" fmla="*/ 132848 h 3401045"/>
              <a:gd name="connsiteX4" fmla="*/ 1188878 w 1596534"/>
              <a:gd name="connsiteY4" fmla="*/ 153651 h 3401045"/>
              <a:gd name="connsiteX5" fmla="*/ 1226341 w 1596534"/>
              <a:gd name="connsiteY5" fmla="*/ 62694 h 3401045"/>
              <a:gd name="connsiteX6" fmla="*/ 1226341 w 1596534"/>
              <a:gd name="connsiteY6" fmla="*/ 0 h 3401045"/>
              <a:gd name="connsiteX7" fmla="*/ 1436332 w 1596534"/>
              <a:gd name="connsiteY7" fmla="*/ 0 h 3401045"/>
              <a:gd name="connsiteX8" fmla="*/ 1596534 w 1596534"/>
              <a:gd name="connsiteY8" fmla="*/ 160202 h 3401045"/>
              <a:gd name="connsiteX9" fmla="*/ 1596534 w 1596534"/>
              <a:gd name="connsiteY9" fmla="*/ 885496 h 3401045"/>
              <a:gd name="connsiteX10" fmla="*/ 1596534 w 1596534"/>
              <a:gd name="connsiteY10" fmla="*/ 3240843 h 3401045"/>
              <a:gd name="connsiteX11" fmla="*/ 1436332 w 1596534"/>
              <a:gd name="connsiteY11" fmla="*/ 3401045 h 3401045"/>
              <a:gd name="connsiteX12" fmla="*/ 800990 w 1596534"/>
              <a:gd name="connsiteY12" fmla="*/ 3401045 h 3401045"/>
              <a:gd name="connsiteX13" fmla="*/ 795545 w 1596534"/>
              <a:gd name="connsiteY13" fmla="*/ 3401045 h 3401045"/>
              <a:gd name="connsiteX14" fmla="*/ 160203 w 1596534"/>
              <a:gd name="connsiteY14" fmla="*/ 3401045 h 3401045"/>
              <a:gd name="connsiteX15" fmla="*/ 1 w 1596534"/>
              <a:gd name="connsiteY15" fmla="*/ 3240843 h 3401045"/>
              <a:gd name="connsiteX16" fmla="*/ 1 w 1596534"/>
              <a:gd name="connsiteY16" fmla="*/ 3162920 h 3401045"/>
              <a:gd name="connsiteX17" fmla="*/ 0 w 1596534"/>
              <a:gd name="connsiteY17" fmla="*/ 292400 h 3401045"/>
              <a:gd name="connsiteX18" fmla="*/ 1 w 1596534"/>
              <a:gd name="connsiteY18" fmla="*/ 292400 h 3401045"/>
              <a:gd name="connsiteX19" fmla="*/ 1 w 1596534"/>
              <a:gd name="connsiteY19" fmla="*/ 160202 h 3401045"/>
              <a:gd name="connsiteX20" fmla="*/ 160203 w 1596534"/>
              <a:gd name="connsiteY20" fmla="*/ 0 h 3401045"/>
              <a:gd name="connsiteX0" fmla="*/ 160203 w 1596534"/>
              <a:gd name="connsiteY0" fmla="*/ 0 h 3401045"/>
              <a:gd name="connsiteX1" fmla="*/ 376543 w 1596534"/>
              <a:gd name="connsiteY1" fmla="*/ 0 h 3401045"/>
              <a:gd name="connsiteX2" fmla="*/ 376543 w 1596534"/>
              <a:gd name="connsiteY2" fmla="*/ 62694 h 3401045"/>
              <a:gd name="connsiteX3" fmla="*/ 431838 w 1596534"/>
              <a:gd name="connsiteY3" fmla="*/ 132848 h 3401045"/>
              <a:gd name="connsiteX4" fmla="*/ 1185906 w 1596534"/>
              <a:gd name="connsiteY4" fmla="*/ 132848 h 3401045"/>
              <a:gd name="connsiteX5" fmla="*/ 1226341 w 1596534"/>
              <a:gd name="connsiteY5" fmla="*/ 62694 h 3401045"/>
              <a:gd name="connsiteX6" fmla="*/ 1226341 w 1596534"/>
              <a:gd name="connsiteY6" fmla="*/ 0 h 3401045"/>
              <a:gd name="connsiteX7" fmla="*/ 1436332 w 1596534"/>
              <a:gd name="connsiteY7" fmla="*/ 0 h 3401045"/>
              <a:gd name="connsiteX8" fmla="*/ 1596534 w 1596534"/>
              <a:gd name="connsiteY8" fmla="*/ 160202 h 3401045"/>
              <a:gd name="connsiteX9" fmla="*/ 1596534 w 1596534"/>
              <a:gd name="connsiteY9" fmla="*/ 885496 h 3401045"/>
              <a:gd name="connsiteX10" fmla="*/ 1596534 w 1596534"/>
              <a:gd name="connsiteY10" fmla="*/ 3240843 h 3401045"/>
              <a:gd name="connsiteX11" fmla="*/ 1436332 w 1596534"/>
              <a:gd name="connsiteY11" fmla="*/ 3401045 h 3401045"/>
              <a:gd name="connsiteX12" fmla="*/ 800990 w 1596534"/>
              <a:gd name="connsiteY12" fmla="*/ 3401045 h 3401045"/>
              <a:gd name="connsiteX13" fmla="*/ 795545 w 1596534"/>
              <a:gd name="connsiteY13" fmla="*/ 3401045 h 3401045"/>
              <a:gd name="connsiteX14" fmla="*/ 160203 w 1596534"/>
              <a:gd name="connsiteY14" fmla="*/ 3401045 h 3401045"/>
              <a:gd name="connsiteX15" fmla="*/ 1 w 1596534"/>
              <a:gd name="connsiteY15" fmla="*/ 3240843 h 3401045"/>
              <a:gd name="connsiteX16" fmla="*/ 1 w 1596534"/>
              <a:gd name="connsiteY16" fmla="*/ 3162920 h 3401045"/>
              <a:gd name="connsiteX17" fmla="*/ 0 w 1596534"/>
              <a:gd name="connsiteY17" fmla="*/ 292400 h 3401045"/>
              <a:gd name="connsiteX18" fmla="*/ 1 w 1596534"/>
              <a:gd name="connsiteY18" fmla="*/ 292400 h 3401045"/>
              <a:gd name="connsiteX19" fmla="*/ 1 w 1596534"/>
              <a:gd name="connsiteY19" fmla="*/ 160202 h 3401045"/>
              <a:gd name="connsiteX20" fmla="*/ 160203 w 1596534"/>
              <a:gd name="connsiteY20" fmla="*/ 0 h 3401045"/>
              <a:gd name="connsiteX0" fmla="*/ 160203 w 1596534"/>
              <a:gd name="connsiteY0" fmla="*/ 0 h 3401045"/>
              <a:gd name="connsiteX1" fmla="*/ 376543 w 1596534"/>
              <a:gd name="connsiteY1" fmla="*/ 0 h 3401045"/>
              <a:gd name="connsiteX2" fmla="*/ 376543 w 1596534"/>
              <a:gd name="connsiteY2" fmla="*/ 62694 h 3401045"/>
              <a:gd name="connsiteX3" fmla="*/ 431838 w 1596534"/>
              <a:gd name="connsiteY3" fmla="*/ 132848 h 3401045"/>
              <a:gd name="connsiteX4" fmla="*/ 1194822 w 1596534"/>
              <a:gd name="connsiteY4" fmla="*/ 132848 h 3401045"/>
              <a:gd name="connsiteX5" fmla="*/ 1226341 w 1596534"/>
              <a:gd name="connsiteY5" fmla="*/ 62694 h 3401045"/>
              <a:gd name="connsiteX6" fmla="*/ 1226341 w 1596534"/>
              <a:gd name="connsiteY6" fmla="*/ 0 h 3401045"/>
              <a:gd name="connsiteX7" fmla="*/ 1436332 w 1596534"/>
              <a:gd name="connsiteY7" fmla="*/ 0 h 3401045"/>
              <a:gd name="connsiteX8" fmla="*/ 1596534 w 1596534"/>
              <a:gd name="connsiteY8" fmla="*/ 160202 h 3401045"/>
              <a:gd name="connsiteX9" fmla="*/ 1596534 w 1596534"/>
              <a:gd name="connsiteY9" fmla="*/ 885496 h 3401045"/>
              <a:gd name="connsiteX10" fmla="*/ 1596534 w 1596534"/>
              <a:gd name="connsiteY10" fmla="*/ 3240843 h 3401045"/>
              <a:gd name="connsiteX11" fmla="*/ 1436332 w 1596534"/>
              <a:gd name="connsiteY11" fmla="*/ 3401045 h 3401045"/>
              <a:gd name="connsiteX12" fmla="*/ 800990 w 1596534"/>
              <a:gd name="connsiteY12" fmla="*/ 3401045 h 3401045"/>
              <a:gd name="connsiteX13" fmla="*/ 795545 w 1596534"/>
              <a:gd name="connsiteY13" fmla="*/ 3401045 h 3401045"/>
              <a:gd name="connsiteX14" fmla="*/ 160203 w 1596534"/>
              <a:gd name="connsiteY14" fmla="*/ 3401045 h 3401045"/>
              <a:gd name="connsiteX15" fmla="*/ 1 w 1596534"/>
              <a:gd name="connsiteY15" fmla="*/ 3240843 h 3401045"/>
              <a:gd name="connsiteX16" fmla="*/ 1 w 1596534"/>
              <a:gd name="connsiteY16" fmla="*/ 3162920 h 3401045"/>
              <a:gd name="connsiteX17" fmla="*/ 0 w 1596534"/>
              <a:gd name="connsiteY17" fmla="*/ 292400 h 3401045"/>
              <a:gd name="connsiteX18" fmla="*/ 1 w 1596534"/>
              <a:gd name="connsiteY18" fmla="*/ 292400 h 3401045"/>
              <a:gd name="connsiteX19" fmla="*/ 1 w 1596534"/>
              <a:gd name="connsiteY19" fmla="*/ 160202 h 3401045"/>
              <a:gd name="connsiteX20" fmla="*/ 160203 w 1596534"/>
              <a:gd name="connsiteY20" fmla="*/ 0 h 3401045"/>
              <a:gd name="connsiteX0" fmla="*/ 160203 w 1596534"/>
              <a:gd name="connsiteY0" fmla="*/ 0 h 3401045"/>
              <a:gd name="connsiteX1" fmla="*/ 376543 w 1596534"/>
              <a:gd name="connsiteY1" fmla="*/ 0 h 3401045"/>
              <a:gd name="connsiteX2" fmla="*/ 376543 w 1596534"/>
              <a:gd name="connsiteY2" fmla="*/ 62694 h 3401045"/>
              <a:gd name="connsiteX3" fmla="*/ 431838 w 1596534"/>
              <a:gd name="connsiteY3" fmla="*/ 132848 h 3401045"/>
              <a:gd name="connsiteX4" fmla="*/ 1194822 w 1596534"/>
              <a:gd name="connsiteY4" fmla="*/ 132848 h 3401045"/>
              <a:gd name="connsiteX5" fmla="*/ 1256060 w 1596534"/>
              <a:gd name="connsiteY5" fmla="*/ 68638 h 3401045"/>
              <a:gd name="connsiteX6" fmla="*/ 1226341 w 1596534"/>
              <a:gd name="connsiteY6" fmla="*/ 0 h 3401045"/>
              <a:gd name="connsiteX7" fmla="*/ 1436332 w 1596534"/>
              <a:gd name="connsiteY7" fmla="*/ 0 h 3401045"/>
              <a:gd name="connsiteX8" fmla="*/ 1596534 w 1596534"/>
              <a:gd name="connsiteY8" fmla="*/ 160202 h 3401045"/>
              <a:gd name="connsiteX9" fmla="*/ 1596534 w 1596534"/>
              <a:gd name="connsiteY9" fmla="*/ 885496 h 3401045"/>
              <a:gd name="connsiteX10" fmla="*/ 1596534 w 1596534"/>
              <a:gd name="connsiteY10" fmla="*/ 3240843 h 3401045"/>
              <a:gd name="connsiteX11" fmla="*/ 1436332 w 1596534"/>
              <a:gd name="connsiteY11" fmla="*/ 3401045 h 3401045"/>
              <a:gd name="connsiteX12" fmla="*/ 800990 w 1596534"/>
              <a:gd name="connsiteY12" fmla="*/ 3401045 h 3401045"/>
              <a:gd name="connsiteX13" fmla="*/ 795545 w 1596534"/>
              <a:gd name="connsiteY13" fmla="*/ 3401045 h 3401045"/>
              <a:gd name="connsiteX14" fmla="*/ 160203 w 1596534"/>
              <a:gd name="connsiteY14" fmla="*/ 3401045 h 3401045"/>
              <a:gd name="connsiteX15" fmla="*/ 1 w 1596534"/>
              <a:gd name="connsiteY15" fmla="*/ 3240843 h 3401045"/>
              <a:gd name="connsiteX16" fmla="*/ 1 w 1596534"/>
              <a:gd name="connsiteY16" fmla="*/ 3162920 h 3401045"/>
              <a:gd name="connsiteX17" fmla="*/ 0 w 1596534"/>
              <a:gd name="connsiteY17" fmla="*/ 292400 h 3401045"/>
              <a:gd name="connsiteX18" fmla="*/ 1 w 1596534"/>
              <a:gd name="connsiteY18" fmla="*/ 292400 h 3401045"/>
              <a:gd name="connsiteX19" fmla="*/ 1 w 1596534"/>
              <a:gd name="connsiteY19" fmla="*/ 160202 h 3401045"/>
              <a:gd name="connsiteX20" fmla="*/ 160203 w 1596534"/>
              <a:gd name="connsiteY20" fmla="*/ 0 h 3401045"/>
              <a:gd name="connsiteX0" fmla="*/ 160203 w 1596534"/>
              <a:gd name="connsiteY0" fmla="*/ 0 h 3401045"/>
              <a:gd name="connsiteX1" fmla="*/ 376543 w 1596534"/>
              <a:gd name="connsiteY1" fmla="*/ 0 h 3401045"/>
              <a:gd name="connsiteX2" fmla="*/ 376543 w 1596534"/>
              <a:gd name="connsiteY2" fmla="*/ 62694 h 3401045"/>
              <a:gd name="connsiteX3" fmla="*/ 431838 w 1596534"/>
              <a:gd name="connsiteY3" fmla="*/ 132848 h 3401045"/>
              <a:gd name="connsiteX4" fmla="*/ 1194822 w 1596534"/>
              <a:gd name="connsiteY4" fmla="*/ 132848 h 3401045"/>
              <a:gd name="connsiteX5" fmla="*/ 1256060 w 1596534"/>
              <a:gd name="connsiteY5" fmla="*/ 68638 h 3401045"/>
              <a:gd name="connsiteX6" fmla="*/ 1339273 w 1596534"/>
              <a:gd name="connsiteY6" fmla="*/ 26747 h 3401045"/>
              <a:gd name="connsiteX7" fmla="*/ 1436332 w 1596534"/>
              <a:gd name="connsiteY7" fmla="*/ 0 h 3401045"/>
              <a:gd name="connsiteX8" fmla="*/ 1596534 w 1596534"/>
              <a:gd name="connsiteY8" fmla="*/ 160202 h 3401045"/>
              <a:gd name="connsiteX9" fmla="*/ 1596534 w 1596534"/>
              <a:gd name="connsiteY9" fmla="*/ 885496 h 3401045"/>
              <a:gd name="connsiteX10" fmla="*/ 1596534 w 1596534"/>
              <a:gd name="connsiteY10" fmla="*/ 3240843 h 3401045"/>
              <a:gd name="connsiteX11" fmla="*/ 1436332 w 1596534"/>
              <a:gd name="connsiteY11" fmla="*/ 3401045 h 3401045"/>
              <a:gd name="connsiteX12" fmla="*/ 800990 w 1596534"/>
              <a:gd name="connsiteY12" fmla="*/ 3401045 h 3401045"/>
              <a:gd name="connsiteX13" fmla="*/ 795545 w 1596534"/>
              <a:gd name="connsiteY13" fmla="*/ 3401045 h 3401045"/>
              <a:gd name="connsiteX14" fmla="*/ 160203 w 1596534"/>
              <a:gd name="connsiteY14" fmla="*/ 3401045 h 3401045"/>
              <a:gd name="connsiteX15" fmla="*/ 1 w 1596534"/>
              <a:gd name="connsiteY15" fmla="*/ 3240843 h 3401045"/>
              <a:gd name="connsiteX16" fmla="*/ 1 w 1596534"/>
              <a:gd name="connsiteY16" fmla="*/ 3162920 h 3401045"/>
              <a:gd name="connsiteX17" fmla="*/ 0 w 1596534"/>
              <a:gd name="connsiteY17" fmla="*/ 292400 h 3401045"/>
              <a:gd name="connsiteX18" fmla="*/ 1 w 1596534"/>
              <a:gd name="connsiteY18" fmla="*/ 292400 h 3401045"/>
              <a:gd name="connsiteX19" fmla="*/ 1 w 1596534"/>
              <a:gd name="connsiteY19" fmla="*/ 160202 h 3401045"/>
              <a:gd name="connsiteX20" fmla="*/ 160203 w 1596534"/>
              <a:gd name="connsiteY20" fmla="*/ 0 h 3401045"/>
              <a:gd name="connsiteX0" fmla="*/ 160203 w 1596534"/>
              <a:gd name="connsiteY0" fmla="*/ 0 h 3401045"/>
              <a:gd name="connsiteX1" fmla="*/ 376543 w 1596534"/>
              <a:gd name="connsiteY1" fmla="*/ 0 h 3401045"/>
              <a:gd name="connsiteX2" fmla="*/ 376543 w 1596534"/>
              <a:gd name="connsiteY2" fmla="*/ 62694 h 3401045"/>
              <a:gd name="connsiteX3" fmla="*/ 431838 w 1596534"/>
              <a:gd name="connsiteY3" fmla="*/ 132848 h 3401045"/>
              <a:gd name="connsiteX4" fmla="*/ 1194822 w 1596534"/>
              <a:gd name="connsiteY4" fmla="*/ 132848 h 3401045"/>
              <a:gd name="connsiteX5" fmla="*/ 1256060 w 1596534"/>
              <a:gd name="connsiteY5" fmla="*/ 68638 h 3401045"/>
              <a:gd name="connsiteX6" fmla="*/ 1253088 w 1596534"/>
              <a:gd name="connsiteY6" fmla="*/ 2972 h 3401045"/>
              <a:gd name="connsiteX7" fmla="*/ 1436332 w 1596534"/>
              <a:gd name="connsiteY7" fmla="*/ 0 h 3401045"/>
              <a:gd name="connsiteX8" fmla="*/ 1596534 w 1596534"/>
              <a:gd name="connsiteY8" fmla="*/ 160202 h 3401045"/>
              <a:gd name="connsiteX9" fmla="*/ 1596534 w 1596534"/>
              <a:gd name="connsiteY9" fmla="*/ 885496 h 3401045"/>
              <a:gd name="connsiteX10" fmla="*/ 1596534 w 1596534"/>
              <a:gd name="connsiteY10" fmla="*/ 3240843 h 3401045"/>
              <a:gd name="connsiteX11" fmla="*/ 1436332 w 1596534"/>
              <a:gd name="connsiteY11" fmla="*/ 3401045 h 3401045"/>
              <a:gd name="connsiteX12" fmla="*/ 800990 w 1596534"/>
              <a:gd name="connsiteY12" fmla="*/ 3401045 h 3401045"/>
              <a:gd name="connsiteX13" fmla="*/ 795545 w 1596534"/>
              <a:gd name="connsiteY13" fmla="*/ 3401045 h 3401045"/>
              <a:gd name="connsiteX14" fmla="*/ 160203 w 1596534"/>
              <a:gd name="connsiteY14" fmla="*/ 3401045 h 3401045"/>
              <a:gd name="connsiteX15" fmla="*/ 1 w 1596534"/>
              <a:gd name="connsiteY15" fmla="*/ 3240843 h 3401045"/>
              <a:gd name="connsiteX16" fmla="*/ 1 w 1596534"/>
              <a:gd name="connsiteY16" fmla="*/ 3162920 h 3401045"/>
              <a:gd name="connsiteX17" fmla="*/ 0 w 1596534"/>
              <a:gd name="connsiteY17" fmla="*/ 292400 h 3401045"/>
              <a:gd name="connsiteX18" fmla="*/ 1 w 1596534"/>
              <a:gd name="connsiteY18" fmla="*/ 292400 h 3401045"/>
              <a:gd name="connsiteX19" fmla="*/ 1 w 1596534"/>
              <a:gd name="connsiteY19" fmla="*/ 160202 h 3401045"/>
              <a:gd name="connsiteX20" fmla="*/ 160203 w 1596534"/>
              <a:gd name="connsiteY20" fmla="*/ 0 h 3401045"/>
              <a:gd name="connsiteX0" fmla="*/ 160203 w 1596534"/>
              <a:gd name="connsiteY0" fmla="*/ 0 h 3401045"/>
              <a:gd name="connsiteX1" fmla="*/ 376543 w 1596534"/>
              <a:gd name="connsiteY1" fmla="*/ 0 h 3401045"/>
              <a:gd name="connsiteX2" fmla="*/ 376543 w 1596534"/>
              <a:gd name="connsiteY2" fmla="*/ 62694 h 3401045"/>
              <a:gd name="connsiteX3" fmla="*/ 431838 w 1596534"/>
              <a:gd name="connsiteY3" fmla="*/ 132848 h 3401045"/>
              <a:gd name="connsiteX4" fmla="*/ 1194822 w 1596534"/>
              <a:gd name="connsiteY4" fmla="*/ 132848 h 3401045"/>
              <a:gd name="connsiteX5" fmla="*/ 1232285 w 1596534"/>
              <a:gd name="connsiteY5" fmla="*/ 68638 h 3401045"/>
              <a:gd name="connsiteX6" fmla="*/ 1253088 w 1596534"/>
              <a:gd name="connsiteY6" fmla="*/ 2972 h 3401045"/>
              <a:gd name="connsiteX7" fmla="*/ 1436332 w 1596534"/>
              <a:gd name="connsiteY7" fmla="*/ 0 h 3401045"/>
              <a:gd name="connsiteX8" fmla="*/ 1596534 w 1596534"/>
              <a:gd name="connsiteY8" fmla="*/ 160202 h 3401045"/>
              <a:gd name="connsiteX9" fmla="*/ 1596534 w 1596534"/>
              <a:gd name="connsiteY9" fmla="*/ 885496 h 3401045"/>
              <a:gd name="connsiteX10" fmla="*/ 1596534 w 1596534"/>
              <a:gd name="connsiteY10" fmla="*/ 3240843 h 3401045"/>
              <a:gd name="connsiteX11" fmla="*/ 1436332 w 1596534"/>
              <a:gd name="connsiteY11" fmla="*/ 3401045 h 3401045"/>
              <a:gd name="connsiteX12" fmla="*/ 800990 w 1596534"/>
              <a:gd name="connsiteY12" fmla="*/ 3401045 h 3401045"/>
              <a:gd name="connsiteX13" fmla="*/ 795545 w 1596534"/>
              <a:gd name="connsiteY13" fmla="*/ 3401045 h 3401045"/>
              <a:gd name="connsiteX14" fmla="*/ 160203 w 1596534"/>
              <a:gd name="connsiteY14" fmla="*/ 3401045 h 3401045"/>
              <a:gd name="connsiteX15" fmla="*/ 1 w 1596534"/>
              <a:gd name="connsiteY15" fmla="*/ 3240843 h 3401045"/>
              <a:gd name="connsiteX16" fmla="*/ 1 w 1596534"/>
              <a:gd name="connsiteY16" fmla="*/ 3162920 h 3401045"/>
              <a:gd name="connsiteX17" fmla="*/ 0 w 1596534"/>
              <a:gd name="connsiteY17" fmla="*/ 292400 h 3401045"/>
              <a:gd name="connsiteX18" fmla="*/ 1 w 1596534"/>
              <a:gd name="connsiteY18" fmla="*/ 292400 h 3401045"/>
              <a:gd name="connsiteX19" fmla="*/ 1 w 1596534"/>
              <a:gd name="connsiteY19" fmla="*/ 160202 h 3401045"/>
              <a:gd name="connsiteX20" fmla="*/ 160203 w 1596534"/>
              <a:gd name="connsiteY20" fmla="*/ 0 h 3401045"/>
              <a:gd name="connsiteX0" fmla="*/ 160203 w 1596534"/>
              <a:gd name="connsiteY0" fmla="*/ 0 h 3401045"/>
              <a:gd name="connsiteX1" fmla="*/ 376543 w 1596534"/>
              <a:gd name="connsiteY1" fmla="*/ 0 h 3401045"/>
              <a:gd name="connsiteX2" fmla="*/ 376543 w 1596534"/>
              <a:gd name="connsiteY2" fmla="*/ 62694 h 3401045"/>
              <a:gd name="connsiteX3" fmla="*/ 431838 w 1596534"/>
              <a:gd name="connsiteY3" fmla="*/ 132848 h 3401045"/>
              <a:gd name="connsiteX4" fmla="*/ 1174019 w 1596534"/>
              <a:gd name="connsiteY4" fmla="*/ 132848 h 3401045"/>
              <a:gd name="connsiteX5" fmla="*/ 1232285 w 1596534"/>
              <a:gd name="connsiteY5" fmla="*/ 68638 h 3401045"/>
              <a:gd name="connsiteX6" fmla="*/ 1253088 w 1596534"/>
              <a:gd name="connsiteY6" fmla="*/ 2972 h 3401045"/>
              <a:gd name="connsiteX7" fmla="*/ 1436332 w 1596534"/>
              <a:gd name="connsiteY7" fmla="*/ 0 h 3401045"/>
              <a:gd name="connsiteX8" fmla="*/ 1596534 w 1596534"/>
              <a:gd name="connsiteY8" fmla="*/ 160202 h 3401045"/>
              <a:gd name="connsiteX9" fmla="*/ 1596534 w 1596534"/>
              <a:gd name="connsiteY9" fmla="*/ 885496 h 3401045"/>
              <a:gd name="connsiteX10" fmla="*/ 1596534 w 1596534"/>
              <a:gd name="connsiteY10" fmla="*/ 3240843 h 3401045"/>
              <a:gd name="connsiteX11" fmla="*/ 1436332 w 1596534"/>
              <a:gd name="connsiteY11" fmla="*/ 3401045 h 3401045"/>
              <a:gd name="connsiteX12" fmla="*/ 800990 w 1596534"/>
              <a:gd name="connsiteY12" fmla="*/ 3401045 h 3401045"/>
              <a:gd name="connsiteX13" fmla="*/ 795545 w 1596534"/>
              <a:gd name="connsiteY13" fmla="*/ 3401045 h 3401045"/>
              <a:gd name="connsiteX14" fmla="*/ 160203 w 1596534"/>
              <a:gd name="connsiteY14" fmla="*/ 3401045 h 3401045"/>
              <a:gd name="connsiteX15" fmla="*/ 1 w 1596534"/>
              <a:gd name="connsiteY15" fmla="*/ 3240843 h 3401045"/>
              <a:gd name="connsiteX16" fmla="*/ 1 w 1596534"/>
              <a:gd name="connsiteY16" fmla="*/ 3162920 h 3401045"/>
              <a:gd name="connsiteX17" fmla="*/ 0 w 1596534"/>
              <a:gd name="connsiteY17" fmla="*/ 292400 h 3401045"/>
              <a:gd name="connsiteX18" fmla="*/ 1 w 1596534"/>
              <a:gd name="connsiteY18" fmla="*/ 292400 h 3401045"/>
              <a:gd name="connsiteX19" fmla="*/ 1 w 1596534"/>
              <a:gd name="connsiteY19" fmla="*/ 160202 h 3401045"/>
              <a:gd name="connsiteX20" fmla="*/ 160203 w 1596534"/>
              <a:gd name="connsiteY20" fmla="*/ 0 h 3401045"/>
              <a:gd name="connsiteX0" fmla="*/ 160203 w 1596534"/>
              <a:gd name="connsiteY0" fmla="*/ 0 h 3401045"/>
              <a:gd name="connsiteX1" fmla="*/ 376543 w 1596534"/>
              <a:gd name="connsiteY1" fmla="*/ 0 h 3401045"/>
              <a:gd name="connsiteX2" fmla="*/ 376543 w 1596534"/>
              <a:gd name="connsiteY2" fmla="*/ 62694 h 3401045"/>
              <a:gd name="connsiteX3" fmla="*/ 431838 w 1596534"/>
              <a:gd name="connsiteY3" fmla="*/ 132848 h 3401045"/>
              <a:gd name="connsiteX4" fmla="*/ 1174019 w 1596534"/>
              <a:gd name="connsiteY4" fmla="*/ 132848 h 3401045"/>
              <a:gd name="connsiteX5" fmla="*/ 1232285 w 1596534"/>
              <a:gd name="connsiteY5" fmla="*/ 68638 h 3401045"/>
              <a:gd name="connsiteX6" fmla="*/ 1253088 w 1596534"/>
              <a:gd name="connsiteY6" fmla="*/ 2972 h 3401045"/>
              <a:gd name="connsiteX7" fmla="*/ 1436332 w 1596534"/>
              <a:gd name="connsiteY7" fmla="*/ 0 h 3401045"/>
              <a:gd name="connsiteX8" fmla="*/ 1596534 w 1596534"/>
              <a:gd name="connsiteY8" fmla="*/ 160202 h 3401045"/>
              <a:gd name="connsiteX9" fmla="*/ 1596534 w 1596534"/>
              <a:gd name="connsiteY9" fmla="*/ 885496 h 3401045"/>
              <a:gd name="connsiteX10" fmla="*/ 1596534 w 1596534"/>
              <a:gd name="connsiteY10" fmla="*/ 3240843 h 3401045"/>
              <a:gd name="connsiteX11" fmla="*/ 1436332 w 1596534"/>
              <a:gd name="connsiteY11" fmla="*/ 3401045 h 3401045"/>
              <a:gd name="connsiteX12" fmla="*/ 800990 w 1596534"/>
              <a:gd name="connsiteY12" fmla="*/ 3401045 h 3401045"/>
              <a:gd name="connsiteX13" fmla="*/ 795545 w 1596534"/>
              <a:gd name="connsiteY13" fmla="*/ 3401045 h 3401045"/>
              <a:gd name="connsiteX14" fmla="*/ 160203 w 1596534"/>
              <a:gd name="connsiteY14" fmla="*/ 3401045 h 3401045"/>
              <a:gd name="connsiteX15" fmla="*/ 1 w 1596534"/>
              <a:gd name="connsiteY15" fmla="*/ 3240843 h 3401045"/>
              <a:gd name="connsiteX16" fmla="*/ 1 w 1596534"/>
              <a:gd name="connsiteY16" fmla="*/ 3162920 h 3401045"/>
              <a:gd name="connsiteX17" fmla="*/ 0 w 1596534"/>
              <a:gd name="connsiteY17" fmla="*/ 292400 h 3401045"/>
              <a:gd name="connsiteX18" fmla="*/ 1 w 1596534"/>
              <a:gd name="connsiteY18" fmla="*/ 292400 h 3401045"/>
              <a:gd name="connsiteX19" fmla="*/ 1 w 1596534"/>
              <a:gd name="connsiteY19" fmla="*/ 160202 h 3401045"/>
              <a:gd name="connsiteX20" fmla="*/ 160203 w 1596534"/>
              <a:gd name="connsiteY20" fmla="*/ 0 h 3401045"/>
              <a:gd name="connsiteX0" fmla="*/ 160203 w 1596534"/>
              <a:gd name="connsiteY0" fmla="*/ 2972 h 3404017"/>
              <a:gd name="connsiteX1" fmla="*/ 376543 w 1596534"/>
              <a:gd name="connsiteY1" fmla="*/ 2972 h 3404017"/>
              <a:gd name="connsiteX2" fmla="*/ 376543 w 1596534"/>
              <a:gd name="connsiteY2" fmla="*/ 65666 h 3404017"/>
              <a:gd name="connsiteX3" fmla="*/ 431838 w 1596534"/>
              <a:gd name="connsiteY3" fmla="*/ 135820 h 3404017"/>
              <a:gd name="connsiteX4" fmla="*/ 1174019 w 1596534"/>
              <a:gd name="connsiteY4" fmla="*/ 135820 h 3404017"/>
              <a:gd name="connsiteX5" fmla="*/ 1232285 w 1596534"/>
              <a:gd name="connsiteY5" fmla="*/ 71610 h 3404017"/>
              <a:gd name="connsiteX6" fmla="*/ 1247145 w 1596534"/>
              <a:gd name="connsiteY6" fmla="*/ 0 h 3404017"/>
              <a:gd name="connsiteX7" fmla="*/ 1436332 w 1596534"/>
              <a:gd name="connsiteY7" fmla="*/ 2972 h 3404017"/>
              <a:gd name="connsiteX8" fmla="*/ 1596534 w 1596534"/>
              <a:gd name="connsiteY8" fmla="*/ 163174 h 3404017"/>
              <a:gd name="connsiteX9" fmla="*/ 1596534 w 1596534"/>
              <a:gd name="connsiteY9" fmla="*/ 888468 h 3404017"/>
              <a:gd name="connsiteX10" fmla="*/ 1596534 w 1596534"/>
              <a:gd name="connsiteY10" fmla="*/ 3243815 h 3404017"/>
              <a:gd name="connsiteX11" fmla="*/ 1436332 w 1596534"/>
              <a:gd name="connsiteY11" fmla="*/ 3404017 h 3404017"/>
              <a:gd name="connsiteX12" fmla="*/ 800990 w 1596534"/>
              <a:gd name="connsiteY12" fmla="*/ 3404017 h 3404017"/>
              <a:gd name="connsiteX13" fmla="*/ 795545 w 1596534"/>
              <a:gd name="connsiteY13" fmla="*/ 3404017 h 3404017"/>
              <a:gd name="connsiteX14" fmla="*/ 160203 w 1596534"/>
              <a:gd name="connsiteY14" fmla="*/ 3404017 h 3404017"/>
              <a:gd name="connsiteX15" fmla="*/ 1 w 1596534"/>
              <a:gd name="connsiteY15" fmla="*/ 3243815 h 3404017"/>
              <a:gd name="connsiteX16" fmla="*/ 1 w 1596534"/>
              <a:gd name="connsiteY16" fmla="*/ 3165892 h 3404017"/>
              <a:gd name="connsiteX17" fmla="*/ 0 w 1596534"/>
              <a:gd name="connsiteY17" fmla="*/ 295372 h 3404017"/>
              <a:gd name="connsiteX18" fmla="*/ 1 w 1596534"/>
              <a:gd name="connsiteY18" fmla="*/ 295372 h 3404017"/>
              <a:gd name="connsiteX19" fmla="*/ 1 w 1596534"/>
              <a:gd name="connsiteY19" fmla="*/ 163174 h 3404017"/>
              <a:gd name="connsiteX20" fmla="*/ 160203 w 1596534"/>
              <a:gd name="connsiteY20" fmla="*/ 2972 h 3404017"/>
              <a:gd name="connsiteX0" fmla="*/ 160203 w 1596534"/>
              <a:gd name="connsiteY0" fmla="*/ 2972 h 3404017"/>
              <a:gd name="connsiteX1" fmla="*/ 302245 w 1596534"/>
              <a:gd name="connsiteY1" fmla="*/ 2972 h 3404017"/>
              <a:gd name="connsiteX2" fmla="*/ 376543 w 1596534"/>
              <a:gd name="connsiteY2" fmla="*/ 65666 h 3404017"/>
              <a:gd name="connsiteX3" fmla="*/ 431838 w 1596534"/>
              <a:gd name="connsiteY3" fmla="*/ 135820 h 3404017"/>
              <a:gd name="connsiteX4" fmla="*/ 1174019 w 1596534"/>
              <a:gd name="connsiteY4" fmla="*/ 135820 h 3404017"/>
              <a:gd name="connsiteX5" fmla="*/ 1232285 w 1596534"/>
              <a:gd name="connsiteY5" fmla="*/ 71610 h 3404017"/>
              <a:gd name="connsiteX6" fmla="*/ 1247145 w 1596534"/>
              <a:gd name="connsiteY6" fmla="*/ 0 h 3404017"/>
              <a:gd name="connsiteX7" fmla="*/ 1436332 w 1596534"/>
              <a:gd name="connsiteY7" fmla="*/ 2972 h 3404017"/>
              <a:gd name="connsiteX8" fmla="*/ 1596534 w 1596534"/>
              <a:gd name="connsiteY8" fmla="*/ 163174 h 3404017"/>
              <a:gd name="connsiteX9" fmla="*/ 1596534 w 1596534"/>
              <a:gd name="connsiteY9" fmla="*/ 888468 h 3404017"/>
              <a:gd name="connsiteX10" fmla="*/ 1596534 w 1596534"/>
              <a:gd name="connsiteY10" fmla="*/ 3243815 h 3404017"/>
              <a:gd name="connsiteX11" fmla="*/ 1436332 w 1596534"/>
              <a:gd name="connsiteY11" fmla="*/ 3404017 h 3404017"/>
              <a:gd name="connsiteX12" fmla="*/ 800990 w 1596534"/>
              <a:gd name="connsiteY12" fmla="*/ 3404017 h 3404017"/>
              <a:gd name="connsiteX13" fmla="*/ 795545 w 1596534"/>
              <a:gd name="connsiteY13" fmla="*/ 3404017 h 3404017"/>
              <a:gd name="connsiteX14" fmla="*/ 160203 w 1596534"/>
              <a:gd name="connsiteY14" fmla="*/ 3404017 h 3404017"/>
              <a:gd name="connsiteX15" fmla="*/ 1 w 1596534"/>
              <a:gd name="connsiteY15" fmla="*/ 3243815 h 3404017"/>
              <a:gd name="connsiteX16" fmla="*/ 1 w 1596534"/>
              <a:gd name="connsiteY16" fmla="*/ 3165892 h 3404017"/>
              <a:gd name="connsiteX17" fmla="*/ 0 w 1596534"/>
              <a:gd name="connsiteY17" fmla="*/ 295372 h 3404017"/>
              <a:gd name="connsiteX18" fmla="*/ 1 w 1596534"/>
              <a:gd name="connsiteY18" fmla="*/ 295372 h 3404017"/>
              <a:gd name="connsiteX19" fmla="*/ 1 w 1596534"/>
              <a:gd name="connsiteY19" fmla="*/ 163174 h 3404017"/>
              <a:gd name="connsiteX20" fmla="*/ 160203 w 1596534"/>
              <a:gd name="connsiteY20" fmla="*/ 2972 h 3404017"/>
              <a:gd name="connsiteX0" fmla="*/ 160203 w 1596534"/>
              <a:gd name="connsiteY0" fmla="*/ 2972 h 3404017"/>
              <a:gd name="connsiteX1" fmla="*/ 352768 w 1596534"/>
              <a:gd name="connsiteY1" fmla="*/ 8916 h 3404017"/>
              <a:gd name="connsiteX2" fmla="*/ 376543 w 1596534"/>
              <a:gd name="connsiteY2" fmla="*/ 65666 h 3404017"/>
              <a:gd name="connsiteX3" fmla="*/ 431838 w 1596534"/>
              <a:gd name="connsiteY3" fmla="*/ 135820 h 3404017"/>
              <a:gd name="connsiteX4" fmla="*/ 1174019 w 1596534"/>
              <a:gd name="connsiteY4" fmla="*/ 135820 h 3404017"/>
              <a:gd name="connsiteX5" fmla="*/ 1232285 w 1596534"/>
              <a:gd name="connsiteY5" fmla="*/ 71610 h 3404017"/>
              <a:gd name="connsiteX6" fmla="*/ 1247145 w 1596534"/>
              <a:gd name="connsiteY6" fmla="*/ 0 h 3404017"/>
              <a:gd name="connsiteX7" fmla="*/ 1436332 w 1596534"/>
              <a:gd name="connsiteY7" fmla="*/ 2972 h 3404017"/>
              <a:gd name="connsiteX8" fmla="*/ 1596534 w 1596534"/>
              <a:gd name="connsiteY8" fmla="*/ 163174 h 3404017"/>
              <a:gd name="connsiteX9" fmla="*/ 1596534 w 1596534"/>
              <a:gd name="connsiteY9" fmla="*/ 888468 h 3404017"/>
              <a:gd name="connsiteX10" fmla="*/ 1596534 w 1596534"/>
              <a:gd name="connsiteY10" fmla="*/ 3243815 h 3404017"/>
              <a:gd name="connsiteX11" fmla="*/ 1436332 w 1596534"/>
              <a:gd name="connsiteY11" fmla="*/ 3404017 h 3404017"/>
              <a:gd name="connsiteX12" fmla="*/ 800990 w 1596534"/>
              <a:gd name="connsiteY12" fmla="*/ 3404017 h 3404017"/>
              <a:gd name="connsiteX13" fmla="*/ 795545 w 1596534"/>
              <a:gd name="connsiteY13" fmla="*/ 3404017 h 3404017"/>
              <a:gd name="connsiteX14" fmla="*/ 160203 w 1596534"/>
              <a:gd name="connsiteY14" fmla="*/ 3404017 h 3404017"/>
              <a:gd name="connsiteX15" fmla="*/ 1 w 1596534"/>
              <a:gd name="connsiteY15" fmla="*/ 3243815 h 3404017"/>
              <a:gd name="connsiteX16" fmla="*/ 1 w 1596534"/>
              <a:gd name="connsiteY16" fmla="*/ 3165892 h 3404017"/>
              <a:gd name="connsiteX17" fmla="*/ 0 w 1596534"/>
              <a:gd name="connsiteY17" fmla="*/ 295372 h 3404017"/>
              <a:gd name="connsiteX18" fmla="*/ 1 w 1596534"/>
              <a:gd name="connsiteY18" fmla="*/ 295372 h 3404017"/>
              <a:gd name="connsiteX19" fmla="*/ 1 w 1596534"/>
              <a:gd name="connsiteY19" fmla="*/ 163174 h 3404017"/>
              <a:gd name="connsiteX20" fmla="*/ 160203 w 1596534"/>
              <a:gd name="connsiteY20" fmla="*/ 2972 h 3404017"/>
              <a:gd name="connsiteX0" fmla="*/ 160203 w 1596534"/>
              <a:gd name="connsiteY0" fmla="*/ 2972 h 3404017"/>
              <a:gd name="connsiteX1" fmla="*/ 352768 w 1596534"/>
              <a:gd name="connsiteY1" fmla="*/ 8916 h 3404017"/>
              <a:gd name="connsiteX2" fmla="*/ 343852 w 1596534"/>
              <a:gd name="connsiteY2" fmla="*/ 92413 h 3404017"/>
              <a:gd name="connsiteX3" fmla="*/ 431838 w 1596534"/>
              <a:gd name="connsiteY3" fmla="*/ 135820 h 3404017"/>
              <a:gd name="connsiteX4" fmla="*/ 1174019 w 1596534"/>
              <a:gd name="connsiteY4" fmla="*/ 135820 h 3404017"/>
              <a:gd name="connsiteX5" fmla="*/ 1232285 w 1596534"/>
              <a:gd name="connsiteY5" fmla="*/ 71610 h 3404017"/>
              <a:gd name="connsiteX6" fmla="*/ 1247145 w 1596534"/>
              <a:gd name="connsiteY6" fmla="*/ 0 h 3404017"/>
              <a:gd name="connsiteX7" fmla="*/ 1436332 w 1596534"/>
              <a:gd name="connsiteY7" fmla="*/ 2972 h 3404017"/>
              <a:gd name="connsiteX8" fmla="*/ 1596534 w 1596534"/>
              <a:gd name="connsiteY8" fmla="*/ 163174 h 3404017"/>
              <a:gd name="connsiteX9" fmla="*/ 1596534 w 1596534"/>
              <a:gd name="connsiteY9" fmla="*/ 888468 h 3404017"/>
              <a:gd name="connsiteX10" fmla="*/ 1596534 w 1596534"/>
              <a:gd name="connsiteY10" fmla="*/ 3243815 h 3404017"/>
              <a:gd name="connsiteX11" fmla="*/ 1436332 w 1596534"/>
              <a:gd name="connsiteY11" fmla="*/ 3404017 h 3404017"/>
              <a:gd name="connsiteX12" fmla="*/ 800990 w 1596534"/>
              <a:gd name="connsiteY12" fmla="*/ 3404017 h 3404017"/>
              <a:gd name="connsiteX13" fmla="*/ 795545 w 1596534"/>
              <a:gd name="connsiteY13" fmla="*/ 3404017 h 3404017"/>
              <a:gd name="connsiteX14" fmla="*/ 160203 w 1596534"/>
              <a:gd name="connsiteY14" fmla="*/ 3404017 h 3404017"/>
              <a:gd name="connsiteX15" fmla="*/ 1 w 1596534"/>
              <a:gd name="connsiteY15" fmla="*/ 3243815 h 3404017"/>
              <a:gd name="connsiteX16" fmla="*/ 1 w 1596534"/>
              <a:gd name="connsiteY16" fmla="*/ 3165892 h 3404017"/>
              <a:gd name="connsiteX17" fmla="*/ 0 w 1596534"/>
              <a:gd name="connsiteY17" fmla="*/ 295372 h 3404017"/>
              <a:gd name="connsiteX18" fmla="*/ 1 w 1596534"/>
              <a:gd name="connsiteY18" fmla="*/ 295372 h 3404017"/>
              <a:gd name="connsiteX19" fmla="*/ 1 w 1596534"/>
              <a:gd name="connsiteY19" fmla="*/ 163174 h 3404017"/>
              <a:gd name="connsiteX20" fmla="*/ 160203 w 1596534"/>
              <a:gd name="connsiteY20" fmla="*/ 2972 h 3404017"/>
              <a:gd name="connsiteX0" fmla="*/ 160203 w 1596534"/>
              <a:gd name="connsiteY0" fmla="*/ 2972 h 3404017"/>
              <a:gd name="connsiteX1" fmla="*/ 352768 w 1596534"/>
              <a:gd name="connsiteY1" fmla="*/ 8916 h 3404017"/>
              <a:gd name="connsiteX2" fmla="*/ 367627 w 1596534"/>
              <a:gd name="connsiteY2" fmla="*/ 80526 h 3404017"/>
              <a:gd name="connsiteX3" fmla="*/ 431838 w 1596534"/>
              <a:gd name="connsiteY3" fmla="*/ 135820 h 3404017"/>
              <a:gd name="connsiteX4" fmla="*/ 1174019 w 1596534"/>
              <a:gd name="connsiteY4" fmla="*/ 135820 h 3404017"/>
              <a:gd name="connsiteX5" fmla="*/ 1232285 w 1596534"/>
              <a:gd name="connsiteY5" fmla="*/ 71610 h 3404017"/>
              <a:gd name="connsiteX6" fmla="*/ 1247145 w 1596534"/>
              <a:gd name="connsiteY6" fmla="*/ 0 h 3404017"/>
              <a:gd name="connsiteX7" fmla="*/ 1436332 w 1596534"/>
              <a:gd name="connsiteY7" fmla="*/ 2972 h 3404017"/>
              <a:gd name="connsiteX8" fmla="*/ 1596534 w 1596534"/>
              <a:gd name="connsiteY8" fmla="*/ 163174 h 3404017"/>
              <a:gd name="connsiteX9" fmla="*/ 1596534 w 1596534"/>
              <a:gd name="connsiteY9" fmla="*/ 888468 h 3404017"/>
              <a:gd name="connsiteX10" fmla="*/ 1596534 w 1596534"/>
              <a:gd name="connsiteY10" fmla="*/ 3243815 h 3404017"/>
              <a:gd name="connsiteX11" fmla="*/ 1436332 w 1596534"/>
              <a:gd name="connsiteY11" fmla="*/ 3404017 h 3404017"/>
              <a:gd name="connsiteX12" fmla="*/ 800990 w 1596534"/>
              <a:gd name="connsiteY12" fmla="*/ 3404017 h 3404017"/>
              <a:gd name="connsiteX13" fmla="*/ 795545 w 1596534"/>
              <a:gd name="connsiteY13" fmla="*/ 3404017 h 3404017"/>
              <a:gd name="connsiteX14" fmla="*/ 160203 w 1596534"/>
              <a:gd name="connsiteY14" fmla="*/ 3404017 h 3404017"/>
              <a:gd name="connsiteX15" fmla="*/ 1 w 1596534"/>
              <a:gd name="connsiteY15" fmla="*/ 3243815 h 3404017"/>
              <a:gd name="connsiteX16" fmla="*/ 1 w 1596534"/>
              <a:gd name="connsiteY16" fmla="*/ 3165892 h 3404017"/>
              <a:gd name="connsiteX17" fmla="*/ 0 w 1596534"/>
              <a:gd name="connsiteY17" fmla="*/ 295372 h 3404017"/>
              <a:gd name="connsiteX18" fmla="*/ 1 w 1596534"/>
              <a:gd name="connsiteY18" fmla="*/ 295372 h 3404017"/>
              <a:gd name="connsiteX19" fmla="*/ 1 w 1596534"/>
              <a:gd name="connsiteY19" fmla="*/ 163174 h 3404017"/>
              <a:gd name="connsiteX20" fmla="*/ 160203 w 1596534"/>
              <a:gd name="connsiteY20" fmla="*/ 2972 h 3404017"/>
              <a:gd name="connsiteX0" fmla="*/ 160203 w 1596534"/>
              <a:gd name="connsiteY0" fmla="*/ 2972 h 3404017"/>
              <a:gd name="connsiteX1" fmla="*/ 352768 w 1596534"/>
              <a:gd name="connsiteY1" fmla="*/ 8916 h 3404017"/>
              <a:gd name="connsiteX2" fmla="*/ 367627 w 1596534"/>
              <a:gd name="connsiteY2" fmla="*/ 80526 h 3404017"/>
              <a:gd name="connsiteX3" fmla="*/ 419950 w 1596534"/>
              <a:gd name="connsiteY3" fmla="*/ 180398 h 3404017"/>
              <a:gd name="connsiteX4" fmla="*/ 1174019 w 1596534"/>
              <a:gd name="connsiteY4" fmla="*/ 135820 h 3404017"/>
              <a:gd name="connsiteX5" fmla="*/ 1232285 w 1596534"/>
              <a:gd name="connsiteY5" fmla="*/ 71610 h 3404017"/>
              <a:gd name="connsiteX6" fmla="*/ 1247145 w 1596534"/>
              <a:gd name="connsiteY6" fmla="*/ 0 h 3404017"/>
              <a:gd name="connsiteX7" fmla="*/ 1436332 w 1596534"/>
              <a:gd name="connsiteY7" fmla="*/ 2972 h 3404017"/>
              <a:gd name="connsiteX8" fmla="*/ 1596534 w 1596534"/>
              <a:gd name="connsiteY8" fmla="*/ 163174 h 3404017"/>
              <a:gd name="connsiteX9" fmla="*/ 1596534 w 1596534"/>
              <a:gd name="connsiteY9" fmla="*/ 888468 h 3404017"/>
              <a:gd name="connsiteX10" fmla="*/ 1596534 w 1596534"/>
              <a:gd name="connsiteY10" fmla="*/ 3243815 h 3404017"/>
              <a:gd name="connsiteX11" fmla="*/ 1436332 w 1596534"/>
              <a:gd name="connsiteY11" fmla="*/ 3404017 h 3404017"/>
              <a:gd name="connsiteX12" fmla="*/ 800990 w 1596534"/>
              <a:gd name="connsiteY12" fmla="*/ 3404017 h 3404017"/>
              <a:gd name="connsiteX13" fmla="*/ 795545 w 1596534"/>
              <a:gd name="connsiteY13" fmla="*/ 3404017 h 3404017"/>
              <a:gd name="connsiteX14" fmla="*/ 160203 w 1596534"/>
              <a:gd name="connsiteY14" fmla="*/ 3404017 h 3404017"/>
              <a:gd name="connsiteX15" fmla="*/ 1 w 1596534"/>
              <a:gd name="connsiteY15" fmla="*/ 3243815 h 3404017"/>
              <a:gd name="connsiteX16" fmla="*/ 1 w 1596534"/>
              <a:gd name="connsiteY16" fmla="*/ 3165892 h 3404017"/>
              <a:gd name="connsiteX17" fmla="*/ 0 w 1596534"/>
              <a:gd name="connsiteY17" fmla="*/ 295372 h 3404017"/>
              <a:gd name="connsiteX18" fmla="*/ 1 w 1596534"/>
              <a:gd name="connsiteY18" fmla="*/ 295372 h 3404017"/>
              <a:gd name="connsiteX19" fmla="*/ 1 w 1596534"/>
              <a:gd name="connsiteY19" fmla="*/ 163174 h 3404017"/>
              <a:gd name="connsiteX20" fmla="*/ 160203 w 1596534"/>
              <a:gd name="connsiteY20" fmla="*/ 2972 h 3404017"/>
              <a:gd name="connsiteX0" fmla="*/ 160203 w 1596534"/>
              <a:gd name="connsiteY0" fmla="*/ 2972 h 3404017"/>
              <a:gd name="connsiteX1" fmla="*/ 352768 w 1596534"/>
              <a:gd name="connsiteY1" fmla="*/ 8916 h 3404017"/>
              <a:gd name="connsiteX2" fmla="*/ 367627 w 1596534"/>
              <a:gd name="connsiteY2" fmla="*/ 80526 h 3404017"/>
              <a:gd name="connsiteX3" fmla="*/ 428866 w 1596534"/>
              <a:gd name="connsiteY3" fmla="*/ 132848 h 3404017"/>
              <a:gd name="connsiteX4" fmla="*/ 1174019 w 1596534"/>
              <a:gd name="connsiteY4" fmla="*/ 135820 h 3404017"/>
              <a:gd name="connsiteX5" fmla="*/ 1232285 w 1596534"/>
              <a:gd name="connsiteY5" fmla="*/ 71610 h 3404017"/>
              <a:gd name="connsiteX6" fmla="*/ 1247145 w 1596534"/>
              <a:gd name="connsiteY6" fmla="*/ 0 h 3404017"/>
              <a:gd name="connsiteX7" fmla="*/ 1436332 w 1596534"/>
              <a:gd name="connsiteY7" fmla="*/ 2972 h 3404017"/>
              <a:gd name="connsiteX8" fmla="*/ 1596534 w 1596534"/>
              <a:gd name="connsiteY8" fmla="*/ 163174 h 3404017"/>
              <a:gd name="connsiteX9" fmla="*/ 1596534 w 1596534"/>
              <a:gd name="connsiteY9" fmla="*/ 888468 h 3404017"/>
              <a:gd name="connsiteX10" fmla="*/ 1596534 w 1596534"/>
              <a:gd name="connsiteY10" fmla="*/ 3243815 h 3404017"/>
              <a:gd name="connsiteX11" fmla="*/ 1436332 w 1596534"/>
              <a:gd name="connsiteY11" fmla="*/ 3404017 h 3404017"/>
              <a:gd name="connsiteX12" fmla="*/ 800990 w 1596534"/>
              <a:gd name="connsiteY12" fmla="*/ 3404017 h 3404017"/>
              <a:gd name="connsiteX13" fmla="*/ 795545 w 1596534"/>
              <a:gd name="connsiteY13" fmla="*/ 3404017 h 3404017"/>
              <a:gd name="connsiteX14" fmla="*/ 160203 w 1596534"/>
              <a:gd name="connsiteY14" fmla="*/ 3404017 h 3404017"/>
              <a:gd name="connsiteX15" fmla="*/ 1 w 1596534"/>
              <a:gd name="connsiteY15" fmla="*/ 3243815 h 3404017"/>
              <a:gd name="connsiteX16" fmla="*/ 1 w 1596534"/>
              <a:gd name="connsiteY16" fmla="*/ 3165892 h 3404017"/>
              <a:gd name="connsiteX17" fmla="*/ 0 w 1596534"/>
              <a:gd name="connsiteY17" fmla="*/ 295372 h 3404017"/>
              <a:gd name="connsiteX18" fmla="*/ 1 w 1596534"/>
              <a:gd name="connsiteY18" fmla="*/ 295372 h 3404017"/>
              <a:gd name="connsiteX19" fmla="*/ 1 w 1596534"/>
              <a:gd name="connsiteY19" fmla="*/ 163174 h 3404017"/>
              <a:gd name="connsiteX20" fmla="*/ 160203 w 1596534"/>
              <a:gd name="connsiteY20" fmla="*/ 2972 h 3404017"/>
              <a:gd name="connsiteX0" fmla="*/ 160203 w 1596534"/>
              <a:gd name="connsiteY0" fmla="*/ 2972 h 3404017"/>
              <a:gd name="connsiteX1" fmla="*/ 352768 w 1596534"/>
              <a:gd name="connsiteY1" fmla="*/ 8916 h 3404017"/>
              <a:gd name="connsiteX2" fmla="*/ 367627 w 1596534"/>
              <a:gd name="connsiteY2" fmla="*/ 80526 h 3404017"/>
              <a:gd name="connsiteX3" fmla="*/ 428866 w 1596534"/>
              <a:gd name="connsiteY3" fmla="*/ 132848 h 3404017"/>
              <a:gd name="connsiteX4" fmla="*/ 1174019 w 1596534"/>
              <a:gd name="connsiteY4" fmla="*/ 135820 h 3404017"/>
              <a:gd name="connsiteX5" fmla="*/ 1232285 w 1596534"/>
              <a:gd name="connsiteY5" fmla="*/ 71610 h 3404017"/>
              <a:gd name="connsiteX6" fmla="*/ 1247145 w 1596534"/>
              <a:gd name="connsiteY6" fmla="*/ 0 h 3404017"/>
              <a:gd name="connsiteX7" fmla="*/ 1436332 w 1596534"/>
              <a:gd name="connsiteY7" fmla="*/ 2972 h 3404017"/>
              <a:gd name="connsiteX8" fmla="*/ 1596534 w 1596534"/>
              <a:gd name="connsiteY8" fmla="*/ 163174 h 3404017"/>
              <a:gd name="connsiteX9" fmla="*/ 1596534 w 1596534"/>
              <a:gd name="connsiteY9" fmla="*/ 888468 h 3404017"/>
              <a:gd name="connsiteX10" fmla="*/ 1596534 w 1596534"/>
              <a:gd name="connsiteY10" fmla="*/ 3243815 h 3404017"/>
              <a:gd name="connsiteX11" fmla="*/ 1436332 w 1596534"/>
              <a:gd name="connsiteY11" fmla="*/ 3404017 h 3404017"/>
              <a:gd name="connsiteX12" fmla="*/ 800990 w 1596534"/>
              <a:gd name="connsiteY12" fmla="*/ 3404017 h 3404017"/>
              <a:gd name="connsiteX13" fmla="*/ 795545 w 1596534"/>
              <a:gd name="connsiteY13" fmla="*/ 3404017 h 3404017"/>
              <a:gd name="connsiteX14" fmla="*/ 160203 w 1596534"/>
              <a:gd name="connsiteY14" fmla="*/ 3404017 h 3404017"/>
              <a:gd name="connsiteX15" fmla="*/ 1 w 1596534"/>
              <a:gd name="connsiteY15" fmla="*/ 3243815 h 3404017"/>
              <a:gd name="connsiteX16" fmla="*/ 1 w 1596534"/>
              <a:gd name="connsiteY16" fmla="*/ 3165892 h 3404017"/>
              <a:gd name="connsiteX17" fmla="*/ 0 w 1596534"/>
              <a:gd name="connsiteY17" fmla="*/ 295372 h 3404017"/>
              <a:gd name="connsiteX18" fmla="*/ 1 w 1596534"/>
              <a:gd name="connsiteY18" fmla="*/ 295372 h 3404017"/>
              <a:gd name="connsiteX19" fmla="*/ 1 w 1596534"/>
              <a:gd name="connsiteY19" fmla="*/ 163174 h 3404017"/>
              <a:gd name="connsiteX20" fmla="*/ 160203 w 1596534"/>
              <a:gd name="connsiteY20" fmla="*/ 2972 h 3404017"/>
              <a:gd name="connsiteX0" fmla="*/ 160203 w 1596534"/>
              <a:gd name="connsiteY0" fmla="*/ 2972 h 3404017"/>
              <a:gd name="connsiteX1" fmla="*/ 352768 w 1596534"/>
              <a:gd name="connsiteY1" fmla="*/ 8916 h 3404017"/>
              <a:gd name="connsiteX2" fmla="*/ 428866 w 1596534"/>
              <a:gd name="connsiteY2" fmla="*/ 132848 h 3404017"/>
              <a:gd name="connsiteX3" fmla="*/ 1174019 w 1596534"/>
              <a:gd name="connsiteY3" fmla="*/ 135820 h 3404017"/>
              <a:gd name="connsiteX4" fmla="*/ 1232285 w 1596534"/>
              <a:gd name="connsiteY4" fmla="*/ 71610 h 3404017"/>
              <a:gd name="connsiteX5" fmla="*/ 1247145 w 1596534"/>
              <a:gd name="connsiteY5" fmla="*/ 0 h 3404017"/>
              <a:gd name="connsiteX6" fmla="*/ 1436332 w 1596534"/>
              <a:gd name="connsiteY6" fmla="*/ 2972 h 3404017"/>
              <a:gd name="connsiteX7" fmla="*/ 1596534 w 1596534"/>
              <a:gd name="connsiteY7" fmla="*/ 163174 h 3404017"/>
              <a:gd name="connsiteX8" fmla="*/ 1596534 w 1596534"/>
              <a:gd name="connsiteY8" fmla="*/ 888468 h 3404017"/>
              <a:gd name="connsiteX9" fmla="*/ 1596534 w 1596534"/>
              <a:gd name="connsiteY9" fmla="*/ 3243815 h 3404017"/>
              <a:gd name="connsiteX10" fmla="*/ 1436332 w 1596534"/>
              <a:gd name="connsiteY10" fmla="*/ 3404017 h 3404017"/>
              <a:gd name="connsiteX11" fmla="*/ 800990 w 1596534"/>
              <a:gd name="connsiteY11" fmla="*/ 3404017 h 3404017"/>
              <a:gd name="connsiteX12" fmla="*/ 795545 w 1596534"/>
              <a:gd name="connsiteY12" fmla="*/ 3404017 h 3404017"/>
              <a:gd name="connsiteX13" fmla="*/ 160203 w 1596534"/>
              <a:gd name="connsiteY13" fmla="*/ 3404017 h 3404017"/>
              <a:gd name="connsiteX14" fmla="*/ 1 w 1596534"/>
              <a:gd name="connsiteY14" fmla="*/ 3243815 h 3404017"/>
              <a:gd name="connsiteX15" fmla="*/ 1 w 1596534"/>
              <a:gd name="connsiteY15" fmla="*/ 3165892 h 3404017"/>
              <a:gd name="connsiteX16" fmla="*/ 0 w 1596534"/>
              <a:gd name="connsiteY16" fmla="*/ 295372 h 3404017"/>
              <a:gd name="connsiteX17" fmla="*/ 1 w 1596534"/>
              <a:gd name="connsiteY17" fmla="*/ 295372 h 3404017"/>
              <a:gd name="connsiteX18" fmla="*/ 1 w 1596534"/>
              <a:gd name="connsiteY18" fmla="*/ 163174 h 3404017"/>
              <a:gd name="connsiteX19" fmla="*/ 160203 w 1596534"/>
              <a:gd name="connsiteY19" fmla="*/ 2972 h 3404017"/>
              <a:gd name="connsiteX0" fmla="*/ 160203 w 1596534"/>
              <a:gd name="connsiteY0" fmla="*/ 2972 h 3404017"/>
              <a:gd name="connsiteX1" fmla="*/ 352768 w 1596534"/>
              <a:gd name="connsiteY1" fmla="*/ 8916 h 3404017"/>
              <a:gd name="connsiteX2" fmla="*/ 384674 w 1596534"/>
              <a:gd name="connsiteY2" fmla="*/ 67604 h 3404017"/>
              <a:gd name="connsiteX3" fmla="*/ 428866 w 1596534"/>
              <a:gd name="connsiteY3" fmla="*/ 132848 h 3404017"/>
              <a:gd name="connsiteX4" fmla="*/ 1174019 w 1596534"/>
              <a:gd name="connsiteY4" fmla="*/ 135820 h 3404017"/>
              <a:gd name="connsiteX5" fmla="*/ 1232285 w 1596534"/>
              <a:gd name="connsiteY5" fmla="*/ 71610 h 3404017"/>
              <a:gd name="connsiteX6" fmla="*/ 1247145 w 1596534"/>
              <a:gd name="connsiteY6" fmla="*/ 0 h 3404017"/>
              <a:gd name="connsiteX7" fmla="*/ 1436332 w 1596534"/>
              <a:gd name="connsiteY7" fmla="*/ 2972 h 3404017"/>
              <a:gd name="connsiteX8" fmla="*/ 1596534 w 1596534"/>
              <a:gd name="connsiteY8" fmla="*/ 163174 h 3404017"/>
              <a:gd name="connsiteX9" fmla="*/ 1596534 w 1596534"/>
              <a:gd name="connsiteY9" fmla="*/ 888468 h 3404017"/>
              <a:gd name="connsiteX10" fmla="*/ 1596534 w 1596534"/>
              <a:gd name="connsiteY10" fmla="*/ 3243815 h 3404017"/>
              <a:gd name="connsiteX11" fmla="*/ 1436332 w 1596534"/>
              <a:gd name="connsiteY11" fmla="*/ 3404017 h 3404017"/>
              <a:gd name="connsiteX12" fmla="*/ 800990 w 1596534"/>
              <a:gd name="connsiteY12" fmla="*/ 3404017 h 3404017"/>
              <a:gd name="connsiteX13" fmla="*/ 795545 w 1596534"/>
              <a:gd name="connsiteY13" fmla="*/ 3404017 h 3404017"/>
              <a:gd name="connsiteX14" fmla="*/ 160203 w 1596534"/>
              <a:gd name="connsiteY14" fmla="*/ 3404017 h 3404017"/>
              <a:gd name="connsiteX15" fmla="*/ 1 w 1596534"/>
              <a:gd name="connsiteY15" fmla="*/ 3243815 h 3404017"/>
              <a:gd name="connsiteX16" fmla="*/ 1 w 1596534"/>
              <a:gd name="connsiteY16" fmla="*/ 3165892 h 3404017"/>
              <a:gd name="connsiteX17" fmla="*/ 0 w 1596534"/>
              <a:gd name="connsiteY17" fmla="*/ 295372 h 3404017"/>
              <a:gd name="connsiteX18" fmla="*/ 1 w 1596534"/>
              <a:gd name="connsiteY18" fmla="*/ 295372 h 3404017"/>
              <a:gd name="connsiteX19" fmla="*/ 1 w 1596534"/>
              <a:gd name="connsiteY19" fmla="*/ 163174 h 3404017"/>
              <a:gd name="connsiteX20" fmla="*/ 160203 w 1596534"/>
              <a:gd name="connsiteY20" fmla="*/ 2972 h 3404017"/>
              <a:gd name="connsiteX0" fmla="*/ 160203 w 1596534"/>
              <a:gd name="connsiteY0" fmla="*/ 2972 h 3404017"/>
              <a:gd name="connsiteX1" fmla="*/ 352768 w 1596534"/>
              <a:gd name="connsiteY1" fmla="*/ 8916 h 3404017"/>
              <a:gd name="connsiteX2" fmla="*/ 384674 w 1596534"/>
              <a:gd name="connsiteY2" fmla="*/ 67604 h 3404017"/>
              <a:gd name="connsiteX3" fmla="*/ 428866 w 1596534"/>
              <a:gd name="connsiteY3" fmla="*/ 132848 h 3404017"/>
              <a:gd name="connsiteX4" fmla="*/ 1174019 w 1596534"/>
              <a:gd name="connsiteY4" fmla="*/ 135820 h 3404017"/>
              <a:gd name="connsiteX5" fmla="*/ 1232285 w 1596534"/>
              <a:gd name="connsiteY5" fmla="*/ 71610 h 3404017"/>
              <a:gd name="connsiteX6" fmla="*/ 1247145 w 1596534"/>
              <a:gd name="connsiteY6" fmla="*/ 0 h 3404017"/>
              <a:gd name="connsiteX7" fmla="*/ 1436332 w 1596534"/>
              <a:gd name="connsiteY7" fmla="*/ 2972 h 3404017"/>
              <a:gd name="connsiteX8" fmla="*/ 1596534 w 1596534"/>
              <a:gd name="connsiteY8" fmla="*/ 163174 h 3404017"/>
              <a:gd name="connsiteX9" fmla="*/ 1596534 w 1596534"/>
              <a:gd name="connsiteY9" fmla="*/ 888468 h 3404017"/>
              <a:gd name="connsiteX10" fmla="*/ 1596534 w 1596534"/>
              <a:gd name="connsiteY10" fmla="*/ 3243815 h 3404017"/>
              <a:gd name="connsiteX11" fmla="*/ 1436332 w 1596534"/>
              <a:gd name="connsiteY11" fmla="*/ 3404017 h 3404017"/>
              <a:gd name="connsiteX12" fmla="*/ 800990 w 1596534"/>
              <a:gd name="connsiteY12" fmla="*/ 3404017 h 3404017"/>
              <a:gd name="connsiteX13" fmla="*/ 795545 w 1596534"/>
              <a:gd name="connsiteY13" fmla="*/ 3404017 h 3404017"/>
              <a:gd name="connsiteX14" fmla="*/ 160203 w 1596534"/>
              <a:gd name="connsiteY14" fmla="*/ 3404017 h 3404017"/>
              <a:gd name="connsiteX15" fmla="*/ 1 w 1596534"/>
              <a:gd name="connsiteY15" fmla="*/ 3243815 h 3404017"/>
              <a:gd name="connsiteX16" fmla="*/ 1 w 1596534"/>
              <a:gd name="connsiteY16" fmla="*/ 3165892 h 3404017"/>
              <a:gd name="connsiteX17" fmla="*/ 0 w 1596534"/>
              <a:gd name="connsiteY17" fmla="*/ 295372 h 3404017"/>
              <a:gd name="connsiteX18" fmla="*/ 1 w 1596534"/>
              <a:gd name="connsiteY18" fmla="*/ 295372 h 3404017"/>
              <a:gd name="connsiteX19" fmla="*/ 1 w 1596534"/>
              <a:gd name="connsiteY19" fmla="*/ 163174 h 3404017"/>
              <a:gd name="connsiteX20" fmla="*/ 160203 w 1596534"/>
              <a:gd name="connsiteY20" fmla="*/ 2972 h 3404017"/>
              <a:gd name="connsiteX0" fmla="*/ 160203 w 1596534"/>
              <a:gd name="connsiteY0" fmla="*/ 2972 h 3404017"/>
              <a:gd name="connsiteX1" fmla="*/ 352768 w 1596534"/>
              <a:gd name="connsiteY1" fmla="*/ 8916 h 3404017"/>
              <a:gd name="connsiteX2" fmla="*/ 384674 w 1596534"/>
              <a:gd name="connsiteY2" fmla="*/ 67604 h 3404017"/>
              <a:gd name="connsiteX3" fmla="*/ 428866 w 1596534"/>
              <a:gd name="connsiteY3" fmla="*/ 132848 h 3404017"/>
              <a:gd name="connsiteX4" fmla="*/ 1174019 w 1596534"/>
              <a:gd name="connsiteY4" fmla="*/ 135820 h 3404017"/>
              <a:gd name="connsiteX5" fmla="*/ 1232285 w 1596534"/>
              <a:gd name="connsiteY5" fmla="*/ 71610 h 3404017"/>
              <a:gd name="connsiteX6" fmla="*/ 1247145 w 1596534"/>
              <a:gd name="connsiteY6" fmla="*/ 0 h 3404017"/>
              <a:gd name="connsiteX7" fmla="*/ 1436332 w 1596534"/>
              <a:gd name="connsiteY7" fmla="*/ 2972 h 3404017"/>
              <a:gd name="connsiteX8" fmla="*/ 1596534 w 1596534"/>
              <a:gd name="connsiteY8" fmla="*/ 163174 h 3404017"/>
              <a:gd name="connsiteX9" fmla="*/ 1596534 w 1596534"/>
              <a:gd name="connsiteY9" fmla="*/ 888468 h 3404017"/>
              <a:gd name="connsiteX10" fmla="*/ 1596534 w 1596534"/>
              <a:gd name="connsiteY10" fmla="*/ 3243815 h 3404017"/>
              <a:gd name="connsiteX11" fmla="*/ 1436332 w 1596534"/>
              <a:gd name="connsiteY11" fmla="*/ 3404017 h 3404017"/>
              <a:gd name="connsiteX12" fmla="*/ 800990 w 1596534"/>
              <a:gd name="connsiteY12" fmla="*/ 3404017 h 3404017"/>
              <a:gd name="connsiteX13" fmla="*/ 795545 w 1596534"/>
              <a:gd name="connsiteY13" fmla="*/ 3404017 h 3404017"/>
              <a:gd name="connsiteX14" fmla="*/ 160203 w 1596534"/>
              <a:gd name="connsiteY14" fmla="*/ 3404017 h 3404017"/>
              <a:gd name="connsiteX15" fmla="*/ 1 w 1596534"/>
              <a:gd name="connsiteY15" fmla="*/ 3243815 h 3404017"/>
              <a:gd name="connsiteX16" fmla="*/ 1 w 1596534"/>
              <a:gd name="connsiteY16" fmla="*/ 3165892 h 3404017"/>
              <a:gd name="connsiteX17" fmla="*/ 0 w 1596534"/>
              <a:gd name="connsiteY17" fmla="*/ 295372 h 3404017"/>
              <a:gd name="connsiteX18" fmla="*/ 1 w 1596534"/>
              <a:gd name="connsiteY18" fmla="*/ 295372 h 3404017"/>
              <a:gd name="connsiteX19" fmla="*/ 1 w 1596534"/>
              <a:gd name="connsiteY19" fmla="*/ 163174 h 3404017"/>
              <a:gd name="connsiteX20" fmla="*/ 160203 w 1596534"/>
              <a:gd name="connsiteY20" fmla="*/ 2972 h 3404017"/>
              <a:gd name="connsiteX0" fmla="*/ 160203 w 1596534"/>
              <a:gd name="connsiteY0" fmla="*/ 2972 h 3404017"/>
              <a:gd name="connsiteX1" fmla="*/ 352768 w 1596534"/>
              <a:gd name="connsiteY1" fmla="*/ 8916 h 3404017"/>
              <a:gd name="connsiteX2" fmla="*/ 256883 w 1596534"/>
              <a:gd name="connsiteY2" fmla="*/ 168648 h 3404017"/>
              <a:gd name="connsiteX3" fmla="*/ 428866 w 1596534"/>
              <a:gd name="connsiteY3" fmla="*/ 132848 h 3404017"/>
              <a:gd name="connsiteX4" fmla="*/ 1174019 w 1596534"/>
              <a:gd name="connsiteY4" fmla="*/ 135820 h 3404017"/>
              <a:gd name="connsiteX5" fmla="*/ 1232285 w 1596534"/>
              <a:gd name="connsiteY5" fmla="*/ 71610 h 3404017"/>
              <a:gd name="connsiteX6" fmla="*/ 1247145 w 1596534"/>
              <a:gd name="connsiteY6" fmla="*/ 0 h 3404017"/>
              <a:gd name="connsiteX7" fmla="*/ 1436332 w 1596534"/>
              <a:gd name="connsiteY7" fmla="*/ 2972 h 3404017"/>
              <a:gd name="connsiteX8" fmla="*/ 1596534 w 1596534"/>
              <a:gd name="connsiteY8" fmla="*/ 163174 h 3404017"/>
              <a:gd name="connsiteX9" fmla="*/ 1596534 w 1596534"/>
              <a:gd name="connsiteY9" fmla="*/ 888468 h 3404017"/>
              <a:gd name="connsiteX10" fmla="*/ 1596534 w 1596534"/>
              <a:gd name="connsiteY10" fmla="*/ 3243815 h 3404017"/>
              <a:gd name="connsiteX11" fmla="*/ 1436332 w 1596534"/>
              <a:gd name="connsiteY11" fmla="*/ 3404017 h 3404017"/>
              <a:gd name="connsiteX12" fmla="*/ 800990 w 1596534"/>
              <a:gd name="connsiteY12" fmla="*/ 3404017 h 3404017"/>
              <a:gd name="connsiteX13" fmla="*/ 795545 w 1596534"/>
              <a:gd name="connsiteY13" fmla="*/ 3404017 h 3404017"/>
              <a:gd name="connsiteX14" fmla="*/ 160203 w 1596534"/>
              <a:gd name="connsiteY14" fmla="*/ 3404017 h 3404017"/>
              <a:gd name="connsiteX15" fmla="*/ 1 w 1596534"/>
              <a:gd name="connsiteY15" fmla="*/ 3243815 h 3404017"/>
              <a:gd name="connsiteX16" fmla="*/ 1 w 1596534"/>
              <a:gd name="connsiteY16" fmla="*/ 3165892 h 3404017"/>
              <a:gd name="connsiteX17" fmla="*/ 0 w 1596534"/>
              <a:gd name="connsiteY17" fmla="*/ 295372 h 3404017"/>
              <a:gd name="connsiteX18" fmla="*/ 1 w 1596534"/>
              <a:gd name="connsiteY18" fmla="*/ 295372 h 3404017"/>
              <a:gd name="connsiteX19" fmla="*/ 1 w 1596534"/>
              <a:gd name="connsiteY19" fmla="*/ 163174 h 3404017"/>
              <a:gd name="connsiteX20" fmla="*/ 160203 w 1596534"/>
              <a:gd name="connsiteY20" fmla="*/ 2972 h 3404017"/>
              <a:gd name="connsiteX0" fmla="*/ 160203 w 1596534"/>
              <a:gd name="connsiteY0" fmla="*/ 2972 h 3404017"/>
              <a:gd name="connsiteX1" fmla="*/ 352768 w 1596534"/>
              <a:gd name="connsiteY1" fmla="*/ 8916 h 3404017"/>
              <a:gd name="connsiteX2" fmla="*/ 363871 w 1596534"/>
              <a:gd name="connsiteY2" fmla="*/ 88407 h 3404017"/>
              <a:gd name="connsiteX3" fmla="*/ 428866 w 1596534"/>
              <a:gd name="connsiteY3" fmla="*/ 132848 h 3404017"/>
              <a:gd name="connsiteX4" fmla="*/ 1174019 w 1596534"/>
              <a:gd name="connsiteY4" fmla="*/ 135820 h 3404017"/>
              <a:gd name="connsiteX5" fmla="*/ 1232285 w 1596534"/>
              <a:gd name="connsiteY5" fmla="*/ 71610 h 3404017"/>
              <a:gd name="connsiteX6" fmla="*/ 1247145 w 1596534"/>
              <a:gd name="connsiteY6" fmla="*/ 0 h 3404017"/>
              <a:gd name="connsiteX7" fmla="*/ 1436332 w 1596534"/>
              <a:gd name="connsiteY7" fmla="*/ 2972 h 3404017"/>
              <a:gd name="connsiteX8" fmla="*/ 1596534 w 1596534"/>
              <a:gd name="connsiteY8" fmla="*/ 163174 h 3404017"/>
              <a:gd name="connsiteX9" fmla="*/ 1596534 w 1596534"/>
              <a:gd name="connsiteY9" fmla="*/ 888468 h 3404017"/>
              <a:gd name="connsiteX10" fmla="*/ 1596534 w 1596534"/>
              <a:gd name="connsiteY10" fmla="*/ 3243815 h 3404017"/>
              <a:gd name="connsiteX11" fmla="*/ 1436332 w 1596534"/>
              <a:gd name="connsiteY11" fmla="*/ 3404017 h 3404017"/>
              <a:gd name="connsiteX12" fmla="*/ 800990 w 1596534"/>
              <a:gd name="connsiteY12" fmla="*/ 3404017 h 3404017"/>
              <a:gd name="connsiteX13" fmla="*/ 795545 w 1596534"/>
              <a:gd name="connsiteY13" fmla="*/ 3404017 h 3404017"/>
              <a:gd name="connsiteX14" fmla="*/ 160203 w 1596534"/>
              <a:gd name="connsiteY14" fmla="*/ 3404017 h 3404017"/>
              <a:gd name="connsiteX15" fmla="*/ 1 w 1596534"/>
              <a:gd name="connsiteY15" fmla="*/ 3243815 h 3404017"/>
              <a:gd name="connsiteX16" fmla="*/ 1 w 1596534"/>
              <a:gd name="connsiteY16" fmla="*/ 3165892 h 3404017"/>
              <a:gd name="connsiteX17" fmla="*/ 0 w 1596534"/>
              <a:gd name="connsiteY17" fmla="*/ 295372 h 3404017"/>
              <a:gd name="connsiteX18" fmla="*/ 1 w 1596534"/>
              <a:gd name="connsiteY18" fmla="*/ 295372 h 3404017"/>
              <a:gd name="connsiteX19" fmla="*/ 1 w 1596534"/>
              <a:gd name="connsiteY19" fmla="*/ 163174 h 3404017"/>
              <a:gd name="connsiteX20" fmla="*/ 160203 w 1596534"/>
              <a:gd name="connsiteY20" fmla="*/ 2972 h 3404017"/>
              <a:gd name="connsiteX0" fmla="*/ 160203 w 1596534"/>
              <a:gd name="connsiteY0" fmla="*/ 2972 h 3404017"/>
              <a:gd name="connsiteX1" fmla="*/ 352768 w 1596534"/>
              <a:gd name="connsiteY1" fmla="*/ 8916 h 3404017"/>
              <a:gd name="connsiteX2" fmla="*/ 363871 w 1596534"/>
              <a:gd name="connsiteY2" fmla="*/ 88407 h 3404017"/>
              <a:gd name="connsiteX3" fmla="*/ 428866 w 1596534"/>
              <a:gd name="connsiteY3" fmla="*/ 132848 h 3404017"/>
              <a:gd name="connsiteX4" fmla="*/ 1174019 w 1596534"/>
              <a:gd name="connsiteY4" fmla="*/ 135820 h 3404017"/>
              <a:gd name="connsiteX5" fmla="*/ 1232285 w 1596534"/>
              <a:gd name="connsiteY5" fmla="*/ 71610 h 3404017"/>
              <a:gd name="connsiteX6" fmla="*/ 1247145 w 1596534"/>
              <a:gd name="connsiteY6" fmla="*/ 0 h 3404017"/>
              <a:gd name="connsiteX7" fmla="*/ 1436332 w 1596534"/>
              <a:gd name="connsiteY7" fmla="*/ 2972 h 3404017"/>
              <a:gd name="connsiteX8" fmla="*/ 1596534 w 1596534"/>
              <a:gd name="connsiteY8" fmla="*/ 163174 h 3404017"/>
              <a:gd name="connsiteX9" fmla="*/ 1596534 w 1596534"/>
              <a:gd name="connsiteY9" fmla="*/ 888468 h 3404017"/>
              <a:gd name="connsiteX10" fmla="*/ 1596534 w 1596534"/>
              <a:gd name="connsiteY10" fmla="*/ 3243815 h 3404017"/>
              <a:gd name="connsiteX11" fmla="*/ 1436332 w 1596534"/>
              <a:gd name="connsiteY11" fmla="*/ 3404017 h 3404017"/>
              <a:gd name="connsiteX12" fmla="*/ 800990 w 1596534"/>
              <a:gd name="connsiteY12" fmla="*/ 3404017 h 3404017"/>
              <a:gd name="connsiteX13" fmla="*/ 795545 w 1596534"/>
              <a:gd name="connsiteY13" fmla="*/ 3404017 h 3404017"/>
              <a:gd name="connsiteX14" fmla="*/ 160203 w 1596534"/>
              <a:gd name="connsiteY14" fmla="*/ 3404017 h 3404017"/>
              <a:gd name="connsiteX15" fmla="*/ 1 w 1596534"/>
              <a:gd name="connsiteY15" fmla="*/ 3243815 h 3404017"/>
              <a:gd name="connsiteX16" fmla="*/ 1 w 1596534"/>
              <a:gd name="connsiteY16" fmla="*/ 3165892 h 3404017"/>
              <a:gd name="connsiteX17" fmla="*/ 0 w 1596534"/>
              <a:gd name="connsiteY17" fmla="*/ 295372 h 3404017"/>
              <a:gd name="connsiteX18" fmla="*/ 1 w 1596534"/>
              <a:gd name="connsiteY18" fmla="*/ 295372 h 3404017"/>
              <a:gd name="connsiteX19" fmla="*/ 1 w 1596534"/>
              <a:gd name="connsiteY19" fmla="*/ 163174 h 3404017"/>
              <a:gd name="connsiteX20" fmla="*/ 160203 w 1596534"/>
              <a:gd name="connsiteY20" fmla="*/ 2972 h 3404017"/>
              <a:gd name="connsiteX0" fmla="*/ 160203 w 1596534"/>
              <a:gd name="connsiteY0" fmla="*/ 2972 h 3404017"/>
              <a:gd name="connsiteX1" fmla="*/ 352768 w 1596534"/>
              <a:gd name="connsiteY1" fmla="*/ 8916 h 3404017"/>
              <a:gd name="connsiteX2" fmla="*/ 363871 w 1596534"/>
              <a:gd name="connsiteY2" fmla="*/ 88407 h 3404017"/>
              <a:gd name="connsiteX3" fmla="*/ 428866 w 1596534"/>
              <a:gd name="connsiteY3" fmla="*/ 132848 h 3404017"/>
              <a:gd name="connsiteX4" fmla="*/ 1174019 w 1596534"/>
              <a:gd name="connsiteY4" fmla="*/ 135820 h 3404017"/>
              <a:gd name="connsiteX5" fmla="*/ 1232285 w 1596534"/>
              <a:gd name="connsiteY5" fmla="*/ 71610 h 3404017"/>
              <a:gd name="connsiteX6" fmla="*/ 1247145 w 1596534"/>
              <a:gd name="connsiteY6" fmla="*/ 0 h 3404017"/>
              <a:gd name="connsiteX7" fmla="*/ 1436332 w 1596534"/>
              <a:gd name="connsiteY7" fmla="*/ 2972 h 3404017"/>
              <a:gd name="connsiteX8" fmla="*/ 1596534 w 1596534"/>
              <a:gd name="connsiteY8" fmla="*/ 163174 h 3404017"/>
              <a:gd name="connsiteX9" fmla="*/ 1596534 w 1596534"/>
              <a:gd name="connsiteY9" fmla="*/ 888468 h 3404017"/>
              <a:gd name="connsiteX10" fmla="*/ 1596534 w 1596534"/>
              <a:gd name="connsiteY10" fmla="*/ 3243815 h 3404017"/>
              <a:gd name="connsiteX11" fmla="*/ 1436332 w 1596534"/>
              <a:gd name="connsiteY11" fmla="*/ 3404017 h 3404017"/>
              <a:gd name="connsiteX12" fmla="*/ 800990 w 1596534"/>
              <a:gd name="connsiteY12" fmla="*/ 3404017 h 3404017"/>
              <a:gd name="connsiteX13" fmla="*/ 795545 w 1596534"/>
              <a:gd name="connsiteY13" fmla="*/ 3404017 h 3404017"/>
              <a:gd name="connsiteX14" fmla="*/ 160203 w 1596534"/>
              <a:gd name="connsiteY14" fmla="*/ 3404017 h 3404017"/>
              <a:gd name="connsiteX15" fmla="*/ 1 w 1596534"/>
              <a:gd name="connsiteY15" fmla="*/ 3243815 h 3404017"/>
              <a:gd name="connsiteX16" fmla="*/ 1 w 1596534"/>
              <a:gd name="connsiteY16" fmla="*/ 3165892 h 3404017"/>
              <a:gd name="connsiteX17" fmla="*/ 0 w 1596534"/>
              <a:gd name="connsiteY17" fmla="*/ 295372 h 3404017"/>
              <a:gd name="connsiteX18" fmla="*/ 1 w 1596534"/>
              <a:gd name="connsiteY18" fmla="*/ 295372 h 3404017"/>
              <a:gd name="connsiteX19" fmla="*/ 1 w 1596534"/>
              <a:gd name="connsiteY19" fmla="*/ 163174 h 3404017"/>
              <a:gd name="connsiteX20" fmla="*/ 160203 w 1596534"/>
              <a:gd name="connsiteY20" fmla="*/ 2972 h 3404017"/>
              <a:gd name="connsiteX0" fmla="*/ 160203 w 1596534"/>
              <a:gd name="connsiteY0" fmla="*/ 2972 h 3404017"/>
              <a:gd name="connsiteX1" fmla="*/ 352768 w 1596534"/>
              <a:gd name="connsiteY1" fmla="*/ 8916 h 3404017"/>
              <a:gd name="connsiteX2" fmla="*/ 363871 w 1596534"/>
              <a:gd name="connsiteY2" fmla="*/ 88407 h 3404017"/>
              <a:gd name="connsiteX3" fmla="*/ 428866 w 1596534"/>
              <a:gd name="connsiteY3" fmla="*/ 132848 h 3404017"/>
              <a:gd name="connsiteX4" fmla="*/ 1174019 w 1596534"/>
              <a:gd name="connsiteY4" fmla="*/ 135820 h 3404017"/>
              <a:gd name="connsiteX5" fmla="*/ 1232285 w 1596534"/>
              <a:gd name="connsiteY5" fmla="*/ 71610 h 3404017"/>
              <a:gd name="connsiteX6" fmla="*/ 1247145 w 1596534"/>
              <a:gd name="connsiteY6" fmla="*/ 0 h 3404017"/>
              <a:gd name="connsiteX7" fmla="*/ 1436332 w 1596534"/>
              <a:gd name="connsiteY7" fmla="*/ 2972 h 3404017"/>
              <a:gd name="connsiteX8" fmla="*/ 1596534 w 1596534"/>
              <a:gd name="connsiteY8" fmla="*/ 163174 h 3404017"/>
              <a:gd name="connsiteX9" fmla="*/ 1596534 w 1596534"/>
              <a:gd name="connsiteY9" fmla="*/ 888468 h 3404017"/>
              <a:gd name="connsiteX10" fmla="*/ 1596534 w 1596534"/>
              <a:gd name="connsiteY10" fmla="*/ 3243815 h 3404017"/>
              <a:gd name="connsiteX11" fmla="*/ 1436332 w 1596534"/>
              <a:gd name="connsiteY11" fmla="*/ 3404017 h 3404017"/>
              <a:gd name="connsiteX12" fmla="*/ 800990 w 1596534"/>
              <a:gd name="connsiteY12" fmla="*/ 3404017 h 3404017"/>
              <a:gd name="connsiteX13" fmla="*/ 795545 w 1596534"/>
              <a:gd name="connsiteY13" fmla="*/ 3404017 h 3404017"/>
              <a:gd name="connsiteX14" fmla="*/ 160203 w 1596534"/>
              <a:gd name="connsiteY14" fmla="*/ 3404017 h 3404017"/>
              <a:gd name="connsiteX15" fmla="*/ 1 w 1596534"/>
              <a:gd name="connsiteY15" fmla="*/ 3243815 h 3404017"/>
              <a:gd name="connsiteX16" fmla="*/ 1 w 1596534"/>
              <a:gd name="connsiteY16" fmla="*/ 3165892 h 3404017"/>
              <a:gd name="connsiteX17" fmla="*/ 0 w 1596534"/>
              <a:gd name="connsiteY17" fmla="*/ 295372 h 3404017"/>
              <a:gd name="connsiteX18" fmla="*/ 1 w 1596534"/>
              <a:gd name="connsiteY18" fmla="*/ 295372 h 3404017"/>
              <a:gd name="connsiteX19" fmla="*/ 1 w 1596534"/>
              <a:gd name="connsiteY19" fmla="*/ 163174 h 3404017"/>
              <a:gd name="connsiteX20" fmla="*/ 160203 w 1596534"/>
              <a:gd name="connsiteY20" fmla="*/ 2972 h 3404017"/>
              <a:gd name="connsiteX0" fmla="*/ 160203 w 1596534"/>
              <a:gd name="connsiteY0" fmla="*/ 2972 h 3404017"/>
              <a:gd name="connsiteX1" fmla="*/ 352768 w 1596534"/>
              <a:gd name="connsiteY1" fmla="*/ 8916 h 3404017"/>
              <a:gd name="connsiteX2" fmla="*/ 363871 w 1596534"/>
              <a:gd name="connsiteY2" fmla="*/ 88407 h 3404017"/>
              <a:gd name="connsiteX3" fmla="*/ 428866 w 1596534"/>
              <a:gd name="connsiteY3" fmla="*/ 132848 h 3404017"/>
              <a:gd name="connsiteX4" fmla="*/ 1174019 w 1596534"/>
              <a:gd name="connsiteY4" fmla="*/ 135820 h 3404017"/>
              <a:gd name="connsiteX5" fmla="*/ 1232285 w 1596534"/>
              <a:gd name="connsiteY5" fmla="*/ 71610 h 3404017"/>
              <a:gd name="connsiteX6" fmla="*/ 1247145 w 1596534"/>
              <a:gd name="connsiteY6" fmla="*/ 0 h 3404017"/>
              <a:gd name="connsiteX7" fmla="*/ 1436332 w 1596534"/>
              <a:gd name="connsiteY7" fmla="*/ 2972 h 3404017"/>
              <a:gd name="connsiteX8" fmla="*/ 1596534 w 1596534"/>
              <a:gd name="connsiteY8" fmla="*/ 163174 h 3404017"/>
              <a:gd name="connsiteX9" fmla="*/ 1596534 w 1596534"/>
              <a:gd name="connsiteY9" fmla="*/ 888468 h 3404017"/>
              <a:gd name="connsiteX10" fmla="*/ 1596534 w 1596534"/>
              <a:gd name="connsiteY10" fmla="*/ 3243815 h 3404017"/>
              <a:gd name="connsiteX11" fmla="*/ 1436332 w 1596534"/>
              <a:gd name="connsiteY11" fmla="*/ 3404017 h 3404017"/>
              <a:gd name="connsiteX12" fmla="*/ 800990 w 1596534"/>
              <a:gd name="connsiteY12" fmla="*/ 3404017 h 3404017"/>
              <a:gd name="connsiteX13" fmla="*/ 795545 w 1596534"/>
              <a:gd name="connsiteY13" fmla="*/ 3404017 h 3404017"/>
              <a:gd name="connsiteX14" fmla="*/ 160203 w 1596534"/>
              <a:gd name="connsiteY14" fmla="*/ 3404017 h 3404017"/>
              <a:gd name="connsiteX15" fmla="*/ 1 w 1596534"/>
              <a:gd name="connsiteY15" fmla="*/ 3243815 h 3404017"/>
              <a:gd name="connsiteX16" fmla="*/ 1 w 1596534"/>
              <a:gd name="connsiteY16" fmla="*/ 3165892 h 3404017"/>
              <a:gd name="connsiteX17" fmla="*/ 0 w 1596534"/>
              <a:gd name="connsiteY17" fmla="*/ 295372 h 3404017"/>
              <a:gd name="connsiteX18" fmla="*/ 1 w 1596534"/>
              <a:gd name="connsiteY18" fmla="*/ 295372 h 3404017"/>
              <a:gd name="connsiteX19" fmla="*/ 1 w 1596534"/>
              <a:gd name="connsiteY19" fmla="*/ 163174 h 3404017"/>
              <a:gd name="connsiteX20" fmla="*/ 160203 w 1596534"/>
              <a:gd name="connsiteY20" fmla="*/ 2972 h 3404017"/>
              <a:gd name="connsiteX0" fmla="*/ 160203 w 1596534"/>
              <a:gd name="connsiteY0" fmla="*/ 2972 h 3404017"/>
              <a:gd name="connsiteX1" fmla="*/ 352768 w 1596534"/>
              <a:gd name="connsiteY1" fmla="*/ 8916 h 3404017"/>
              <a:gd name="connsiteX2" fmla="*/ 363871 w 1596534"/>
              <a:gd name="connsiteY2" fmla="*/ 88407 h 3404017"/>
              <a:gd name="connsiteX3" fmla="*/ 428866 w 1596534"/>
              <a:gd name="connsiteY3" fmla="*/ 132848 h 3404017"/>
              <a:gd name="connsiteX4" fmla="*/ 1174019 w 1596534"/>
              <a:gd name="connsiteY4" fmla="*/ 135820 h 3404017"/>
              <a:gd name="connsiteX5" fmla="*/ 1232285 w 1596534"/>
              <a:gd name="connsiteY5" fmla="*/ 71610 h 3404017"/>
              <a:gd name="connsiteX6" fmla="*/ 1247145 w 1596534"/>
              <a:gd name="connsiteY6" fmla="*/ 0 h 3404017"/>
              <a:gd name="connsiteX7" fmla="*/ 1436332 w 1596534"/>
              <a:gd name="connsiteY7" fmla="*/ 2972 h 3404017"/>
              <a:gd name="connsiteX8" fmla="*/ 1596534 w 1596534"/>
              <a:gd name="connsiteY8" fmla="*/ 163174 h 3404017"/>
              <a:gd name="connsiteX9" fmla="*/ 1596534 w 1596534"/>
              <a:gd name="connsiteY9" fmla="*/ 888468 h 3404017"/>
              <a:gd name="connsiteX10" fmla="*/ 1596534 w 1596534"/>
              <a:gd name="connsiteY10" fmla="*/ 3243815 h 3404017"/>
              <a:gd name="connsiteX11" fmla="*/ 1436332 w 1596534"/>
              <a:gd name="connsiteY11" fmla="*/ 3404017 h 3404017"/>
              <a:gd name="connsiteX12" fmla="*/ 800990 w 1596534"/>
              <a:gd name="connsiteY12" fmla="*/ 3404017 h 3404017"/>
              <a:gd name="connsiteX13" fmla="*/ 795545 w 1596534"/>
              <a:gd name="connsiteY13" fmla="*/ 3404017 h 3404017"/>
              <a:gd name="connsiteX14" fmla="*/ 160203 w 1596534"/>
              <a:gd name="connsiteY14" fmla="*/ 3404017 h 3404017"/>
              <a:gd name="connsiteX15" fmla="*/ 1 w 1596534"/>
              <a:gd name="connsiteY15" fmla="*/ 3243815 h 3404017"/>
              <a:gd name="connsiteX16" fmla="*/ 1 w 1596534"/>
              <a:gd name="connsiteY16" fmla="*/ 3165892 h 3404017"/>
              <a:gd name="connsiteX17" fmla="*/ 0 w 1596534"/>
              <a:gd name="connsiteY17" fmla="*/ 295372 h 3404017"/>
              <a:gd name="connsiteX18" fmla="*/ 1 w 1596534"/>
              <a:gd name="connsiteY18" fmla="*/ 295372 h 3404017"/>
              <a:gd name="connsiteX19" fmla="*/ 1 w 1596534"/>
              <a:gd name="connsiteY19" fmla="*/ 163174 h 3404017"/>
              <a:gd name="connsiteX20" fmla="*/ 160203 w 1596534"/>
              <a:gd name="connsiteY20" fmla="*/ 2972 h 3404017"/>
              <a:gd name="connsiteX0" fmla="*/ 160203 w 1596534"/>
              <a:gd name="connsiteY0" fmla="*/ 2972 h 3404017"/>
              <a:gd name="connsiteX1" fmla="*/ 275498 w 1596534"/>
              <a:gd name="connsiteY1" fmla="*/ 26747 h 3404017"/>
              <a:gd name="connsiteX2" fmla="*/ 363871 w 1596534"/>
              <a:gd name="connsiteY2" fmla="*/ 88407 h 3404017"/>
              <a:gd name="connsiteX3" fmla="*/ 428866 w 1596534"/>
              <a:gd name="connsiteY3" fmla="*/ 132848 h 3404017"/>
              <a:gd name="connsiteX4" fmla="*/ 1174019 w 1596534"/>
              <a:gd name="connsiteY4" fmla="*/ 135820 h 3404017"/>
              <a:gd name="connsiteX5" fmla="*/ 1232285 w 1596534"/>
              <a:gd name="connsiteY5" fmla="*/ 71610 h 3404017"/>
              <a:gd name="connsiteX6" fmla="*/ 1247145 w 1596534"/>
              <a:gd name="connsiteY6" fmla="*/ 0 h 3404017"/>
              <a:gd name="connsiteX7" fmla="*/ 1436332 w 1596534"/>
              <a:gd name="connsiteY7" fmla="*/ 2972 h 3404017"/>
              <a:gd name="connsiteX8" fmla="*/ 1596534 w 1596534"/>
              <a:gd name="connsiteY8" fmla="*/ 163174 h 3404017"/>
              <a:gd name="connsiteX9" fmla="*/ 1596534 w 1596534"/>
              <a:gd name="connsiteY9" fmla="*/ 888468 h 3404017"/>
              <a:gd name="connsiteX10" fmla="*/ 1596534 w 1596534"/>
              <a:gd name="connsiteY10" fmla="*/ 3243815 h 3404017"/>
              <a:gd name="connsiteX11" fmla="*/ 1436332 w 1596534"/>
              <a:gd name="connsiteY11" fmla="*/ 3404017 h 3404017"/>
              <a:gd name="connsiteX12" fmla="*/ 800990 w 1596534"/>
              <a:gd name="connsiteY12" fmla="*/ 3404017 h 3404017"/>
              <a:gd name="connsiteX13" fmla="*/ 795545 w 1596534"/>
              <a:gd name="connsiteY13" fmla="*/ 3404017 h 3404017"/>
              <a:gd name="connsiteX14" fmla="*/ 160203 w 1596534"/>
              <a:gd name="connsiteY14" fmla="*/ 3404017 h 3404017"/>
              <a:gd name="connsiteX15" fmla="*/ 1 w 1596534"/>
              <a:gd name="connsiteY15" fmla="*/ 3243815 h 3404017"/>
              <a:gd name="connsiteX16" fmla="*/ 1 w 1596534"/>
              <a:gd name="connsiteY16" fmla="*/ 3165892 h 3404017"/>
              <a:gd name="connsiteX17" fmla="*/ 0 w 1596534"/>
              <a:gd name="connsiteY17" fmla="*/ 295372 h 3404017"/>
              <a:gd name="connsiteX18" fmla="*/ 1 w 1596534"/>
              <a:gd name="connsiteY18" fmla="*/ 295372 h 3404017"/>
              <a:gd name="connsiteX19" fmla="*/ 1 w 1596534"/>
              <a:gd name="connsiteY19" fmla="*/ 163174 h 3404017"/>
              <a:gd name="connsiteX20" fmla="*/ 160203 w 1596534"/>
              <a:gd name="connsiteY20" fmla="*/ 2972 h 3404017"/>
              <a:gd name="connsiteX0" fmla="*/ 160203 w 1596534"/>
              <a:gd name="connsiteY0" fmla="*/ 2972 h 3404017"/>
              <a:gd name="connsiteX1" fmla="*/ 328992 w 1596534"/>
              <a:gd name="connsiteY1" fmla="*/ 8916 h 3404017"/>
              <a:gd name="connsiteX2" fmla="*/ 363871 w 1596534"/>
              <a:gd name="connsiteY2" fmla="*/ 88407 h 3404017"/>
              <a:gd name="connsiteX3" fmla="*/ 428866 w 1596534"/>
              <a:gd name="connsiteY3" fmla="*/ 132848 h 3404017"/>
              <a:gd name="connsiteX4" fmla="*/ 1174019 w 1596534"/>
              <a:gd name="connsiteY4" fmla="*/ 135820 h 3404017"/>
              <a:gd name="connsiteX5" fmla="*/ 1232285 w 1596534"/>
              <a:gd name="connsiteY5" fmla="*/ 71610 h 3404017"/>
              <a:gd name="connsiteX6" fmla="*/ 1247145 w 1596534"/>
              <a:gd name="connsiteY6" fmla="*/ 0 h 3404017"/>
              <a:gd name="connsiteX7" fmla="*/ 1436332 w 1596534"/>
              <a:gd name="connsiteY7" fmla="*/ 2972 h 3404017"/>
              <a:gd name="connsiteX8" fmla="*/ 1596534 w 1596534"/>
              <a:gd name="connsiteY8" fmla="*/ 163174 h 3404017"/>
              <a:gd name="connsiteX9" fmla="*/ 1596534 w 1596534"/>
              <a:gd name="connsiteY9" fmla="*/ 888468 h 3404017"/>
              <a:gd name="connsiteX10" fmla="*/ 1596534 w 1596534"/>
              <a:gd name="connsiteY10" fmla="*/ 3243815 h 3404017"/>
              <a:gd name="connsiteX11" fmla="*/ 1436332 w 1596534"/>
              <a:gd name="connsiteY11" fmla="*/ 3404017 h 3404017"/>
              <a:gd name="connsiteX12" fmla="*/ 800990 w 1596534"/>
              <a:gd name="connsiteY12" fmla="*/ 3404017 h 3404017"/>
              <a:gd name="connsiteX13" fmla="*/ 795545 w 1596534"/>
              <a:gd name="connsiteY13" fmla="*/ 3404017 h 3404017"/>
              <a:gd name="connsiteX14" fmla="*/ 160203 w 1596534"/>
              <a:gd name="connsiteY14" fmla="*/ 3404017 h 3404017"/>
              <a:gd name="connsiteX15" fmla="*/ 1 w 1596534"/>
              <a:gd name="connsiteY15" fmla="*/ 3243815 h 3404017"/>
              <a:gd name="connsiteX16" fmla="*/ 1 w 1596534"/>
              <a:gd name="connsiteY16" fmla="*/ 3165892 h 3404017"/>
              <a:gd name="connsiteX17" fmla="*/ 0 w 1596534"/>
              <a:gd name="connsiteY17" fmla="*/ 295372 h 3404017"/>
              <a:gd name="connsiteX18" fmla="*/ 1 w 1596534"/>
              <a:gd name="connsiteY18" fmla="*/ 295372 h 3404017"/>
              <a:gd name="connsiteX19" fmla="*/ 1 w 1596534"/>
              <a:gd name="connsiteY19" fmla="*/ 163174 h 3404017"/>
              <a:gd name="connsiteX20" fmla="*/ 160203 w 1596534"/>
              <a:gd name="connsiteY20" fmla="*/ 2972 h 3404017"/>
              <a:gd name="connsiteX0" fmla="*/ 160203 w 1596534"/>
              <a:gd name="connsiteY0" fmla="*/ 2972 h 3404017"/>
              <a:gd name="connsiteX1" fmla="*/ 343852 w 1596534"/>
              <a:gd name="connsiteY1" fmla="*/ 8916 h 3404017"/>
              <a:gd name="connsiteX2" fmla="*/ 363871 w 1596534"/>
              <a:gd name="connsiteY2" fmla="*/ 88407 h 3404017"/>
              <a:gd name="connsiteX3" fmla="*/ 428866 w 1596534"/>
              <a:gd name="connsiteY3" fmla="*/ 132848 h 3404017"/>
              <a:gd name="connsiteX4" fmla="*/ 1174019 w 1596534"/>
              <a:gd name="connsiteY4" fmla="*/ 135820 h 3404017"/>
              <a:gd name="connsiteX5" fmla="*/ 1232285 w 1596534"/>
              <a:gd name="connsiteY5" fmla="*/ 71610 h 3404017"/>
              <a:gd name="connsiteX6" fmla="*/ 1247145 w 1596534"/>
              <a:gd name="connsiteY6" fmla="*/ 0 h 3404017"/>
              <a:gd name="connsiteX7" fmla="*/ 1436332 w 1596534"/>
              <a:gd name="connsiteY7" fmla="*/ 2972 h 3404017"/>
              <a:gd name="connsiteX8" fmla="*/ 1596534 w 1596534"/>
              <a:gd name="connsiteY8" fmla="*/ 163174 h 3404017"/>
              <a:gd name="connsiteX9" fmla="*/ 1596534 w 1596534"/>
              <a:gd name="connsiteY9" fmla="*/ 888468 h 3404017"/>
              <a:gd name="connsiteX10" fmla="*/ 1596534 w 1596534"/>
              <a:gd name="connsiteY10" fmla="*/ 3243815 h 3404017"/>
              <a:gd name="connsiteX11" fmla="*/ 1436332 w 1596534"/>
              <a:gd name="connsiteY11" fmla="*/ 3404017 h 3404017"/>
              <a:gd name="connsiteX12" fmla="*/ 800990 w 1596534"/>
              <a:gd name="connsiteY12" fmla="*/ 3404017 h 3404017"/>
              <a:gd name="connsiteX13" fmla="*/ 795545 w 1596534"/>
              <a:gd name="connsiteY13" fmla="*/ 3404017 h 3404017"/>
              <a:gd name="connsiteX14" fmla="*/ 160203 w 1596534"/>
              <a:gd name="connsiteY14" fmla="*/ 3404017 h 3404017"/>
              <a:gd name="connsiteX15" fmla="*/ 1 w 1596534"/>
              <a:gd name="connsiteY15" fmla="*/ 3243815 h 3404017"/>
              <a:gd name="connsiteX16" fmla="*/ 1 w 1596534"/>
              <a:gd name="connsiteY16" fmla="*/ 3165892 h 3404017"/>
              <a:gd name="connsiteX17" fmla="*/ 0 w 1596534"/>
              <a:gd name="connsiteY17" fmla="*/ 295372 h 3404017"/>
              <a:gd name="connsiteX18" fmla="*/ 1 w 1596534"/>
              <a:gd name="connsiteY18" fmla="*/ 295372 h 3404017"/>
              <a:gd name="connsiteX19" fmla="*/ 1 w 1596534"/>
              <a:gd name="connsiteY19" fmla="*/ 163174 h 3404017"/>
              <a:gd name="connsiteX20" fmla="*/ 160203 w 1596534"/>
              <a:gd name="connsiteY20" fmla="*/ 2972 h 3404017"/>
              <a:gd name="connsiteX0" fmla="*/ 160203 w 1596534"/>
              <a:gd name="connsiteY0" fmla="*/ 2972 h 3404017"/>
              <a:gd name="connsiteX1" fmla="*/ 343852 w 1596534"/>
              <a:gd name="connsiteY1" fmla="*/ 8916 h 3404017"/>
              <a:gd name="connsiteX2" fmla="*/ 363871 w 1596534"/>
              <a:gd name="connsiteY2" fmla="*/ 88407 h 3404017"/>
              <a:gd name="connsiteX3" fmla="*/ 428866 w 1596534"/>
              <a:gd name="connsiteY3" fmla="*/ 132848 h 3404017"/>
              <a:gd name="connsiteX4" fmla="*/ 1174019 w 1596534"/>
              <a:gd name="connsiteY4" fmla="*/ 135820 h 3404017"/>
              <a:gd name="connsiteX5" fmla="*/ 1232285 w 1596534"/>
              <a:gd name="connsiteY5" fmla="*/ 71610 h 3404017"/>
              <a:gd name="connsiteX6" fmla="*/ 1247145 w 1596534"/>
              <a:gd name="connsiteY6" fmla="*/ 0 h 3404017"/>
              <a:gd name="connsiteX7" fmla="*/ 1436332 w 1596534"/>
              <a:gd name="connsiteY7" fmla="*/ 2972 h 3404017"/>
              <a:gd name="connsiteX8" fmla="*/ 1596534 w 1596534"/>
              <a:gd name="connsiteY8" fmla="*/ 163174 h 3404017"/>
              <a:gd name="connsiteX9" fmla="*/ 1596534 w 1596534"/>
              <a:gd name="connsiteY9" fmla="*/ 888468 h 3404017"/>
              <a:gd name="connsiteX10" fmla="*/ 1596534 w 1596534"/>
              <a:gd name="connsiteY10" fmla="*/ 3243815 h 3404017"/>
              <a:gd name="connsiteX11" fmla="*/ 1436332 w 1596534"/>
              <a:gd name="connsiteY11" fmla="*/ 3404017 h 3404017"/>
              <a:gd name="connsiteX12" fmla="*/ 800990 w 1596534"/>
              <a:gd name="connsiteY12" fmla="*/ 3404017 h 3404017"/>
              <a:gd name="connsiteX13" fmla="*/ 795545 w 1596534"/>
              <a:gd name="connsiteY13" fmla="*/ 3404017 h 3404017"/>
              <a:gd name="connsiteX14" fmla="*/ 160203 w 1596534"/>
              <a:gd name="connsiteY14" fmla="*/ 3404017 h 3404017"/>
              <a:gd name="connsiteX15" fmla="*/ 1 w 1596534"/>
              <a:gd name="connsiteY15" fmla="*/ 3243815 h 3404017"/>
              <a:gd name="connsiteX16" fmla="*/ 1 w 1596534"/>
              <a:gd name="connsiteY16" fmla="*/ 3165892 h 3404017"/>
              <a:gd name="connsiteX17" fmla="*/ 0 w 1596534"/>
              <a:gd name="connsiteY17" fmla="*/ 295372 h 3404017"/>
              <a:gd name="connsiteX18" fmla="*/ 1 w 1596534"/>
              <a:gd name="connsiteY18" fmla="*/ 295372 h 3404017"/>
              <a:gd name="connsiteX19" fmla="*/ 1 w 1596534"/>
              <a:gd name="connsiteY19" fmla="*/ 163174 h 3404017"/>
              <a:gd name="connsiteX20" fmla="*/ 160203 w 1596534"/>
              <a:gd name="connsiteY20" fmla="*/ 2972 h 3404017"/>
              <a:gd name="connsiteX0" fmla="*/ 160203 w 1596534"/>
              <a:gd name="connsiteY0" fmla="*/ 2972 h 3404017"/>
              <a:gd name="connsiteX1" fmla="*/ 343852 w 1596534"/>
              <a:gd name="connsiteY1" fmla="*/ 8916 h 3404017"/>
              <a:gd name="connsiteX2" fmla="*/ 378730 w 1596534"/>
              <a:gd name="connsiteY2" fmla="*/ 94351 h 3404017"/>
              <a:gd name="connsiteX3" fmla="*/ 428866 w 1596534"/>
              <a:gd name="connsiteY3" fmla="*/ 132848 h 3404017"/>
              <a:gd name="connsiteX4" fmla="*/ 1174019 w 1596534"/>
              <a:gd name="connsiteY4" fmla="*/ 135820 h 3404017"/>
              <a:gd name="connsiteX5" fmla="*/ 1232285 w 1596534"/>
              <a:gd name="connsiteY5" fmla="*/ 71610 h 3404017"/>
              <a:gd name="connsiteX6" fmla="*/ 1247145 w 1596534"/>
              <a:gd name="connsiteY6" fmla="*/ 0 h 3404017"/>
              <a:gd name="connsiteX7" fmla="*/ 1436332 w 1596534"/>
              <a:gd name="connsiteY7" fmla="*/ 2972 h 3404017"/>
              <a:gd name="connsiteX8" fmla="*/ 1596534 w 1596534"/>
              <a:gd name="connsiteY8" fmla="*/ 163174 h 3404017"/>
              <a:gd name="connsiteX9" fmla="*/ 1596534 w 1596534"/>
              <a:gd name="connsiteY9" fmla="*/ 888468 h 3404017"/>
              <a:gd name="connsiteX10" fmla="*/ 1596534 w 1596534"/>
              <a:gd name="connsiteY10" fmla="*/ 3243815 h 3404017"/>
              <a:gd name="connsiteX11" fmla="*/ 1436332 w 1596534"/>
              <a:gd name="connsiteY11" fmla="*/ 3404017 h 3404017"/>
              <a:gd name="connsiteX12" fmla="*/ 800990 w 1596534"/>
              <a:gd name="connsiteY12" fmla="*/ 3404017 h 3404017"/>
              <a:gd name="connsiteX13" fmla="*/ 795545 w 1596534"/>
              <a:gd name="connsiteY13" fmla="*/ 3404017 h 3404017"/>
              <a:gd name="connsiteX14" fmla="*/ 160203 w 1596534"/>
              <a:gd name="connsiteY14" fmla="*/ 3404017 h 3404017"/>
              <a:gd name="connsiteX15" fmla="*/ 1 w 1596534"/>
              <a:gd name="connsiteY15" fmla="*/ 3243815 h 3404017"/>
              <a:gd name="connsiteX16" fmla="*/ 1 w 1596534"/>
              <a:gd name="connsiteY16" fmla="*/ 3165892 h 3404017"/>
              <a:gd name="connsiteX17" fmla="*/ 0 w 1596534"/>
              <a:gd name="connsiteY17" fmla="*/ 295372 h 3404017"/>
              <a:gd name="connsiteX18" fmla="*/ 1 w 1596534"/>
              <a:gd name="connsiteY18" fmla="*/ 295372 h 3404017"/>
              <a:gd name="connsiteX19" fmla="*/ 1 w 1596534"/>
              <a:gd name="connsiteY19" fmla="*/ 163174 h 3404017"/>
              <a:gd name="connsiteX20" fmla="*/ 160203 w 1596534"/>
              <a:gd name="connsiteY20" fmla="*/ 2972 h 3404017"/>
              <a:gd name="connsiteX0" fmla="*/ 160203 w 1596534"/>
              <a:gd name="connsiteY0" fmla="*/ 2972 h 3404017"/>
              <a:gd name="connsiteX1" fmla="*/ 337908 w 1596534"/>
              <a:gd name="connsiteY1" fmla="*/ 2972 h 3404017"/>
              <a:gd name="connsiteX2" fmla="*/ 378730 w 1596534"/>
              <a:gd name="connsiteY2" fmla="*/ 94351 h 3404017"/>
              <a:gd name="connsiteX3" fmla="*/ 428866 w 1596534"/>
              <a:gd name="connsiteY3" fmla="*/ 132848 h 3404017"/>
              <a:gd name="connsiteX4" fmla="*/ 1174019 w 1596534"/>
              <a:gd name="connsiteY4" fmla="*/ 135820 h 3404017"/>
              <a:gd name="connsiteX5" fmla="*/ 1232285 w 1596534"/>
              <a:gd name="connsiteY5" fmla="*/ 71610 h 3404017"/>
              <a:gd name="connsiteX6" fmla="*/ 1247145 w 1596534"/>
              <a:gd name="connsiteY6" fmla="*/ 0 h 3404017"/>
              <a:gd name="connsiteX7" fmla="*/ 1436332 w 1596534"/>
              <a:gd name="connsiteY7" fmla="*/ 2972 h 3404017"/>
              <a:gd name="connsiteX8" fmla="*/ 1596534 w 1596534"/>
              <a:gd name="connsiteY8" fmla="*/ 163174 h 3404017"/>
              <a:gd name="connsiteX9" fmla="*/ 1596534 w 1596534"/>
              <a:gd name="connsiteY9" fmla="*/ 888468 h 3404017"/>
              <a:gd name="connsiteX10" fmla="*/ 1596534 w 1596534"/>
              <a:gd name="connsiteY10" fmla="*/ 3243815 h 3404017"/>
              <a:gd name="connsiteX11" fmla="*/ 1436332 w 1596534"/>
              <a:gd name="connsiteY11" fmla="*/ 3404017 h 3404017"/>
              <a:gd name="connsiteX12" fmla="*/ 800990 w 1596534"/>
              <a:gd name="connsiteY12" fmla="*/ 3404017 h 3404017"/>
              <a:gd name="connsiteX13" fmla="*/ 795545 w 1596534"/>
              <a:gd name="connsiteY13" fmla="*/ 3404017 h 3404017"/>
              <a:gd name="connsiteX14" fmla="*/ 160203 w 1596534"/>
              <a:gd name="connsiteY14" fmla="*/ 3404017 h 3404017"/>
              <a:gd name="connsiteX15" fmla="*/ 1 w 1596534"/>
              <a:gd name="connsiteY15" fmla="*/ 3243815 h 3404017"/>
              <a:gd name="connsiteX16" fmla="*/ 1 w 1596534"/>
              <a:gd name="connsiteY16" fmla="*/ 3165892 h 3404017"/>
              <a:gd name="connsiteX17" fmla="*/ 0 w 1596534"/>
              <a:gd name="connsiteY17" fmla="*/ 295372 h 3404017"/>
              <a:gd name="connsiteX18" fmla="*/ 1 w 1596534"/>
              <a:gd name="connsiteY18" fmla="*/ 295372 h 3404017"/>
              <a:gd name="connsiteX19" fmla="*/ 1 w 1596534"/>
              <a:gd name="connsiteY19" fmla="*/ 163174 h 3404017"/>
              <a:gd name="connsiteX20" fmla="*/ 160203 w 1596534"/>
              <a:gd name="connsiteY20" fmla="*/ 2972 h 3404017"/>
              <a:gd name="connsiteX0" fmla="*/ 160203 w 1596534"/>
              <a:gd name="connsiteY0" fmla="*/ 2972 h 3404017"/>
              <a:gd name="connsiteX1" fmla="*/ 337908 w 1596534"/>
              <a:gd name="connsiteY1" fmla="*/ 2972 h 3404017"/>
              <a:gd name="connsiteX2" fmla="*/ 378730 w 1596534"/>
              <a:gd name="connsiteY2" fmla="*/ 94351 h 3404017"/>
              <a:gd name="connsiteX3" fmla="*/ 449669 w 1596534"/>
              <a:gd name="connsiteY3" fmla="*/ 135820 h 3404017"/>
              <a:gd name="connsiteX4" fmla="*/ 1174019 w 1596534"/>
              <a:gd name="connsiteY4" fmla="*/ 135820 h 3404017"/>
              <a:gd name="connsiteX5" fmla="*/ 1232285 w 1596534"/>
              <a:gd name="connsiteY5" fmla="*/ 71610 h 3404017"/>
              <a:gd name="connsiteX6" fmla="*/ 1247145 w 1596534"/>
              <a:gd name="connsiteY6" fmla="*/ 0 h 3404017"/>
              <a:gd name="connsiteX7" fmla="*/ 1436332 w 1596534"/>
              <a:gd name="connsiteY7" fmla="*/ 2972 h 3404017"/>
              <a:gd name="connsiteX8" fmla="*/ 1596534 w 1596534"/>
              <a:gd name="connsiteY8" fmla="*/ 163174 h 3404017"/>
              <a:gd name="connsiteX9" fmla="*/ 1596534 w 1596534"/>
              <a:gd name="connsiteY9" fmla="*/ 888468 h 3404017"/>
              <a:gd name="connsiteX10" fmla="*/ 1596534 w 1596534"/>
              <a:gd name="connsiteY10" fmla="*/ 3243815 h 3404017"/>
              <a:gd name="connsiteX11" fmla="*/ 1436332 w 1596534"/>
              <a:gd name="connsiteY11" fmla="*/ 3404017 h 3404017"/>
              <a:gd name="connsiteX12" fmla="*/ 800990 w 1596534"/>
              <a:gd name="connsiteY12" fmla="*/ 3404017 h 3404017"/>
              <a:gd name="connsiteX13" fmla="*/ 795545 w 1596534"/>
              <a:gd name="connsiteY13" fmla="*/ 3404017 h 3404017"/>
              <a:gd name="connsiteX14" fmla="*/ 160203 w 1596534"/>
              <a:gd name="connsiteY14" fmla="*/ 3404017 h 3404017"/>
              <a:gd name="connsiteX15" fmla="*/ 1 w 1596534"/>
              <a:gd name="connsiteY15" fmla="*/ 3243815 h 3404017"/>
              <a:gd name="connsiteX16" fmla="*/ 1 w 1596534"/>
              <a:gd name="connsiteY16" fmla="*/ 3165892 h 3404017"/>
              <a:gd name="connsiteX17" fmla="*/ 0 w 1596534"/>
              <a:gd name="connsiteY17" fmla="*/ 295372 h 3404017"/>
              <a:gd name="connsiteX18" fmla="*/ 1 w 1596534"/>
              <a:gd name="connsiteY18" fmla="*/ 295372 h 3404017"/>
              <a:gd name="connsiteX19" fmla="*/ 1 w 1596534"/>
              <a:gd name="connsiteY19" fmla="*/ 163174 h 3404017"/>
              <a:gd name="connsiteX20" fmla="*/ 160203 w 1596534"/>
              <a:gd name="connsiteY20" fmla="*/ 2972 h 3404017"/>
              <a:gd name="connsiteX0" fmla="*/ 160203 w 1596534"/>
              <a:gd name="connsiteY0" fmla="*/ 2972 h 3404017"/>
              <a:gd name="connsiteX1" fmla="*/ 337908 w 1596534"/>
              <a:gd name="connsiteY1" fmla="*/ 2972 h 3404017"/>
              <a:gd name="connsiteX2" fmla="*/ 378730 w 1596534"/>
              <a:gd name="connsiteY2" fmla="*/ 94351 h 3404017"/>
              <a:gd name="connsiteX3" fmla="*/ 449669 w 1596534"/>
              <a:gd name="connsiteY3" fmla="*/ 135820 h 3404017"/>
              <a:gd name="connsiteX4" fmla="*/ 1174019 w 1596534"/>
              <a:gd name="connsiteY4" fmla="*/ 135820 h 3404017"/>
              <a:gd name="connsiteX5" fmla="*/ 1232285 w 1596534"/>
              <a:gd name="connsiteY5" fmla="*/ 71610 h 3404017"/>
              <a:gd name="connsiteX6" fmla="*/ 1247145 w 1596534"/>
              <a:gd name="connsiteY6" fmla="*/ 0 h 3404017"/>
              <a:gd name="connsiteX7" fmla="*/ 1436332 w 1596534"/>
              <a:gd name="connsiteY7" fmla="*/ 2972 h 3404017"/>
              <a:gd name="connsiteX8" fmla="*/ 1596534 w 1596534"/>
              <a:gd name="connsiteY8" fmla="*/ 163174 h 3404017"/>
              <a:gd name="connsiteX9" fmla="*/ 1596534 w 1596534"/>
              <a:gd name="connsiteY9" fmla="*/ 888468 h 3404017"/>
              <a:gd name="connsiteX10" fmla="*/ 1596534 w 1596534"/>
              <a:gd name="connsiteY10" fmla="*/ 3243815 h 3404017"/>
              <a:gd name="connsiteX11" fmla="*/ 1436332 w 1596534"/>
              <a:gd name="connsiteY11" fmla="*/ 3404017 h 3404017"/>
              <a:gd name="connsiteX12" fmla="*/ 800990 w 1596534"/>
              <a:gd name="connsiteY12" fmla="*/ 3404017 h 3404017"/>
              <a:gd name="connsiteX13" fmla="*/ 795545 w 1596534"/>
              <a:gd name="connsiteY13" fmla="*/ 3404017 h 3404017"/>
              <a:gd name="connsiteX14" fmla="*/ 160203 w 1596534"/>
              <a:gd name="connsiteY14" fmla="*/ 3404017 h 3404017"/>
              <a:gd name="connsiteX15" fmla="*/ 1 w 1596534"/>
              <a:gd name="connsiteY15" fmla="*/ 3243815 h 3404017"/>
              <a:gd name="connsiteX16" fmla="*/ 1 w 1596534"/>
              <a:gd name="connsiteY16" fmla="*/ 3165892 h 3404017"/>
              <a:gd name="connsiteX17" fmla="*/ 0 w 1596534"/>
              <a:gd name="connsiteY17" fmla="*/ 295372 h 3404017"/>
              <a:gd name="connsiteX18" fmla="*/ 1 w 1596534"/>
              <a:gd name="connsiteY18" fmla="*/ 295372 h 3404017"/>
              <a:gd name="connsiteX19" fmla="*/ 1 w 1596534"/>
              <a:gd name="connsiteY19" fmla="*/ 163174 h 3404017"/>
              <a:gd name="connsiteX20" fmla="*/ 160203 w 1596534"/>
              <a:gd name="connsiteY20" fmla="*/ 2972 h 3404017"/>
              <a:gd name="connsiteX0" fmla="*/ 160203 w 1596534"/>
              <a:gd name="connsiteY0" fmla="*/ 5944 h 3406989"/>
              <a:gd name="connsiteX1" fmla="*/ 337908 w 1596534"/>
              <a:gd name="connsiteY1" fmla="*/ 5944 h 3406989"/>
              <a:gd name="connsiteX2" fmla="*/ 378730 w 1596534"/>
              <a:gd name="connsiteY2" fmla="*/ 97323 h 3406989"/>
              <a:gd name="connsiteX3" fmla="*/ 449669 w 1596534"/>
              <a:gd name="connsiteY3" fmla="*/ 138792 h 3406989"/>
              <a:gd name="connsiteX4" fmla="*/ 1174019 w 1596534"/>
              <a:gd name="connsiteY4" fmla="*/ 138792 h 3406989"/>
              <a:gd name="connsiteX5" fmla="*/ 1232285 w 1596534"/>
              <a:gd name="connsiteY5" fmla="*/ 74582 h 3406989"/>
              <a:gd name="connsiteX6" fmla="*/ 1354134 w 1596534"/>
              <a:gd name="connsiteY6" fmla="*/ 0 h 3406989"/>
              <a:gd name="connsiteX7" fmla="*/ 1436332 w 1596534"/>
              <a:gd name="connsiteY7" fmla="*/ 5944 h 3406989"/>
              <a:gd name="connsiteX8" fmla="*/ 1596534 w 1596534"/>
              <a:gd name="connsiteY8" fmla="*/ 166146 h 3406989"/>
              <a:gd name="connsiteX9" fmla="*/ 1596534 w 1596534"/>
              <a:gd name="connsiteY9" fmla="*/ 891440 h 3406989"/>
              <a:gd name="connsiteX10" fmla="*/ 1596534 w 1596534"/>
              <a:gd name="connsiteY10" fmla="*/ 3246787 h 3406989"/>
              <a:gd name="connsiteX11" fmla="*/ 1436332 w 1596534"/>
              <a:gd name="connsiteY11" fmla="*/ 3406989 h 3406989"/>
              <a:gd name="connsiteX12" fmla="*/ 800990 w 1596534"/>
              <a:gd name="connsiteY12" fmla="*/ 3406989 h 3406989"/>
              <a:gd name="connsiteX13" fmla="*/ 795545 w 1596534"/>
              <a:gd name="connsiteY13" fmla="*/ 3406989 h 3406989"/>
              <a:gd name="connsiteX14" fmla="*/ 160203 w 1596534"/>
              <a:gd name="connsiteY14" fmla="*/ 3406989 h 3406989"/>
              <a:gd name="connsiteX15" fmla="*/ 1 w 1596534"/>
              <a:gd name="connsiteY15" fmla="*/ 3246787 h 3406989"/>
              <a:gd name="connsiteX16" fmla="*/ 1 w 1596534"/>
              <a:gd name="connsiteY16" fmla="*/ 3168864 h 3406989"/>
              <a:gd name="connsiteX17" fmla="*/ 0 w 1596534"/>
              <a:gd name="connsiteY17" fmla="*/ 298344 h 3406989"/>
              <a:gd name="connsiteX18" fmla="*/ 1 w 1596534"/>
              <a:gd name="connsiteY18" fmla="*/ 298344 h 3406989"/>
              <a:gd name="connsiteX19" fmla="*/ 1 w 1596534"/>
              <a:gd name="connsiteY19" fmla="*/ 166146 h 3406989"/>
              <a:gd name="connsiteX20" fmla="*/ 160203 w 1596534"/>
              <a:gd name="connsiteY20" fmla="*/ 5944 h 3406989"/>
              <a:gd name="connsiteX0" fmla="*/ 160203 w 1596534"/>
              <a:gd name="connsiteY0" fmla="*/ 0 h 3401045"/>
              <a:gd name="connsiteX1" fmla="*/ 337908 w 1596534"/>
              <a:gd name="connsiteY1" fmla="*/ 0 h 3401045"/>
              <a:gd name="connsiteX2" fmla="*/ 378730 w 1596534"/>
              <a:gd name="connsiteY2" fmla="*/ 91379 h 3401045"/>
              <a:gd name="connsiteX3" fmla="*/ 449669 w 1596534"/>
              <a:gd name="connsiteY3" fmla="*/ 132848 h 3401045"/>
              <a:gd name="connsiteX4" fmla="*/ 1174019 w 1596534"/>
              <a:gd name="connsiteY4" fmla="*/ 132848 h 3401045"/>
              <a:gd name="connsiteX5" fmla="*/ 1232285 w 1596534"/>
              <a:gd name="connsiteY5" fmla="*/ 68638 h 3401045"/>
              <a:gd name="connsiteX6" fmla="*/ 1253090 w 1596534"/>
              <a:gd name="connsiteY6" fmla="*/ 5944 h 3401045"/>
              <a:gd name="connsiteX7" fmla="*/ 1436332 w 1596534"/>
              <a:gd name="connsiteY7" fmla="*/ 0 h 3401045"/>
              <a:gd name="connsiteX8" fmla="*/ 1596534 w 1596534"/>
              <a:gd name="connsiteY8" fmla="*/ 160202 h 3401045"/>
              <a:gd name="connsiteX9" fmla="*/ 1596534 w 1596534"/>
              <a:gd name="connsiteY9" fmla="*/ 885496 h 3401045"/>
              <a:gd name="connsiteX10" fmla="*/ 1596534 w 1596534"/>
              <a:gd name="connsiteY10" fmla="*/ 3240843 h 3401045"/>
              <a:gd name="connsiteX11" fmla="*/ 1436332 w 1596534"/>
              <a:gd name="connsiteY11" fmla="*/ 3401045 h 3401045"/>
              <a:gd name="connsiteX12" fmla="*/ 800990 w 1596534"/>
              <a:gd name="connsiteY12" fmla="*/ 3401045 h 3401045"/>
              <a:gd name="connsiteX13" fmla="*/ 795545 w 1596534"/>
              <a:gd name="connsiteY13" fmla="*/ 3401045 h 3401045"/>
              <a:gd name="connsiteX14" fmla="*/ 160203 w 1596534"/>
              <a:gd name="connsiteY14" fmla="*/ 3401045 h 3401045"/>
              <a:gd name="connsiteX15" fmla="*/ 1 w 1596534"/>
              <a:gd name="connsiteY15" fmla="*/ 3240843 h 3401045"/>
              <a:gd name="connsiteX16" fmla="*/ 1 w 1596534"/>
              <a:gd name="connsiteY16" fmla="*/ 3162920 h 3401045"/>
              <a:gd name="connsiteX17" fmla="*/ 0 w 1596534"/>
              <a:gd name="connsiteY17" fmla="*/ 292400 h 3401045"/>
              <a:gd name="connsiteX18" fmla="*/ 1 w 1596534"/>
              <a:gd name="connsiteY18" fmla="*/ 292400 h 3401045"/>
              <a:gd name="connsiteX19" fmla="*/ 1 w 1596534"/>
              <a:gd name="connsiteY19" fmla="*/ 160202 h 3401045"/>
              <a:gd name="connsiteX20" fmla="*/ 160203 w 1596534"/>
              <a:gd name="connsiteY20" fmla="*/ 0 h 3401045"/>
              <a:gd name="connsiteX0" fmla="*/ 160203 w 1596534"/>
              <a:gd name="connsiteY0" fmla="*/ 0 h 3401045"/>
              <a:gd name="connsiteX1" fmla="*/ 337908 w 1596534"/>
              <a:gd name="connsiteY1" fmla="*/ 0 h 3401045"/>
              <a:gd name="connsiteX2" fmla="*/ 378730 w 1596534"/>
              <a:gd name="connsiteY2" fmla="*/ 91379 h 3401045"/>
              <a:gd name="connsiteX3" fmla="*/ 449669 w 1596534"/>
              <a:gd name="connsiteY3" fmla="*/ 132848 h 3401045"/>
              <a:gd name="connsiteX4" fmla="*/ 1174019 w 1596534"/>
              <a:gd name="connsiteY4" fmla="*/ 132848 h 3401045"/>
              <a:gd name="connsiteX5" fmla="*/ 1232285 w 1596534"/>
              <a:gd name="connsiteY5" fmla="*/ 68638 h 3401045"/>
              <a:gd name="connsiteX6" fmla="*/ 1253090 w 1596534"/>
              <a:gd name="connsiteY6" fmla="*/ 5944 h 3401045"/>
              <a:gd name="connsiteX7" fmla="*/ 1436332 w 1596534"/>
              <a:gd name="connsiteY7" fmla="*/ 0 h 3401045"/>
              <a:gd name="connsiteX8" fmla="*/ 1596534 w 1596534"/>
              <a:gd name="connsiteY8" fmla="*/ 160202 h 3401045"/>
              <a:gd name="connsiteX9" fmla="*/ 1596534 w 1596534"/>
              <a:gd name="connsiteY9" fmla="*/ 885496 h 3401045"/>
              <a:gd name="connsiteX10" fmla="*/ 1596534 w 1596534"/>
              <a:gd name="connsiteY10" fmla="*/ 3240843 h 3401045"/>
              <a:gd name="connsiteX11" fmla="*/ 1436332 w 1596534"/>
              <a:gd name="connsiteY11" fmla="*/ 3401045 h 3401045"/>
              <a:gd name="connsiteX12" fmla="*/ 800990 w 1596534"/>
              <a:gd name="connsiteY12" fmla="*/ 3401045 h 3401045"/>
              <a:gd name="connsiteX13" fmla="*/ 795545 w 1596534"/>
              <a:gd name="connsiteY13" fmla="*/ 3401045 h 3401045"/>
              <a:gd name="connsiteX14" fmla="*/ 160203 w 1596534"/>
              <a:gd name="connsiteY14" fmla="*/ 3401045 h 3401045"/>
              <a:gd name="connsiteX15" fmla="*/ 1 w 1596534"/>
              <a:gd name="connsiteY15" fmla="*/ 3240843 h 3401045"/>
              <a:gd name="connsiteX16" fmla="*/ 1 w 1596534"/>
              <a:gd name="connsiteY16" fmla="*/ 3162920 h 3401045"/>
              <a:gd name="connsiteX17" fmla="*/ 0 w 1596534"/>
              <a:gd name="connsiteY17" fmla="*/ 292400 h 3401045"/>
              <a:gd name="connsiteX18" fmla="*/ 1 w 1596534"/>
              <a:gd name="connsiteY18" fmla="*/ 292400 h 3401045"/>
              <a:gd name="connsiteX19" fmla="*/ 1 w 1596534"/>
              <a:gd name="connsiteY19" fmla="*/ 160202 h 3401045"/>
              <a:gd name="connsiteX20" fmla="*/ 160203 w 1596534"/>
              <a:gd name="connsiteY20" fmla="*/ 0 h 3401045"/>
              <a:gd name="connsiteX0" fmla="*/ 160203 w 1596534"/>
              <a:gd name="connsiteY0" fmla="*/ 0 h 3401045"/>
              <a:gd name="connsiteX1" fmla="*/ 337908 w 1596534"/>
              <a:gd name="connsiteY1" fmla="*/ 0 h 3401045"/>
              <a:gd name="connsiteX2" fmla="*/ 378730 w 1596534"/>
              <a:gd name="connsiteY2" fmla="*/ 91379 h 3401045"/>
              <a:gd name="connsiteX3" fmla="*/ 449669 w 1596534"/>
              <a:gd name="connsiteY3" fmla="*/ 132848 h 3401045"/>
              <a:gd name="connsiteX4" fmla="*/ 1174019 w 1596534"/>
              <a:gd name="connsiteY4" fmla="*/ 132848 h 3401045"/>
              <a:gd name="connsiteX5" fmla="*/ 1232285 w 1596534"/>
              <a:gd name="connsiteY5" fmla="*/ 68638 h 3401045"/>
              <a:gd name="connsiteX6" fmla="*/ 1253090 w 1596534"/>
              <a:gd name="connsiteY6" fmla="*/ 5944 h 3401045"/>
              <a:gd name="connsiteX7" fmla="*/ 1436332 w 1596534"/>
              <a:gd name="connsiteY7" fmla="*/ 0 h 3401045"/>
              <a:gd name="connsiteX8" fmla="*/ 1596534 w 1596534"/>
              <a:gd name="connsiteY8" fmla="*/ 160202 h 3401045"/>
              <a:gd name="connsiteX9" fmla="*/ 1596534 w 1596534"/>
              <a:gd name="connsiteY9" fmla="*/ 885496 h 3401045"/>
              <a:gd name="connsiteX10" fmla="*/ 1596534 w 1596534"/>
              <a:gd name="connsiteY10" fmla="*/ 3240843 h 3401045"/>
              <a:gd name="connsiteX11" fmla="*/ 1436332 w 1596534"/>
              <a:gd name="connsiteY11" fmla="*/ 3401045 h 3401045"/>
              <a:gd name="connsiteX12" fmla="*/ 800990 w 1596534"/>
              <a:gd name="connsiteY12" fmla="*/ 3401045 h 3401045"/>
              <a:gd name="connsiteX13" fmla="*/ 795545 w 1596534"/>
              <a:gd name="connsiteY13" fmla="*/ 3401045 h 3401045"/>
              <a:gd name="connsiteX14" fmla="*/ 160203 w 1596534"/>
              <a:gd name="connsiteY14" fmla="*/ 3401045 h 3401045"/>
              <a:gd name="connsiteX15" fmla="*/ 1 w 1596534"/>
              <a:gd name="connsiteY15" fmla="*/ 3240843 h 3401045"/>
              <a:gd name="connsiteX16" fmla="*/ 1 w 1596534"/>
              <a:gd name="connsiteY16" fmla="*/ 3162920 h 3401045"/>
              <a:gd name="connsiteX17" fmla="*/ 0 w 1596534"/>
              <a:gd name="connsiteY17" fmla="*/ 292400 h 3401045"/>
              <a:gd name="connsiteX18" fmla="*/ 1 w 1596534"/>
              <a:gd name="connsiteY18" fmla="*/ 292400 h 3401045"/>
              <a:gd name="connsiteX19" fmla="*/ 1 w 1596534"/>
              <a:gd name="connsiteY19" fmla="*/ 160202 h 3401045"/>
              <a:gd name="connsiteX20" fmla="*/ 160203 w 1596534"/>
              <a:gd name="connsiteY20" fmla="*/ 0 h 3401045"/>
              <a:gd name="connsiteX0" fmla="*/ 160203 w 1596534"/>
              <a:gd name="connsiteY0" fmla="*/ 0 h 3401045"/>
              <a:gd name="connsiteX1" fmla="*/ 337908 w 1596534"/>
              <a:gd name="connsiteY1" fmla="*/ 0 h 3401045"/>
              <a:gd name="connsiteX2" fmla="*/ 378730 w 1596534"/>
              <a:gd name="connsiteY2" fmla="*/ 91379 h 3401045"/>
              <a:gd name="connsiteX3" fmla="*/ 449669 w 1596534"/>
              <a:gd name="connsiteY3" fmla="*/ 132848 h 3401045"/>
              <a:gd name="connsiteX4" fmla="*/ 1174019 w 1596534"/>
              <a:gd name="connsiteY4" fmla="*/ 132848 h 3401045"/>
              <a:gd name="connsiteX5" fmla="*/ 1232285 w 1596534"/>
              <a:gd name="connsiteY5" fmla="*/ 68638 h 3401045"/>
              <a:gd name="connsiteX6" fmla="*/ 1253090 w 1596534"/>
              <a:gd name="connsiteY6" fmla="*/ 5944 h 3401045"/>
              <a:gd name="connsiteX7" fmla="*/ 1436332 w 1596534"/>
              <a:gd name="connsiteY7" fmla="*/ 0 h 3401045"/>
              <a:gd name="connsiteX8" fmla="*/ 1596534 w 1596534"/>
              <a:gd name="connsiteY8" fmla="*/ 160202 h 3401045"/>
              <a:gd name="connsiteX9" fmla="*/ 1596534 w 1596534"/>
              <a:gd name="connsiteY9" fmla="*/ 885496 h 3401045"/>
              <a:gd name="connsiteX10" fmla="*/ 1596534 w 1596534"/>
              <a:gd name="connsiteY10" fmla="*/ 3240843 h 3401045"/>
              <a:gd name="connsiteX11" fmla="*/ 1436332 w 1596534"/>
              <a:gd name="connsiteY11" fmla="*/ 3401045 h 3401045"/>
              <a:gd name="connsiteX12" fmla="*/ 800990 w 1596534"/>
              <a:gd name="connsiteY12" fmla="*/ 3401045 h 3401045"/>
              <a:gd name="connsiteX13" fmla="*/ 795545 w 1596534"/>
              <a:gd name="connsiteY13" fmla="*/ 3401045 h 3401045"/>
              <a:gd name="connsiteX14" fmla="*/ 160203 w 1596534"/>
              <a:gd name="connsiteY14" fmla="*/ 3401045 h 3401045"/>
              <a:gd name="connsiteX15" fmla="*/ 1 w 1596534"/>
              <a:gd name="connsiteY15" fmla="*/ 3240843 h 3401045"/>
              <a:gd name="connsiteX16" fmla="*/ 1 w 1596534"/>
              <a:gd name="connsiteY16" fmla="*/ 3162920 h 3401045"/>
              <a:gd name="connsiteX17" fmla="*/ 0 w 1596534"/>
              <a:gd name="connsiteY17" fmla="*/ 292400 h 3401045"/>
              <a:gd name="connsiteX18" fmla="*/ 1 w 1596534"/>
              <a:gd name="connsiteY18" fmla="*/ 292400 h 3401045"/>
              <a:gd name="connsiteX19" fmla="*/ 1 w 1596534"/>
              <a:gd name="connsiteY19" fmla="*/ 160202 h 3401045"/>
              <a:gd name="connsiteX20" fmla="*/ 160203 w 1596534"/>
              <a:gd name="connsiteY20" fmla="*/ 0 h 3401045"/>
              <a:gd name="connsiteX0" fmla="*/ 160203 w 1596534"/>
              <a:gd name="connsiteY0" fmla="*/ 0 h 3401045"/>
              <a:gd name="connsiteX1" fmla="*/ 337908 w 1596534"/>
              <a:gd name="connsiteY1" fmla="*/ 0 h 3401045"/>
              <a:gd name="connsiteX2" fmla="*/ 378730 w 1596534"/>
              <a:gd name="connsiteY2" fmla="*/ 91379 h 3401045"/>
              <a:gd name="connsiteX3" fmla="*/ 449669 w 1596534"/>
              <a:gd name="connsiteY3" fmla="*/ 132848 h 3401045"/>
              <a:gd name="connsiteX4" fmla="*/ 1174019 w 1596534"/>
              <a:gd name="connsiteY4" fmla="*/ 132848 h 3401045"/>
              <a:gd name="connsiteX5" fmla="*/ 1232285 w 1596534"/>
              <a:gd name="connsiteY5" fmla="*/ 68638 h 3401045"/>
              <a:gd name="connsiteX6" fmla="*/ 1253090 w 1596534"/>
              <a:gd name="connsiteY6" fmla="*/ 5944 h 3401045"/>
              <a:gd name="connsiteX7" fmla="*/ 1436332 w 1596534"/>
              <a:gd name="connsiteY7" fmla="*/ 0 h 3401045"/>
              <a:gd name="connsiteX8" fmla="*/ 1596534 w 1596534"/>
              <a:gd name="connsiteY8" fmla="*/ 160202 h 3401045"/>
              <a:gd name="connsiteX9" fmla="*/ 1596534 w 1596534"/>
              <a:gd name="connsiteY9" fmla="*/ 885496 h 3401045"/>
              <a:gd name="connsiteX10" fmla="*/ 1596534 w 1596534"/>
              <a:gd name="connsiteY10" fmla="*/ 3240843 h 3401045"/>
              <a:gd name="connsiteX11" fmla="*/ 1436332 w 1596534"/>
              <a:gd name="connsiteY11" fmla="*/ 3401045 h 3401045"/>
              <a:gd name="connsiteX12" fmla="*/ 800990 w 1596534"/>
              <a:gd name="connsiteY12" fmla="*/ 3401045 h 3401045"/>
              <a:gd name="connsiteX13" fmla="*/ 795545 w 1596534"/>
              <a:gd name="connsiteY13" fmla="*/ 3401045 h 3401045"/>
              <a:gd name="connsiteX14" fmla="*/ 160203 w 1596534"/>
              <a:gd name="connsiteY14" fmla="*/ 3401045 h 3401045"/>
              <a:gd name="connsiteX15" fmla="*/ 1 w 1596534"/>
              <a:gd name="connsiteY15" fmla="*/ 3240843 h 3401045"/>
              <a:gd name="connsiteX16" fmla="*/ 1 w 1596534"/>
              <a:gd name="connsiteY16" fmla="*/ 3162920 h 3401045"/>
              <a:gd name="connsiteX17" fmla="*/ 0 w 1596534"/>
              <a:gd name="connsiteY17" fmla="*/ 292400 h 3401045"/>
              <a:gd name="connsiteX18" fmla="*/ 1 w 1596534"/>
              <a:gd name="connsiteY18" fmla="*/ 292400 h 3401045"/>
              <a:gd name="connsiteX19" fmla="*/ 1 w 1596534"/>
              <a:gd name="connsiteY19" fmla="*/ 160202 h 3401045"/>
              <a:gd name="connsiteX20" fmla="*/ 160203 w 1596534"/>
              <a:gd name="connsiteY20" fmla="*/ 0 h 3401045"/>
              <a:gd name="connsiteX0" fmla="*/ 160203 w 1596534"/>
              <a:gd name="connsiteY0" fmla="*/ 0 h 3401045"/>
              <a:gd name="connsiteX1" fmla="*/ 337908 w 1596534"/>
              <a:gd name="connsiteY1" fmla="*/ 0 h 3401045"/>
              <a:gd name="connsiteX2" fmla="*/ 378730 w 1596534"/>
              <a:gd name="connsiteY2" fmla="*/ 91379 h 3401045"/>
              <a:gd name="connsiteX3" fmla="*/ 449669 w 1596534"/>
              <a:gd name="connsiteY3" fmla="*/ 132848 h 3401045"/>
              <a:gd name="connsiteX4" fmla="*/ 1174019 w 1596534"/>
              <a:gd name="connsiteY4" fmla="*/ 132848 h 3401045"/>
              <a:gd name="connsiteX5" fmla="*/ 1232285 w 1596534"/>
              <a:gd name="connsiteY5" fmla="*/ 68638 h 3401045"/>
              <a:gd name="connsiteX6" fmla="*/ 1253090 w 1596534"/>
              <a:gd name="connsiteY6" fmla="*/ 5944 h 3401045"/>
              <a:gd name="connsiteX7" fmla="*/ 1436332 w 1596534"/>
              <a:gd name="connsiteY7" fmla="*/ 0 h 3401045"/>
              <a:gd name="connsiteX8" fmla="*/ 1596534 w 1596534"/>
              <a:gd name="connsiteY8" fmla="*/ 160202 h 3401045"/>
              <a:gd name="connsiteX9" fmla="*/ 1596534 w 1596534"/>
              <a:gd name="connsiteY9" fmla="*/ 885496 h 3401045"/>
              <a:gd name="connsiteX10" fmla="*/ 1596534 w 1596534"/>
              <a:gd name="connsiteY10" fmla="*/ 3240843 h 3401045"/>
              <a:gd name="connsiteX11" fmla="*/ 1436332 w 1596534"/>
              <a:gd name="connsiteY11" fmla="*/ 3401045 h 3401045"/>
              <a:gd name="connsiteX12" fmla="*/ 800990 w 1596534"/>
              <a:gd name="connsiteY12" fmla="*/ 3401045 h 3401045"/>
              <a:gd name="connsiteX13" fmla="*/ 795545 w 1596534"/>
              <a:gd name="connsiteY13" fmla="*/ 3401045 h 3401045"/>
              <a:gd name="connsiteX14" fmla="*/ 160203 w 1596534"/>
              <a:gd name="connsiteY14" fmla="*/ 3401045 h 3401045"/>
              <a:gd name="connsiteX15" fmla="*/ 1 w 1596534"/>
              <a:gd name="connsiteY15" fmla="*/ 3240843 h 3401045"/>
              <a:gd name="connsiteX16" fmla="*/ 1 w 1596534"/>
              <a:gd name="connsiteY16" fmla="*/ 3162920 h 3401045"/>
              <a:gd name="connsiteX17" fmla="*/ 0 w 1596534"/>
              <a:gd name="connsiteY17" fmla="*/ 292400 h 3401045"/>
              <a:gd name="connsiteX18" fmla="*/ 1 w 1596534"/>
              <a:gd name="connsiteY18" fmla="*/ 292400 h 3401045"/>
              <a:gd name="connsiteX19" fmla="*/ 1 w 1596534"/>
              <a:gd name="connsiteY19" fmla="*/ 160202 h 3401045"/>
              <a:gd name="connsiteX20" fmla="*/ 160203 w 1596534"/>
              <a:gd name="connsiteY20" fmla="*/ 0 h 3401045"/>
              <a:gd name="connsiteX0" fmla="*/ 160203 w 1596534"/>
              <a:gd name="connsiteY0" fmla="*/ 0 h 3401045"/>
              <a:gd name="connsiteX1" fmla="*/ 337908 w 1596534"/>
              <a:gd name="connsiteY1" fmla="*/ 0 h 3401045"/>
              <a:gd name="connsiteX2" fmla="*/ 378730 w 1596534"/>
              <a:gd name="connsiteY2" fmla="*/ 91379 h 3401045"/>
              <a:gd name="connsiteX3" fmla="*/ 449669 w 1596534"/>
              <a:gd name="connsiteY3" fmla="*/ 132848 h 3401045"/>
              <a:gd name="connsiteX4" fmla="*/ 1174019 w 1596534"/>
              <a:gd name="connsiteY4" fmla="*/ 132848 h 3401045"/>
              <a:gd name="connsiteX5" fmla="*/ 1232285 w 1596534"/>
              <a:gd name="connsiteY5" fmla="*/ 68638 h 3401045"/>
              <a:gd name="connsiteX6" fmla="*/ 1253090 w 1596534"/>
              <a:gd name="connsiteY6" fmla="*/ 5944 h 3401045"/>
              <a:gd name="connsiteX7" fmla="*/ 1436332 w 1596534"/>
              <a:gd name="connsiteY7" fmla="*/ 0 h 3401045"/>
              <a:gd name="connsiteX8" fmla="*/ 1596534 w 1596534"/>
              <a:gd name="connsiteY8" fmla="*/ 160202 h 3401045"/>
              <a:gd name="connsiteX9" fmla="*/ 1596534 w 1596534"/>
              <a:gd name="connsiteY9" fmla="*/ 885496 h 3401045"/>
              <a:gd name="connsiteX10" fmla="*/ 1596534 w 1596534"/>
              <a:gd name="connsiteY10" fmla="*/ 3240843 h 3401045"/>
              <a:gd name="connsiteX11" fmla="*/ 1436332 w 1596534"/>
              <a:gd name="connsiteY11" fmla="*/ 3401045 h 3401045"/>
              <a:gd name="connsiteX12" fmla="*/ 800990 w 1596534"/>
              <a:gd name="connsiteY12" fmla="*/ 3401045 h 3401045"/>
              <a:gd name="connsiteX13" fmla="*/ 795545 w 1596534"/>
              <a:gd name="connsiteY13" fmla="*/ 3401045 h 3401045"/>
              <a:gd name="connsiteX14" fmla="*/ 160203 w 1596534"/>
              <a:gd name="connsiteY14" fmla="*/ 3401045 h 3401045"/>
              <a:gd name="connsiteX15" fmla="*/ 1 w 1596534"/>
              <a:gd name="connsiteY15" fmla="*/ 3240843 h 3401045"/>
              <a:gd name="connsiteX16" fmla="*/ 1 w 1596534"/>
              <a:gd name="connsiteY16" fmla="*/ 3162920 h 3401045"/>
              <a:gd name="connsiteX17" fmla="*/ 0 w 1596534"/>
              <a:gd name="connsiteY17" fmla="*/ 292400 h 3401045"/>
              <a:gd name="connsiteX18" fmla="*/ 1 w 1596534"/>
              <a:gd name="connsiteY18" fmla="*/ 292400 h 3401045"/>
              <a:gd name="connsiteX19" fmla="*/ 1 w 1596534"/>
              <a:gd name="connsiteY19" fmla="*/ 160202 h 3401045"/>
              <a:gd name="connsiteX20" fmla="*/ 160203 w 1596534"/>
              <a:gd name="connsiteY20" fmla="*/ 0 h 3401045"/>
              <a:gd name="connsiteX0" fmla="*/ 160203 w 1596534"/>
              <a:gd name="connsiteY0" fmla="*/ 0 h 3401045"/>
              <a:gd name="connsiteX1" fmla="*/ 337908 w 1596534"/>
              <a:gd name="connsiteY1" fmla="*/ 0 h 3401045"/>
              <a:gd name="connsiteX2" fmla="*/ 378730 w 1596534"/>
              <a:gd name="connsiteY2" fmla="*/ 91379 h 3401045"/>
              <a:gd name="connsiteX3" fmla="*/ 449669 w 1596534"/>
              <a:gd name="connsiteY3" fmla="*/ 132848 h 3401045"/>
              <a:gd name="connsiteX4" fmla="*/ 1174019 w 1596534"/>
              <a:gd name="connsiteY4" fmla="*/ 132848 h 3401045"/>
              <a:gd name="connsiteX5" fmla="*/ 1232285 w 1596534"/>
              <a:gd name="connsiteY5" fmla="*/ 68638 h 3401045"/>
              <a:gd name="connsiteX6" fmla="*/ 1250118 w 1596534"/>
              <a:gd name="connsiteY6" fmla="*/ 0 h 3401045"/>
              <a:gd name="connsiteX7" fmla="*/ 1436332 w 1596534"/>
              <a:gd name="connsiteY7" fmla="*/ 0 h 3401045"/>
              <a:gd name="connsiteX8" fmla="*/ 1596534 w 1596534"/>
              <a:gd name="connsiteY8" fmla="*/ 160202 h 3401045"/>
              <a:gd name="connsiteX9" fmla="*/ 1596534 w 1596534"/>
              <a:gd name="connsiteY9" fmla="*/ 885496 h 3401045"/>
              <a:gd name="connsiteX10" fmla="*/ 1596534 w 1596534"/>
              <a:gd name="connsiteY10" fmla="*/ 3240843 h 3401045"/>
              <a:gd name="connsiteX11" fmla="*/ 1436332 w 1596534"/>
              <a:gd name="connsiteY11" fmla="*/ 3401045 h 3401045"/>
              <a:gd name="connsiteX12" fmla="*/ 800990 w 1596534"/>
              <a:gd name="connsiteY12" fmla="*/ 3401045 h 3401045"/>
              <a:gd name="connsiteX13" fmla="*/ 795545 w 1596534"/>
              <a:gd name="connsiteY13" fmla="*/ 3401045 h 3401045"/>
              <a:gd name="connsiteX14" fmla="*/ 160203 w 1596534"/>
              <a:gd name="connsiteY14" fmla="*/ 3401045 h 3401045"/>
              <a:gd name="connsiteX15" fmla="*/ 1 w 1596534"/>
              <a:gd name="connsiteY15" fmla="*/ 3240843 h 3401045"/>
              <a:gd name="connsiteX16" fmla="*/ 1 w 1596534"/>
              <a:gd name="connsiteY16" fmla="*/ 3162920 h 3401045"/>
              <a:gd name="connsiteX17" fmla="*/ 0 w 1596534"/>
              <a:gd name="connsiteY17" fmla="*/ 292400 h 3401045"/>
              <a:gd name="connsiteX18" fmla="*/ 1 w 1596534"/>
              <a:gd name="connsiteY18" fmla="*/ 292400 h 3401045"/>
              <a:gd name="connsiteX19" fmla="*/ 1 w 1596534"/>
              <a:gd name="connsiteY19" fmla="*/ 160202 h 3401045"/>
              <a:gd name="connsiteX20" fmla="*/ 160203 w 1596534"/>
              <a:gd name="connsiteY20" fmla="*/ 0 h 3401045"/>
              <a:gd name="connsiteX0" fmla="*/ 160203 w 1596534"/>
              <a:gd name="connsiteY0" fmla="*/ 0 h 3401045"/>
              <a:gd name="connsiteX1" fmla="*/ 337908 w 1596534"/>
              <a:gd name="connsiteY1" fmla="*/ 0 h 3401045"/>
              <a:gd name="connsiteX2" fmla="*/ 378730 w 1596534"/>
              <a:gd name="connsiteY2" fmla="*/ 91379 h 3401045"/>
              <a:gd name="connsiteX3" fmla="*/ 449669 w 1596534"/>
              <a:gd name="connsiteY3" fmla="*/ 132848 h 3401045"/>
              <a:gd name="connsiteX4" fmla="*/ 1174019 w 1596534"/>
              <a:gd name="connsiteY4" fmla="*/ 132848 h 3401045"/>
              <a:gd name="connsiteX5" fmla="*/ 1232285 w 1596534"/>
              <a:gd name="connsiteY5" fmla="*/ 83497 h 3401045"/>
              <a:gd name="connsiteX6" fmla="*/ 1250118 w 1596534"/>
              <a:gd name="connsiteY6" fmla="*/ 0 h 3401045"/>
              <a:gd name="connsiteX7" fmla="*/ 1436332 w 1596534"/>
              <a:gd name="connsiteY7" fmla="*/ 0 h 3401045"/>
              <a:gd name="connsiteX8" fmla="*/ 1596534 w 1596534"/>
              <a:gd name="connsiteY8" fmla="*/ 160202 h 3401045"/>
              <a:gd name="connsiteX9" fmla="*/ 1596534 w 1596534"/>
              <a:gd name="connsiteY9" fmla="*/ 885496 h 3401045"/>
              <a:gd name="connsiteX10" fmla="*/ 1596534 w 1596534"/>
              <a:gd name="connsiteY10" fmla="*/ 3240843 h 3401045"/>
              <a:gd name="connsiteX11" fmla="*/ 1436332 w 1596534"/>
              <a:gd name="connsiteY11" fmla="*/ 3401045 h 3401045"/>
              <a:gd name="connsiteX12" fmla="*/ 800990 w 1596534"/>
              <a:gd name="connsiteY12" fmla="*/ 3401045 h 3401045"/>
              <a:gd name="connsiteX13" fmla="*/ 795545 w 1596534"/>
              <a:gd name="connsiteY13" fmla="*/ 3401045 h 3401045"/>
              <a:gd name="connsiteX14" fmla="*/ 160203 w 1596534"/>
              <a:gd name="connsiteY14" fmla="*/ 3401045 h 3401045"/>
              <a:gd name="connsiteX15" fmla="*/ 1 w 1596534"/>
              <a:gd name="connsiteY15" fmla="*/ 3240843 h 3401045"/>
              <a:gd name="connsiteX16" fmla="*/ 1 w 1596534"/>
              <a:gd name="connsiteY16" fmla="*/ 3162920 h 3401045"/>
              <a:gd name="connsiteX17" fmla="*/ 0 w 1596534"/>
              <a:gd name="connsiteY17" fmla="*/ 292400 h 3401045"/>
              <a:gd name="connsiteX18" fmla="*/ 1 w 1596534"/>
              <a:gd name="connsiteY18" fmla="*/ 292400 h 3401045"/>
              <a:gd name="connsiteX19" fmla="*/ 1 w 1596534"/>
              <a:gd name="connsiteY19" fmla="*/ 160202 h 3401045"/>
              <a:gd name="connsiteX20" fmla="*/ 160203 w 1596534"/>
              <a:gd name="connsiteY20" fmla="*/ 0 h 3401045"/>
              <a:gd name="connsiteX0" fmla="*/ 160203 w 1596534"/>
              <a:gd name="connsiteY0" fmla="*/ 0 h 3401045"/>
              <a:gd name="connsiteX1" fmla="*/ 337908 w 1596534"/>
              <a:gd name="connsiteY1" fmla="*/ 0 h 3401045"/>
              <a:gd name="connsiteX2" fmla="*/ 378730 w 1596534"/>
              <a:gd name="connsiteY2" fmla="*/ 91379 h 3401045"/>
              <a:gd name="connsiteX3" fmla="*/ 449669 w 1596534"/>
              <a:gd name="connsiteY3" fmla="*/ 132848 h 3401045"/>
              <a:gd name="connsiteX4" fmla="*/ 1174019 w 1596534"/>
              <a:gd name="connsiteY4" fmla="*/ 132848 h 3401045"/>
              <a:gd name="connsiteX5" fmla="*/ 1232285 w 1596534"/>
              <a:gd name="connsiteY5" fmla="*/ 83497 h 3401045"/>
              <a:gd name="connsiteX6" fmla="*/ 1250118 w 1596534"/>
              <a:gd name="connsiteY6" fmla="*/ 0 h 3401045"/>
              <a:gd name="connsiteX7" fmla="*/ 1436332 w 1596534"/>
              <a:gd name="connsiteY7" fmla="*/ 0 h 3401045"/>
              <a:gd name="connsiteX8" fmla="*/ 1596534 w 1596534"/>
              <a:gd name="connsiteY8" fmla="*/ 160202 h 3401045"/>
              <a:gd name="connsiteX9" fmla="*/ 1596534 w 1596534"/>
              <a:gd name="connsiteY9" fmla="*/ 885496 h 3401045"/>
              <a:gd name="connsiteX10" fmla="*/ 1596534 w 1596534"/>
              <a:gd name="connsiteY10" fmla="*/ 3240843 h 3401045"/>
              <a:gd name="connsiteX11" fmla="*/ 1436332 w 1596534"/>
              <a:gd name="connsiteY11" fmla="*/ 3401045 h 3401045"/>
              <a:gd name="connsiteX12" fmla="*/ 800990 w 1596534"/>
              <a:gd name="connsiteY12" fmla="*/ 3401045 h 3401045"/>
              <a:gd name="connsiteX13" fmla="*/ 795545 w 1596534"/>
              <a:gd name="connsiteY13" fmla="*/ 3401045 h 3401045"/>
              <a:gd name="connsiteX14" fmla="*/ 160203 w 1596534"/>
              <a:gd name="connsiteY14" fmla="*/ 3401045 h 3401045"/>
              <a:gd name="connsiteX15" fmla="*/ 1 w 1596534"/>
              <a:gd name="connsiteY15" fmla="*/ 3240843 h 3401045"/>
              <a:gd name="connsiteX16" fmla="*/ 1 w 1596534"/>
              <a:gd name="connsiteY16" fmla="*/ 3162920 h 3401045"/>
              <a:gd name="connsiteX17" fmla="*/ 0 w 1596534"/>
              <a:gd name="connsiteY17" fmla="*/ 292400 h 3401045"/>
              <a:gd name="connsiteX18" fmla="*/ 1 w 1596534"/>
              <a:gd name="connsiteY18" fmla="*/ 292400 h 3401045"/>
              <a:gd name="connsiteX19" fmla="*/ 1 w 1596534"/>
              <a:gd name="connsiteY19" fmla="*/ 160202 h 3401045"/>
              <a:gd name="connsiteX20" fmla="*/ 160203 w 1596534"/>
              <a:gd name="connsiteY20" fmla="*/ 0 h 3401045"/>
              <a:gd name="connsiteX0" fmla="*/ 160203 w 1596534"/>
              <a:gd name="connsiteY0" fmla="*/ 0 h 3401045"/>
              <a:gd name="connsiteX1" fmla="*/ 337908 w 1596534"/>
              <a:gd name="connsiteY1" fmla="*/ 0 h 3401045"/>
              <a:gd name="connsiteX2" fmla="*/ 378730 w 1596534"/>
              <a:gd name="connsiteY2" fmla="*/ 91379 h 3401045"/>
              <a:gd name="connsiteX3" fmla="*/ 449669 w 1596534"/>
              <a:gd name="connsiteY3" fmla="*/ 132848 h 3401045"/>
              <a:gd name="connsiteX4" fmla="*/ 1165104 w 1596534"/>
              <a:gd name="connsiteY4" fmla="*/ 132848 h 3401045"/>
              <a:gd name="connsiteX5" fmla="*/ 1232285 w 1596534"/>
              <a:gd name="connsiteY5" fmla="*/ 83497 h 3401045"/>
              <a:gd name="connsiteX6" fmla="*/ 1250118 w 1596534"/>
              <a:gd name="connsiteY6" fmla="*/ 0 h 3401045"/>
              <a:gd name="connsiteX7" fmla="*/ 1436332 w 1596534"/>
              <a:gd name="connsiteY7" fmla="*/ 0 h 3401045"/>
              <a:gd name="connsiteX8" fmla="*/ 1596534 w 1596534"/>
              <a:gd name="connsiteY8" fmla="*/ 160202 h 3401045"/>
              <a:gd name="connsiteX9" fmla="*/ 1596534 w 1596534"/>
              <a:gd name="connsiteY9" fmla="*/ 885496 h 3401045"/>
              <a:gd name="connsiteX10" fmla="*/ 1596534 w 1596534"/>
              <a:gd name="connsiteY10" fmla="*/ 3240843 h 3401045"/>
              <a:gd name="connsiteX11" fmla="*/ 1436332 w 1596534"/>
              <a:gd name="connsiteY11" fmla="*/ 3401045 h 3401045"/>
              <a:gd name="connsiteX12" fmla="*/ 800990 w 1596534"/>
              <a:gd name="connsiteY12" fmla="*/ 3401045 h 3401045"/>
              <a:gd name="connsiteX13" fmla="*/ 795545 w 1596534"/>
              <a:gd name="connsiteY13" fmla="*/ 3401045 h 3401045"/>
              <a:gd name="connsiteX14" fmla="*/ 160203 w 1596534"/>
              <a:gd name="connsiteY14" fmla="*/ 3401045 h 3401045"/>
              <a:gd name="connsiteX15" fmla="*/ 1 w 1596534"/>
              <a:gd name="connsiteY15" fmla="*/ 3240843 h 3401045"/>
              <a:gd name="connsiteX16" fmla="*/ 1 w 1596534"/>
              <a:gd name="connsiteY16" fmla="*/ 3162920 h 3401045"/>
              <a:gd name="connsiteX17" fmla="*/ 0 w 1596534"/>
              <a:gd name="connsiteY17" fmla="*/ 292400 h 3401045"/>
              <a:gd name="connsiteX18" fmla="*/ 1 w 1596534"/>
              <a:gd name="connsiteY18" fmla="*/ 292400 h 3401045"/>
              <a:gd name="connsiteX19" fmla="*/ 1 w 1596534"/>
              <a:gd name="connsiteY19" fmla="*/ 160202 h 3401045"/>
              <a:gd name="connsiteX20" fmla="*/ 160203 w 1596534"/>
              <a:gd name="connsiteY20" fmla="*/ 0 h 3401045"/>
              <a:gd name="connsiteX0" fmla="*/ 160203 w 1596534"/>
              <a:gd name="connsiteY0" fmla="*/ 0 h 3401045"/>
              <a:gd name="connsiteX1" fmla="*/ 337908 w 1596534"/>
              <a:gd name="connsiteY1" fmla="*/ 0 h 3401045"/>
              <a:gd name="connsiteX2" fmla="*/ 378730 w 1596534"/>
              <a:gd name="connsiteY2" fmla="*/ 91379 h 3401045"/>
              <a:gd name="connsiteX3" fmla="*/ 449669 w 1596534"/>
              <a:gd name="connsiteY3" fmla="*/ 132848 h 3401045"/>
              <a:gd name="connsiteX4" fmla="*/ 1165104 w 1596534"/>
              <a:gd name="connsiteY4" fmla="*/ 132848 h 3401045"/>
              <a:gd name="connsiteX5" fmla="*/ 1226341 w 1596534"/>
              <a:gd name="connsiteY5" fmla="*/ 92412 h 3401045"/>
              <a:gd name="connsiteX6" fmla="*/ 1250118 w 1596534"/>
              <a:gd name="connsiteY6" fmla="*/ 0 h 3401045"/>
              <a:gd name="connsiteX7" fmla="*/ 1436332 w 1596534"/>
              <a:gd name="connsiteY7" fmla="*/ 0 h 3401045"/>
              <a:gd name="connsiteX8" fmla="*/ 1596534 w 1596534"/>
              <a:gd name="connsiteY8" fmla="*/ 160202 h 3401045"/>
              <a:gd name="connsiteX9" fmla="*/ 1596534 w 1596534"/>
              <a:gd name="connsiteY9" fmla="*/ 885496 h 3401045"/>
              <a:gd name="connsiteX10" fmla="*/ 1596534 w 1596534"/>
              <a:gd name="connsiteY10" fmla="*/ 3240843 h 3401045"/>
              <a:gd name="connsiteX11" fmla="*/ 1436332 w 1596534"/>
              <a:gd name="connsiteY11" fmla="*/ 3401045 h 3401045"/>
              <a:gd name="connsiteX12" fmla="*/ 800990 w 1596534"/>
              <a:gd name="connsiteY12" fmla="*/ 3401045 h 3401045"/>
              <a:gd name="connsiteX13" fmla="*/ 795545 w 1596534"/>
              <a:gd name="connsiteY13" fmla="*/ 3401045 h 3401045"/>
              <a:gd name="connsiteX14" fmla="*/ 160203 w 1596534"/>
              <a:gd name="connsiteY14" fmla="*/ 3401045 h 3401045"/>
              <a:gd name="connsiteX15" fmla="*/ 1 w 1596534"/>
              <a:gd name="connsiteY15" fmla="*/ 3240843 h 3401045"/>
              <a:gd name="connsiteX16" fmla="*/ 1 w 1596534"/>
              <a:gd name="connsiteY16" fmla="*/ 3162920 h 3401045"/>
              <a:gd name="connsiteX17" fmla="*/ 0 w 1596534"/>
              <a:gd name="connsiteY17" fmla="*/ 292400 h 3401045"/>
              <a:gd name="connsiteX18" fmla="*/ 1 w 1596534"/>
              <a:gd name="connsiteY18" fmla="*/ 292400 h 3401045"/>
              <a:gd name="connsiteX19" fmla="*/ 1 w 1596534"/>
              <a:gd name="connsiteY19" fmla="*/ 160202 h 3401045"/>
              <a:gd name="connsiteX20" fmla="*/ 160203 w 1596534"/>
              <a:gd name="connsiteY20" fmla="*/ 0 h 3401045"/>
              <a:gd name="connsiteX0" fmla="*/ 160203 w 1596534"/>
              <a:gd name="connsiteY0" fmla="*/ 0 h 3401045"/>
              <a:gd name="connsiteX1" fmla="*/ 337908 w 1596534"/>
              <a:gd name="connsiteY1" fmla="*/ 0 h 3401045"/>
              <a:gd name="connsiteX2" fmla="*/ 378730 w 1596534"/>
              <a:gd name="connsiteY2" fmla="*/ 91379 h 3401045"/>
              <a:gd name="connsiteX3" fmla="*/ 449669 w 1596534"/>
              <a:gd name="connsiteY3" fmla="*/ 132848 h 3401045"/>
              <a:gd name="connsiteX4" fmla="*/ 1165104 w 1596534"/>
              <a:gd name="connsiteY4" fmla="*/ 132848 h 3401045"/>
              <a:gd name="connsiteX5" fmla="*/ 1226341 w 1596534"/>
              <a:gd name="connsiteY5" fmla="*/ 92412 h 3401045"/>
              <a:gd name="connsiteX6" fmla="*/ 1250118 w 1596534"/>
              <a:gd name="connsiteY6" fmla="*/ 0 h 3401045"/>
              <a:gd name="connsiteX7" fmla="*/ 1436332 w 1596534"/>
              <a:gd name="connsiteY7" fmla="*/ 0 h 3401045"/>
              <a:gd name="connsiteX8" fmla="*/ 1596534 w 1596534"/>
              <a:gd name="connsiteY8" fmla="*/ 160202 h 3401045"/>
              <a:gd name="connsiteX9" fmla="*/ 1596534 w 1596534"/>
              <a:gd name="connsiteY9" fmla="*/ 885496 h 3401045"/>
              <a:gd name="connsiteX10" fmla="*/ 1596534 w 1596534"/>
              <a:gd name="connsiteY10" fmla="*/ 3240843 h 3401045"/>
              <a:gd name="connsiteX11" fmla="*/ 1436332 w 1596534"/>
              <a:gd name="connsiteY11" fmla="*/ 3401045 h 3401045"/>
              <a:gd name="connsiteX12" fmla="*/ 800990 w 1596534"/>
              <a:gd name="connsiteY12" fmla="*/ 3401045 h 3401045"/>
              <a:gd name="connsiteX13" fmla="*/ 795545 w 1596534"/>
              <a:gd name="connsiteY13" fmla="*/ 3401045 h 3401045"/>
              <a:gd name="connsiteX14" fmla="*/ 160203 w 1596534"/>
              <a:gd name="connsiteY14" fmla="*/ 3401045 h 3401045"/>
              <a:gd name="connsiteX15" fmla="*/ 1 w 1596534"/>
              <a:gd name="connsiteY15" fmla="*/ 3240843 h 3401045"/>
              <a:gd name="connsiteX16" fmla="*/ 1 w 1596534"/>
              <a:gd name="connsiteY16" fmla="*/ 3162920 h 3401045"/>
              <a:gd name="connsiteX17" fmla="*/ 0 w 1596534"/>
              <a:gd name="connsiteY17" fmla="*/ 292400 h 3401045"/>
              <a:gd name="connsiteX18" fmla="*/ 1 w 1596534"/>
              <a:gd name="connsiteY18" fmla="*/ 292400 h 3401045"/>
              <a:gd name="connsiteX19" fmla="*/ 1 w 1596534"/>
              <a:gd name="connsiteY19" fmla="*/ 160202 h 3401045"/>
              <a:gd name="connsiteX20" fmla="*/ 160203 w 1596534"/>
              <a:gd name="connsiteY20" fmla="*/ 0 h 3401045"/>
              <a:gd name="connsiteX0" fmla="*/ 160203 w 1596534"/>
              <a:gd name="connsiteY0" fmla="*/ 0 h 3401045"/>
              <a:gd name="connsiteX1" fmla="*/ 337908 w 1596534"/>
              <a:gd name="connsiteY1" fmla="*/ 0 h 3401045"/>
              <a:gd name="connsiteX2" fmla="*/ 378730 w 1596534"/>
              <a:gd name="connsiteY2" fmla="*/ 91379 h 3401045"/>
              <a:gd name="connsiteX3" fmla="*/ 449669 w 1596534"/>
              <a:gd name="connsiteY3" fmla="*/ 132848 h 3401045"/>
              <a:gd name="connsiteX4" fmla="*/ 1165104 w 1596534"/>
              <a:gd name="connsiteY4" fmla="*/ 132848 h 3401045"/>
              <a:gd name="connsiteX5" fmla="*/ 1226341 w 1596534"/>
              <a:gd name="connsiteY5" fmla="*/ 92412 h 3401045"/>
              <a:gd name="connsiteX6" fmla="*/ 1250118 w 1596534"/>
              <a:gd name="connsiteY6" fmla="*/ 0 h 3401045"/>
              <a:gd name="connsiteX7" fmla="*/ 1436332 w 1596534"/>
              <a:gd name="connsiteY7" fmla="*/ 0 h 3401045"/>
              <a:gd name="connsiteX8" fmla="*/ 1596534 w 1596534"/>
              <a:gd name="connsiteY8" fmla="*/ 160202 h 3401045"/>
              <a:gd name="connsiteX9" fmla="*/ 1596534 w 1596534"/>
              <a:gd name="connsiteY9" fmla="*/ 885496 h 3401045"/>
              <a:gd name="connsiteX10" fmla="*/ 1596534 w 1596534"/>
              <a:gd name="connsiteY10" fmla="*/ 3240843 h 3401045"/>
              <a:gd name="connsiteX11" fmla="*/ 1436332 w 1596534"/>
              <a:gd name="connsiteY11" fmla="*/ 3401045 h 3401045"/>
              <a:gd name="connsiteX12" fmla="*/ 800990 w 1596534"/>
              <a:gd name="connsiteY12" fmla="*/ 3401045 h 3401045"/>
              <a:gd name="connsiteX13" fmla="*/ 795545 w 1596534"/>
              <a:gd name="connsiteY13" fmla="*/ 3401045 h 3401045"/>
              <a:gd name="connsiteX14" fmla="*/ 160203 w 1596534"/>
              <a:gd name="connsiteY14" fmla="*/ 3401045 h 3401045"/>
              <a:gd name="connsiteX15" fmla="*/ 1 w 1596534"/>
              <a:gd name="connsiteY15" fmla="*/ 3240843 h 3401045"/>
              <a:gd name="connsiteX16" fmla="*/ 1 w 1596534"/>
              <a:gd name="connsiteY16" fmla="*/ 3162920 h 3401045"/>
              <a:gd name="connsiteX17" fmla="*/ 0 w 1596534"/>
              <a:gd name="connsiteY17" fmla="*/ 292400 h 3401045"/>
              <a:gd name="connsiteX18" fmla="*/ 1 w 1596534"/>
              <a:gd name="connsiteY18" fmla="*/ 292400 h 3401045"/>
              <a:gd name="connsiteX19" fmla="*/ 1 w 1596534"/>
              <a:gd name="connsiteY19" fmla="*/ 160202 h 3401045"/>
              <a:gd name="connsiteX20" fmla="*/ 160203 w 1596534"/>
              <a:gd name="connsiteY20" fmla="*/ 0 h 3401045"/>
              <a:gd name="connsiteX0" fmla="*/ 160203 w 1596534"/>
              <a:gd name="connsiteY0" fmla="*/ 2972 h 3404017"/>
              <a:gd name="connsiteX1" fmla="*/ 337908 w 1596534"/>
              <a:gd name="connsiteY1" fmla="*/ 2972 h 3404017"/>
              <a:gd name="connsiteX2" fmla="*/ 378730 w 1596534"/>
              <a:gd name="connsiteY2" fmla="*/ 94351 h 3404017"/>
              <a:gd name="connsiteX3" fmla="*/ 449669 w 1596534"/>
              <a:gd name="connsiteY3" fmla="*/ 135820 h 3404017"/>
              <a:gd name="connsiteX4" fmla="*/ 1165104 w 1596534"/>
              <a:gd name="connsiteY4" fmla="*/ 135820 h 3404017"/>
              <a:gd name="connsiteX5" fmla="*/ 1226341 w 1596534"/>
              <a:gd name="connsiteY5" fmla="*/ 95384 h 3404017"/>
              <a:gd name="connsiteX6" fmla="*/ 1262006 w 1596534"/>
              <a:gd name="connsiteY6" fmla="*/ 0 h 3404017"/>
              <a:gd name="connsiteX7" fmla="*/ 1436332 w 1596534"/>
              <a:gd name="connsiteY7" fmla="*/ 2972 h 3404017"/>
              <a:gd name="connsiteX8" fmla="*/ 1596534 w 1596534"/>
              <a:gd name="connsiteY8" fmla="*/ 163174 h 3404017"/>
              <a:gd name="connsiteX9" fmla="*/ 1596534 w 1596534"/>
              <a:gd name="connsiteY9" fmla="*/ 888468 h 3404017"/>
              <a:gd name="connsiteX10" fmla="*/ 1596534 w 1596534"/>
              <a:gd name="connsiteY10" fmla="*/ 3243815 h 3404017"/>
              <a:gd name="connsiteX11" fmla="*/ 1436332 w 1596534"/>
              <a:gd name="connsiteY11" fmla="*/ 3404017 h 3404017"/>
              <a:gd name="connsiteX12" fmla="*/ 800990 w 1596534"/>
              <a:gd name="connsiteY12" fmla="*/ 3404017 h 3404017"/>
              <a:gd name="connsiteX13" fmla="*/ 795545 w 1596534"/>
              <a:gd name="connsiteY13" fmla="*/ 3404017 h 3404017"/>
              <a:gd name="connsiteX14" fmla="*/ 160203 w 1596534"/>
              <a:gd name="connsiteY14" fmla="*/ 3404017 h 3404017"/>
              <a:gd name="connsiteX15" fmla="*/ 1 w 1596534"/>
              <a:gd name="connsiteY15" fmla="*/ 3243815 h 3404017"/>
              <a:gd name="connsiteX16" fmla="*/ 1 w 1596534"/>
              <a:gd name="connsiteY16" fmla="*/ 3165892 h 3404017"/>
              <a:gd name="connsiteX17" fmla="*/ 0 w 1596534"/>
              <a:gd name="connsiteY17" fmla="*/ 295372 h 3404017"/>
              <a:gd name="connsiteX18" fmla="*/ 1 w 1596534"/>
              <a:gd name="connsiteY18" fmla="*/ 295372 h 3404017"/>
              <a:gd name="connsiteX19" fmla="*/ 1 w 1596534"/>
              <a:gd name="connsiteY19" fmla="*/ 163174 h 3404017"/>
              <a:gd name="connsiteX20" fmla="*/ 160203 w 1596534"/>
              <a:gd name="connsiteY20" fmla="*/ 2972 h 3404017"/>
              <a:gd name="connsiteX0" fmla="*/ 160203 w 1596534"/>
              <a:gd name="connsiteY0" fmla="*/ 0 h 3401045"/>
              <a:gd name="connsiteX1" fmla="*/ 337908 w 1596534"/>
              <a:gd name="connsiteY1" fmla="*/ 0 h 3401045"/>
              <a:gd name="connsiteX2" fmla="*/ 378730 w 1596534"/>
              <a:gd name="connsiteY2" fmla="*/ 91379 h 3401045"/>
              <a:gd name="connsiteX3" fmla="*/ 449669 w 1596534"/>
              <a:gd name="connsiteY3" fmla="*/ 132848 h 3401045"/>
              <a:gd name="connsiteX4" fmla="*/ 1165104 w 1596534"/>
              <a:gd name="connsiteY4" fmla="*/ 132848 h 3401045"/>
              <a:gd name="connsiteX5" fmla="*/ 1226341 w 1596534"/>
              <a:gd name="connsiteY5" fmla="*/ 92412 h 3401045"/>
              <a:gd name="connsiteX6" fmla="*/ 1253090 w 1596534"/>
              <a:gd name="connsiteY6" fmla="*/ 0 h 3401045"/>
              <a:gd name="connsiteX7" fmla="*/ 1436332 w 1596534"/>
              <a:gd name="connsiteY7" fmla="*/ 0 h 3401045"/>
              <a:gd name="connsiteX8" fmla="*/ 1596534 w 1596534"/>
              <a:gd name="connsiteY8" fmla="*/ 160202 h 3401045"/>
              <a:gd name="connsiteX9" fmla="*/ 1596534 w 1596534"/>
              <a:gd name="connsiteY9" fmla="*/ 885496 h 3401045"/>
              <a:gd name="connsiteX10" fmla="*/ 1596534 w 1596534"/>
              <a:gd name="connsiteY10" fmla="*/ 3240843 h 3401045"/>
              <a:gd name="connsiteX11" fmla="*/ 1436332 w 1596534"/>
              <a:gd name="connsiteY11" fmla="*/ 3401045 h 3401045"/>
              <a:gd name="connsiteX12" fmla="*/ 800990 w 1596534"/>
              <a:gd name="connsiteY12" fmla="*/ 3401045 h 3401045"/>
              <a:gd name="connsiteX13" fmla="*/ 795545 w 1596534"/>
              <a:gd name="connsiteY13" fmla="*/ 3401045 h 3401045"/>
              <a:gd name="connsiteX14" fmla="*/ 160203 w 1596534"/>
              <a:gd name="connsiteY14" fmla="*/ 3401045 h 3401045"/>
              <a:gd name="connsiteX15" fmla="*/ 1 w 1596534"/>
              <a:gd name="connsiteY15" fmla="*/ 3240843 h 3401045"/>
              <a:gd name="connsiteX16" fmla="*/ 1 w 1596534"/>
              <a:gd name="connsiteY16" fmla="*/ 3162920 h 3401045"/>
              <a:gd name="connsiteX17" fmla="*/ 0 w 1596534"/>
              <a:gd name="connsiteY17" fmla="*/ 292400 h 3401045"/>
              <a:gd name="connsiteX18" fmla="*/ 1 w 1596534"/>
              <a:gd name="connsiteY18" fmla="*/ 292400 h 3401045"/>
              <a:gd name="connsiteX19" fmla="*/ 1 w 1596534"/>
              <a:gd name="connsiteY19" fmla="*/ 160202 h 3401045"/>
              <a:gd name="connsiteX20" fmla="*/ 160203 w 1596534"/>
              <a:gd name="connsiteY20" fmla="*/ 0 h 3401045"/>
              <a:gd name="connsiteX0" fmla="*/ 160203 w 1596534"/>
              <a:gd name="connsiteY0" fmla="*/ 0 h 3401045"/>
              <a:gd name="connsiteX1" fmla="*/ 337908 w 1596534"/>
              <a:gd name="connsiteY1" fmla="*/ 0 h 3401045"/>
              <a:gd name="connsiteX2" fmla="*/ 378730 w 1596534"/>
              <a:gd name="connsiteY2" fmla="*/ 91379 h 3401045"/>
              <a:gd name="connsiteX3" fmla="*/ 449669 w 1596534"/>
              <a:gd name="connsiteY3" fmla="*/ 132848 h 3401045"/>
              <a:gd name="connsiteX4" fmla="*/ 1165104 w 1596534"/>
              <a:gd name="connsiteY4" fmla="*/ 132848 h 3401045"/>
              <a:gd name="connsiteX5" fmla="*/ 1226341 w 1596534"/>
              <a:gd name="connsiteY5" fmla="*/ 92412 h 3401045"/>
              <a:gd name="connsiteX6" fmla="*/ 1253090 w 1596534"/>
              <a:gd name="connsiteY6" fmla="*/ 0 h 3401045"/>
              <a:gd name="connsiteX7" fmla="*/ 1436332 w 1596534"/>
              <a:gd name="connsiteY7" fmla="*/ 0 h 3401045"/>
              <a:gd name="connsiteX8" fmla="*/ 1596534 w 1596534"/>
              <a:gd name="connsiteY8" fmla="*/ 160202 h 3401045"/>
              <a:gd name="connsiteX9" fmla="*/ 1596534 w 1596534"/>
              <a:gd name="connsiteY9" fmla="*/ 885496 h 3401045"/>
              <a:gd name="connsiteX10" fmla="*/ 1596534 w 1596534"/>
              <a:gd name="connsiteY10" fmla="*/ 3240843 h 3401045"/>
              <a:gd name="connsiteX11" fmla="*/ 1436332 w 1596534"/>
              <a:gd name="connsiteY11" fmla="*/ 3401045 h 3401045"/>
              <a:gd name="connsiteX12" fmla="*/ 800990 w 1596534"/>
              <a:gd name="connsiteY12" fmla="*/ 3401045 h 3401045"/>
              <a:gd name="connsiteX13" fmla="*/ 795545 w 1596534"/>
              <a:gd name="connsiteY13" fmla="*/ 3401045 h 3401045"/>
              <a:gd name="connsiteX14" fmla="*/ 160203 w 1596534"/>
              <a:gd name="connsiteY14" fmla="*/ 3401045 h 3401045"/>
              <a:gd name="connsiteX15" fmla="*/ 1 w 1596534"/>
              <a:gd name="connsiteY15" fmla="*/ 3240843 h 3401045"/>
              <a:gd name="connsiteX16" fmla="*/ 1 w 1596534"/>
              <a:gd name="connsiteY16" fmla="*/ 3162920 h 3401045"/>
              <a:gd name="connsiteX17" fmla="*/ 0 w 1596534"/>
              <a:gd name="connsiteY17" fmla="*/ 292400 h 3401045"/>
              <a:gd name="connsiteX18" fmla="*/ 1 w 1596534"/>
              <a:gd name="connsiteY18" fmla="*/ 292400 h 3401045"/>
              <a:gd name="connsiteX19" fmla="*/ 1 w 1596534"/>
              <a:gd name="connsiteY19" fmla="*/ 160202 h 3401045"/>
              <a:gd name="connsiteX20" fmla="*/ 160203 w 1596534"/>
              <a:gd name="connsiteY20" fmla="*/ 0 h 3401045"/>
              <a:gd name="connsiteX0" fmla="*/ 160203 w 1596534"/>
              <a:gd name="connsiteY0" fmla="*/ 0 h 3401045"/>
              <a:gd name="connsiteX1" fmla="*/ 337908 w 1596534"/>
              <a:gd name="connsiteY1" fmla="*/ 0 h 3401045"/>
              <a:gd name="connsiteX2" fmla="*/ 378730 w 1596534"/>
              <a:gd name="connsiteY2" fmla="*/ 91379 h 3401045"/>
              <a:gd name="connsiteX3" fmla="*/ 449669 w 1596534"/>
              <a:gd name="connsiteY3" fmla="*/ 132848 h 3401045"/>
              <a:gd name="connsiteX4" fmla="*/ 1165104 w 1596534"/>
              <a:gd name="connsiteY4" fmla="*/ 132848 h 3401045"/>
              <a:gd name="connsiteX5" fmla="*/ 1226341 w 1596534"/>
              <a:gd name="connsiteY5" fmla="*/ 92412 h 3401045"/>
              <a:gd name="connsiteX6" fmla="*/ 1259034 w 1596534"/>
              <a:gd name="connsiteY6" fmla="*/ 0 h 3401045"/>
              <a:gd name="connsiteX7" fmla="*/ 1436332 w 1596534"/>
              <a:gd name="connsiteY7" fmla="*/ 0 h 3401045"/>
              <a:gd name="connsiteX8" fmla="*/ 1596534 w 1596534"/>
              <a:gd name="connsiteY8" fmla="*/ 160202 h 3401045"/>
              <a:gd name="connsiteX9" fmla="*/ 1596534 w 1596534"/>
              <a:gd name="connsiteY9" fmla="*/ 885496 h 3401045"/>
              <a:gd name="connsiteX10" fmla="*/ 1596534 w 1596534"/>
              <a:gd name="connsiteY10" fmla="*/ 3240843 h 3401045"/>
              <a:gd name="connsiteX11" fmla="*/ 1436332 w 1596534"/>
              <a:gd name="connsiteY11" fmla="*/ 3401045 h 3401045"/>
              <a:gd name="connsiteX12" fmla="*/ 800990 w 1596534"/>
              <a:gd name="connsiteY12" fmla="*/ 3401045 h 3401045"/>
              <a:gd name="connsiteX13" fmla="*/ 795545 w 1596534"/>
              <a:gd name="connsiteY13" fmla="*/ 3401045 h 3401045"/>
              <a:gd name="connsiteX14" fmla="*/ 160203 w 1596534"/>
              <a:gd name="connsiteY14" fmla="*/ 3401045 h 3401045"/>
              <a:gd name="connsiteX15" fmla="*/ 1 w 1596534"/>
              <a:gd name="connsiteY15" fmla="*/ 3240843 h 3401045"/>
              <a:gd name="connsiteX16" fmla="*/ 1 w 1596534"/>
              <a:gd name="connsiteY16" fmla="*/ 3162920 h 3401045"/>
              <a:gd name="connsiteX17" fmla="*/ 0 w 1596534"/>
              <a:gd name="connsiteY17" fmla="*/ 292400 h 3401045"/>
              <a:gd name="connsiteX18" fmla="*/ 1 w 1596534"/>
              <a:gd name="connsiteY18" fmla="*/ 292400 h 3401045"/>
              <a:gd name="connsiteX19" fmla="*/ 1 w 1596534"/>
              <a:gd name="connsiteY19" fmla="*/ 160202 h 3401045"/>
              <a:gd name="connsiteX20" fmla="*/ 160203 w 1596534"/>
              <a:gd name="connsiteY20" fmla="*/ 0 h 3401045"/>
              <a:gd name="connsiteX0" fmla="*/ 160203 w 1596534"/>
              <a:gd name="connsiteY0" fmla="*/ 0 h 3401045"/>
              <a:gd name="connsiteX1" fmla="*/ 337908 w 1596534"/>
              <a:gd name="connsiteY1" fmla="*/ 0 h 3401045"/>
              <a:gd name="connsiteX2" fmla="*/ 378730 w 1596534"/>
              <a:gd name="connsiteY2" fmla="*/ 91379 h 3401045"/>
              <a:gd name="connsiteX3" fmla="*/ 449669 w 1596534"/>
              <a:gd name="connsiteY3" fmla="*/ 132848 h 3401045"/>
              <a:gd name="connsiteX4" fmla="*/ 1153217 w 1596534"/>
              <a:gd name="connsiteY4" fmla="*/ 132848 h 3401045"/>
              <a:gd name="connsiteX5" fmla="*/ 1226341 w 1596534"/>
              <a:gd name="connsiteY5" fmla="*/ 92412 h 3401045"/>
              <a:gd name="connsiteX6" fmla="*/ 1259034 w 1596534"/>
              <a:gd name="connsiteY6" fmla="*/ 0 h 3401045"/>
              <a:gd name="connsiteX7" fmla="*/ 1436332 w 1596534"/>
              <a:gd name="connsiteY7" fmla="*/ 0 h 3401045"/>
              <a:gd name="connsiteX8" fmla="*/ 1596534 w 1596534"/>
              <a:gd name="connsiteY8" fmla="*/ 160202 h 3401045"/>
              <a:gd name="connsiteX9" fmla="*/ 1596534 w 1596534"/>
              <a:gd name="connsiteY9" fmla="*/ 885496 h 3401045"/>
              <a:gd name="connsiteX10" fmla="*/ 1596534 w 1596534"/>
              <a:gd name="connsiteY10" fmla="*/ 3240843 h 3401045"/>
              <a:gd name="connsiteX11" fmla="*/ 1436332 w 1596534"/>
              <a:gd name="connsiteY11" fmla="*/ 3401045 h 3401045"/>
              <a:gd name="connsiteX12" fmla="*/ 800990 w 1596534"/>
              <a:gd name="connsiteY12" fmla="*/ 3401045 h 3401045"/>
              <a:gd name="connsiteX13" fmla="*/ 795545 w 1596534"/>
              <a:gd name="connsiteY13" fmla="*/ 3401045 h 3401045"/>
              <a:gd name="connsiteX14" fmla="*/ 160203 w 1596534"/>
              <a:gd name="connsiteY14" fmla="*/ 3401045 h 3401045"/>
              <a:gd name="connsiteX15" fmla="*/ 1 w 1596534"/>
              <a:gd name="connsiteY15" fmla="*/ 3240843 h 3401045"/>
              <a:gd name="connsiteX16" fmla="*/ 1 w 1596534"/>
              <a:gd name="connsiteY16" fmla="*/ 3162920 h 3401045"/>
              <a:gd name="connsiteX17" fmla="*/ 0 w 1596534"/>
              <a:gd name="connsiteY17" fmla="*/ 292400 h 3401045"/>
              <a:gd name="connsiteX18" fmla="*/ 1 w 1596534"/>
              <a:gd name="connsiteY18" fmla="*/ 292400 h 3401045"/>
              <a:gd name="connsiteX19" fmla="*/ 1 w 1596534"/>
              <a:gd name="connsiteY19" fmla="*/ 160202 h 3401045"/>
              <a:gd name="connsiteX20" fmla="*/ 160203 w 1596534"/>
              <a:gd name="connsiteY20" fmla="*/ 0 h 3401045"/>
              <a:gd name="connsiteX0" fmla="*/ 160203 w 1596534"/>
              <a:gd name="connsiteY0" fmla="*/ 0 h 3401045"/>
              <a:gd name="connsiteX1" fmla="*/ 337908 w 1596534"/>
              <a:gd name="connsiteY1" fmla="*/ 0 h 3401045"/>
              <a:gd name="connsiteX2" fmla="*/ 378730 w 1596534"/>
              <a:gd name="connsiteY2" fmla="*/ 91379 h 3401045"/>
              <a:gd name="connsiteX3" fmla="*/ 449669 w 1596534"/>
              <a:gd name="connsiteY3" fmla="*/ 132848 h 3401045"/>
              <a:gd name="connsiteX4" fmla="*/ 1153217 w 1596534"/>
              <a:gd name="connsiteY4" fmla="*/ 132848 h 3401045"/>
              <a:gd name="connsiteX5" fmla="*/ 1226341 w 1596534"/>
              <a:gd name="connsiteY5" fmla="*/ 92412 h 3401045"/>
              <a:gd name="connsiteX6" fmla="*/ 1253090 w 1596534"/>
              <a:gd name="connsiteY6" fmla="*/ 2972 h 3401045"/>
              <a:gd name="connsiteX7" fmla="*/ 1436332 w 1596534"/>
              <a:gd name="connsiteY7" fmla="*/ 0 h 3401045"/>
              <a:gd name="connsiteX8" fmla="*/ 1596534 w 1596534"/>
              <a:gd name="connsiteY8" fmla="*/ 160202 h 3401045"/>
              <a:gd name="connsiteX9" fmla="*/ 1596534 w 1596534"/>
              <a:gd name="connsiteY9" fmla="*/ 885496 h 3401045"/>
              <a:gd name="connsiteX10" fmla="*/ 1596534 w 1596534"/>
              <a:gd name="connsiteY10" fmla="*/ 3240843 h 3401045"/>
              <a:gd name="connsiteX11" fmla="*/ 1436332 w 1596534"/>
              <a:gd name="connsiteY11" fmla="*/ 3401045 h 3401045"/>
              <a:gd name="connsiteX12" fmla="*/ 800990 w 1596534"/>
              <a:gd name="connsiteY12" fmla="*/ 3401045 h 3401045"/>
              <a:gd name="connsiteX13" fmla="*/ 795545 w 1596534"/>
              <a:gd name="connsiteY13" fmla="*/ 3401045 h 3401045"/>
              <a:gd name="connsiteX14" fmla="*/ 160203 w 1596534"/>
              <a:gd name="connsiteY14" fmla="*/ 3401045 h 3401045"/>
              <a:gd name="connsiteX15" fmla="*/ 1 w 1596534"/>
              <a:gd name="connsiteY15" fmla="*/ 3240843 h 3401045"/>
              <a:gd name="connsiteX16" fmla="*/ 1 w 1596534"/>
              <a:gd name="connsiteY16" fmla="*/ 3162920 h 3401045"/>
              <a:gd name="connsiteX17" fmla="*/ 0 w 1596534"/>
              <a:gd name="connsiteY17" fmla="*/ 292400 h 3401045"/>
              <a:gd name="connsiteX18" fmla="*/ 1 w 1596534"/>
              <a:gd name="connsiteY18" fmla="*/ 292400 h 3401045"/>
              <a:gd name="connsiteX19" fmla="*/ 1 w 1596534"/>
              <a:gd name="connsiteY19" fmla="*/ 160202 h 3401045"/>
              <a:gd name="connsiteX20" fmla="*/ 160203 w 1596534"/>
              <a:gd name="connsiteY20" fmla="*/ 0 h 3401045"/>
              <a:gd name="connsiteX0" fmla="*/ 160203 w 1596534"/>
              <a:gd name="connsiteY0" fmla="*/ 0 h 3401045"/>
              <a:gd name="connsiteX1" fmla="*/ 337908 w 1596534"/>
              <a:gd name="connsiteY1" fmla="*/ 0 h 3401045"/>
              <a:gd name="connsiteX2" fmla="*/ 378730 w 1596534"/>
              <a:gd name="connsiteY2" fmla="*/ 91379 h 3401045"/>
              <a:gd name="connsiteX3" fmla="*/ 449669 w 1596534"/>
              <a:gd name="connsiteY3" fmla="*/ 132848 h 3401045"/>
              <a:gd name="connsiteX4" fmla="*/ 1153217 w 1596534"/>
              <a:gd name="connsiteY4" fmla="*/ 132848 h 3401045"/>
              <a:gd name="connsiteX5" fmla="*/ 1226341 w 1596534"/>
              <a:gd name="connsiteY5" fmla="*/ 92412 h 3401045"/>
              <a:gd name="connsiteX6" fmla="*/ 1253090 w 1596534"/>
              <a:gd name="connsiteY6" fmla="*/ 2972 h 3401045"/>
              <a:gd name="connsiteX7" fmla="*/ 1436332 w 1596534"/>
              <a:gd name="connsiteY7" fmla="*/ 0 h 3401045"/>
              <a:gd name="connsiteX8" fmla="*/ 1596534 w 1596534"/>
              <a:gd name="connsiteY8" fmla="*/ 160202 h 3401045"/>
              <a:gd name="connsiteX9" fmla="*/ 1596534 w 1596534"/>
              <a:gd name="connsiteY9" fmla="*/ 885496 h 3401045"/>
              <a:gd name="connsiteX10" fmla="*/ 1596534 w 1596534"/>
              <a:gd name="connsiteY10" fmla="*/ 3240843 h 3401045"/>
              <a:gd name="connsiteX11" fmla="*/ 1436332 w 1596534"/>
              <a:gd name="connsiteY11" fmla="*/ 3401045 h 3401045"/>
              <a:gd name="connsiteX12" fmla="*/ 800990 w 1596534"/>
              <a:gd name="connsiteY12" fmla="*/ 3401045 h 3401045"/>
              <a:gd name="connsiteX13" fmla="*/ 795545 w 1596534"/>
              <a:gd name="connsiteY13" fmla="*/ 3401045 h 3401045"/>
              <a:gd name="connsiteX14" fmla="*/ 160203 w 1596534"/>
              <a:gd name="connsiteY14" fmla="*/ 3401045 h 3401045"/>
              <a:gd name="connsiteX15" fmla="*/ 1 w 1596534"/>
              <a:gd name="connsiteY15" fmla="*/ 3240843 h 3401045"/>
              <a:gd name="connsiteX16" fmla="*/ 1 w 1596534"/>
              <a:gd name="connsiteY16" fmla="*/ 3162920 h 3401045"/>
              <a:gd name="connsiteX17" fmla="*/ 0 w 1596534"/>
              <a:gd name="connsiteY17" fmla="*/ 292400 h 3401045"/>
              <a:gd name="connsiteX18" fmla="*/ 1 w 1596534"/>
              <a:gd name="connsiteY18" fmla="*/ 292400 h 3401045"/>
              <a:gd name="connsiteX19" fmla="*/ 1 w 1596534"/>
              <a:gd name="connsiteY19" fmla="*/ 160202 h 3401045"/>
              <a:gd name="connsiteX20" fmla="*/ 160203 w 1596534"/>
              <a:gd name="connsiteY20" fmla="*/ 0 h 3401045"/>
              <a:gd name="connsiteX0" fmla="*/ 160203 w 1596534"/>
              <a:gd name="connsiteY0" fmla="*/ 2972 h 3404017"/>
              <a:gd name="connsiteX1" fmla="*/ 337908 w 1596534"/>
              <a:gd name="connsiteY1" fmla="*/ 2972 h 3404017"/>
              <a:gd name="connsiteX2" fmla="*/ 378730 w 1596534"/>
              <a:gd name="connsiteY2" fmla="*/ 94351 h 3404017"/>
              <a:gd name="connsiteX3" fmla="*/ 449669 w 1596534"/>
              <a:gd name="connsiteY3" fmla="*/ 135820 h 3404017"/>
              <a:gd name="connsiteX4" fmla="*/ 1153217 w 1596534"/>
              <a:gd name="connsiteY4" fmla="*/ 135820 h 3404017"/>
              <a:gd name="connsiteX5" fmla="*/ 1226341 w 1596534"/>
              <a:gd name="connsiteY5" fmla="*/ 95384 h 3404017"/>
              <a:gd name="connsiteX6" fmla="*/ 1250118 w 1596534"/>
              <a:gd name="connsiteY6" fmla="*/ 0 h 3404017"/>
              <a:gd name="connsiteX7" fmla="*/ 1436332 w 1596534"/>
              <a:gd name="connsiteY7" fmla="*/ 2972 h 3404017"/>
              <a:gd name="connsiteX8" fmla="*/ 1596534 w 1596534"/>
              <a:gd name="connsiteY8" fmla="*/ 163174 h 3404017"/>
              <a:gd name="connsiteX9" fmla="*/ 1596534 w 1596534"/>
              <a:gd name="connsiteY9" fmla="*/ 888468 h 3404017"/>
              <a:gd name="connsiteX10" fmla="*/ 1596534 w 1596534"/>
              <a:gd name="connsiteY10" fmla="*/ 3243815 h 3404017"/>
              <a:gd name="connsiteX11" fmla="*/ 1436332 w 1596534"/>
              <a:gd name="connsiteY11" fmla="*/ 3404017 h 3404017"/>
              <a:gd name="connsiteX12" fmla="*/ 800990 w 1596534"/>
              <a:gd name="connsiteY12" fmla="*/ 3404017 h 3404017"/>
              <a:gd name="connsiteX13" fmla="*/ 795545 w 1596534"/>
              <a:gd name="connsiteY13" fmla="*/ 3404017 h 3404017"/>
              <a:gd name="connsiteX14" fmla="*/ 160203 w 1596534"/>
              <a:gd name="connsiteY14" fmla="*/ 3404017 h 3404017"/>
              <a:gd name="connsiteX15" fmla="*/ 1 w 1596534"/>
              <a:gd name="connsiteY15" fmla="*/ 3243815 h 3404017"/>
              <a:gd name="connsiteX16" fmla="*/ 1 w 1596534"/>
              <a:gd name="connsiteY16" fmla="*/ 3165892 h 3404017"/>
              <a:gd name="connsiteX17" fmla="*/ 0 w 1596534"/>
              <a:gd name="connsiteY17" fmla="*/ 295372 h 3404017"/>
              <a:gd name="connsiteX18" fmla="*/ 1 w 1596534"/>
              <a:gd name="connsiteY18" fmla="*/ 295372 h 3404017"/>
              <a:gd name="connsiteX19" fmla="*/ 1 w 1596534"/>
              <a:gd name="connsiteY19" fmla="*/ 163174 h 3404017"/>
              <a:gd name="connsiteX20" fmla="*/ 160203 w 1596534"/>
              <a:gd name="connsiteY20" fmla="*/ 2972 h 3404017"/>
              <a:gd name="connsiteX0" fmla="*/ 160203 w 1596534"/>
              <a:gd name="connsiteY0" fmla="*/ 0 h 3401045"/>
              <a:gd name="connsiteX1" fmla="*/ 337908 w 1596534"/>
              <a:gd name="connsiteY1" fmla="*/ 0 h 3401045"/>
              <a:gd name="connsiteX2" fmla="*/ 378730 w 1596534"/>
              <a:gd name="connsiteY2" fmla="*/ 91379 h 3401045"/>
              <a:gd name="connsiteX3" fmla="*/ 449669 w 1596534"/>
              <a:gd name="connsiteY3" fmla="*/ 132848 h 3401045"/>
              <a:gd name="connsiteX4" fmla="*/ 1153217 w 1596534"/>
              <a:gd name="connsiteY4" fmla="*/ 132848 h 3401045"/>
              <a:gd name="connsiteX5" fmla="*/ 1226341 w 1596534"/>
              <a:gd name="connsiteY5" fmla="*/ 92412 h 3401045"/>
              <a:gd name="connsiteX6" fmla="*/ 1250118 w 1596534"/>
              <a:gd name="connsiteY6" fmla="*/ 0 h 3401045"/>
              <a:gd name="connsiteX7" fmla="*/ 1436332 w 1596534"/>
              <a:gd name="connsiteY7" fmla="*/ 0 h 3401045"/>
              <a:gd name="connsiteX8" fmla="*/ 1596534 w 1596534"/>
              <a:gd name="connsiteY8" fmla="*/ 160202 h 3401045"/>
              <a:gd name="connsiteX9" fmla="*/ 1596534 w 1596534"/>
              <a:gd name="connsiteY9" fmla="*/ 885496 h 3401045"/>
              <a:gd name="connsiteX10" fmla="*/ 1596534 w 1596534"/>
              <a:gd name="connsiteY10" fmla="*/ 3240843 h 3401045"/>
              <a:gd name="connsiteX11" fmla="*/ 1436332 w 1596534"/>
              <a:gd name="connsiteY11" fmla="*/ 3401045 h 3401045"/>
              <a:gd name="connsiteX12" fmla="*/ 800990 w 1596534"/>
              <a:gd name="connsiteY12" fmla="*/ 3401045 h 3401045"/>
              <a:gd name="connsiteX13" fmla="*/ 795545 w 1596534"/>
              <a:gd name="connsiteY13" fmla="*/ 3401045 h 3401045"/>
              <a:gd name="connsiteX14" fmla="*/ 160203 w 1596534"/>
              <a:gd name="connsiteY14" fmla="*/ 3401045 h 3401045"/>
              <a:gd name="connsiteX15" fmla="*/ 1 w 1596534"/>
              <a:gd name="connsiteY15" fmla="*/ 3240843 h 3401045"/>
              <a:gd name="connsiteX16" fmla="*/ 1 w 1596534"/>
              <a:gd name="connsiteY16" fmla="*/ 3162920 h 3401045"/>
              <a:gd name="connsiteX17" fmla="*/ 0 w 1596534"/>
              <a:gd name="connsiteY17" fmla="*/ 292400 h 3401045"/>
              <a:gd name="connsiteX18" fmla="*/ 1 w 1596534"/>
              <a:gd name="connsiteY18" fmla="*/ 292400 h 3401045"/>
              <a:gd name="connsiteX19" fmla="*/ 1 w 1596534"/>
              <a:gd name="connsiteY19" fmla="*/ 160202 h 3401045"/>
              <a:gd name="connsiteX20" fmla="*/ 160203 w 1596534"/>
              <a:gd name="connsiteY20" fmla="*/ 0 h 3401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96534" h="3401045">
                <a:moveTo>
                  <a:pt x="160203" y="0"/>
                </a:moveTo>
                <a:lnTo>
                  <a:pt x="337908" y="0"/>
                </a:lnTo>
                <a:cubicBezTo>
                  <a:pt x="371853" y="14239"/>
                  <a:pt x="366047" y="66266"/>
                  <a:pt x="378730" y="91379"/>
                </a:cubicBezTo>
                <a:cubicBezTo>
                  <a:pt x="391413" y="116492"/>
                  <a:pt x="413212" y="136338"/>
                  <a:pt x="449669" y="132848"/>
                </a:cubicBezTo>
                <a:lnTo>
                  <a:pt x="1153217" y="132848"/>
                </a:lnTo>
                <a:cubicBezTo>
                  <a:pt x="1197468" y="128091"/>
                  <a:pt x="1210191" y="114553"/>
                  <a:pt x="1226341" y="92412"/>
                </a:cubicBezTo>
                <a:cubicBezTo>
                  <a:pt x="1242491" y="70271"/>
                  <a:pt x="1225354" y="3066"/>
                  <a:pt x="1250118" y="0"/>
                </a:cubicBezTo>
                <a:lnTo>
                  <a:pt x="1436332" y="0"/>
                </a:lnTo>
                <a:cubicBezTo>
                  <a:pt x="1524809" y="0"/>
                  <a:pt x="1596534" y="71725"/>
                  <a:pt x="1596534" y="160202"/>
                </a:cubicBezTo>
                <a:lnTo>
                  <a:pt x="1596534" y="885496"/>
                </a:lnTo>
                <a:lnTo>
                  <a:pt x="1596534" y="3240843"/>
                </a:lnTo>
                <a:cubicBezTo>
                  <a:pt x="1596534" y="3329320"/>
                  <a:pt x="1524809" y="3401045"/>
                  <a:pt x="1436332" y="3401045"/>
                </a:cubicBezTo>
                <a:lnTo>
                  <a:pt x="800990" y="3401045"/>
                </a:lnTo>
                <a:lnTo>
                  <a:pt x="795545" y="3401045"/>
                </a:lnTo>
                <a:lnTo>
                  <a:pt x="160203" y="3401045"/>
                </a:lnTo>
                <a:cubicBezTo>
                  <a:pt x="71726" y="3401045"/>
                  <a:pt x="1" y="3329320"/>
                  <a:pt x="1" y="3240843"/>
                </a:cubicBezTo>
                <a:lnTo>
                  <a:pt x="1" y="3162920"/>
                </a:lnTo>
                <a:cubicBezTo>
                  <a:pt x="1" y="2206080"/>
                  <a:pt x="0" y="1249240"/>
                  <a:pt x="0" y="292400"/>
                </a:cubicBezTo>
                <a:lnTo>
                  <a:pt x="1" y="292400"/>
                </a:lnTo>
                <a:lnTo>
                  <a:pt x="1" y="160202"/>
                </a:lnTo>
                <a:cubicBezTo>
                  <a:pt x="1" y="71725"/>
                  <a:pt x="71726" y="0"/>
                  <a:pt x="160203" y="0"/>
                </a:cubicBezTo>
                <a:close/>
              </a:path>
            </a:pathLst>
          </a:custGeom>
          <a:solidFill>
            <a:schemeClr val="bg2"/>
          </a:solidFill>
          <a:ln w="6350">
            <a:noFill/>
          </a:ln>
          <a:effectLst>
            <a:innerShdw blurRad="63500">
              <a:prstClr val="black">
                <a:alpha val="30000"/>
              </a:prstClr>
            </a:innerShdw>
          </a:effectLst>
        </p:spPr>
        <p:txBody>
          <a:bodyPr wrap="square"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ja-JP" smtClean="0"/>
              <a:t>Click icon to add picture</a:t>
            </a:r>
            <a:endParaRPr dirty="0"/>
          </a:p>
        </p:txBody>
      </p:sp>
    </p:spTree>
    <p:extLst>
      <p:ext uri="{BB962C8B-B14F-4D97-AF65-F5344CB8AC3E}">
        <p14:creationId xmlns:p14="http://schemas.microsoft.com/office/powerpoint/2010/main" val="758466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iOS Smartphone and Tablet: Vertical">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8DBC6CD-DB8D-8441-A9AB-5FCE6DA178E7}"/>
              </a:ext>
            </a:extLst>
          </p:cNvPr>
          <p:cNvPicPr>
            <a:picLocks noChangeAspect="1"/>
          </p:cNvPicPr>
          <p:nvPr userDrawn="1"/>
        </p:nvPicPr>
        <p:blipFill rotWithShape="1">
          <a:blip r:embed="rId2" cstate="print">
            <a:alphaModFix/>
            <a:extLst>
              <a:ext uri="{28A0092B-C50C-407E-A947-70E740481C1C}">
                <a14:useLocalDpi xmlns:a14="http://schemas.microsoft.com/office/drawing/2010/main" val="0"/>
              </a:ext>
            </a:extLst>
          </a:blip>
          <a:srcRect l="1" r="48"/>
          <a:stretch/>
        </p:blipFill>
        <p:spPr>
          <a:xfrm rot="5400000">
            <a:off x="6152501" y="961336"/>
            <a:ext cx="5773823" cy="5416003"/>
          </a:xfrm>
          <a:prstGeom prst="rect">
            <a:avLst/>
          </a:prstGeom>
          <a:effectLst/>
        </p:spPr>
      </p:pic>
      <p:sp>
        <p:nvSpPr>
          <p:cNvPr id="2" name="Title 1"/>
          <p:cNvSpPr>
            <a:spLocks noGrp="1"/>
          </p:cNvSpPr>
          <p:nvPr>
            <p:ph type="title"/>
          </p:nvPr>
        </p:nvSpPr>
        <p:spPr>
          <a:xfrm>
            <a:off x="531951" y="406400"/>
            <a:ext cx="6705600" cy="889000"/>
          </a:xfrm>
        </p:spPr>
        <p:txBody>
          <a:bodyPr anchor="b"/>
          <a:lstStyle>
            <a:lvl1pPr algn="l">
              <a:defRPr sz="3600" b="0"/>
            </a:lvl1pPr>
          </a:lstStyle>
          <a:p>
            <a:r>
              <a:rPr lang="en-US" altLang="ja-JP" smtClean="0"/>
              <a:t>Click to edit Master title style</a:t>
            </a:r>
            <a:endParaRPr dirty="0"/>
          </a:p>
        </p:txBody>
      </p:sp>
      <p:sp>
        <p:nvSpPr>
          <p:cNvPr id="9" name="Picture Placeholder 2"/>
          <p:cNvSpPr>
            <a:spLocks noGrp="1"/>
          </p:cNvSpPr>
          <p:nvPr>
            <p:ph type="pic" idx="13"/>
          </p:nvPr>
        </p:nvSpPr>
        <p:spPr bwMode="gray">
          <a:xfrm>
            <a:off x="6686360" y="1352759"/>
            <a:ext cx="4650179" cy="4633783"/>
          </a:xfrm>
          <a:solidFill>
            <a:schemeClr val="bg2"/>
          </a:solidFill>
          <a:ln w="3175">
            <a:no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ja-JP" smtClean="0"/>
              <a:t>Click icon to add picture</a:t>
            </a:r>
            <a:endParaRPr dirty="0"/>
          </a:p>
        </p:txBody>
      </p:sp>
      <p:sp>
        <p:nvSpPr>
          <p:cNvPr id="3" name="Date Placeholder 2"/>
          <p:cNvSpPr>
            <a:spLocks noGrp="1"/>
          </p:cNvSpPr>
          <p:nvPr>
            <p:ph type="dt" sz="half" idx="14"/>
          </p:nvPr>
        </p:nvSpPr>
        <p:spPr/>
        <p:txBody>
          <a:bodyPr/>
          <a:lstStyle/>
          <a:p>
            <a:fld id="{E3E14A1B-BCF8-7542-BFCC-A2459E58C679}" type="datetime1">
              <a:t>2019/6/29</a:t>
            </a:fld>
            <a:endParaRPr/>
          </a:p>
        </p:txBody>
      </p:sp>
      <p:sp>
        <p:nvSpPr>
          <p:cNvPr id="4" name="Footer Placeholder 3"/>
          <p:cNvSpPr>
            <a:spLocks noGrp="1"/>
          </p:cNvSpPr>
          <p:nvPr>
            <p:ph type="ftr" sz="quarter" idx="15"/>
          </p:nvPr>
        </p:nvSpPr>
        <p:spPr/>
        <p:txBody>
          <a:bodyPr/>
          <a:lstStyle/>
          <a:p>
            <a:r>
              <a:rPr lang="en-US"/>
              <a:t>Confidential – Oracle Internal/Restricted/Highly Restricted</a:t>
            </a:r>
            <a:endParaRPr/>
          </a:p>
        </p:txBody>
      </p:sp>
      <p:sp>
        <p:nvSpPr>
          <p:cNvPr id="10" name="Slide Number Placeholder 9"/>
          <p:cNvSpPr>
            <a:spLocks noGrp="1"/>
          </p:cNvSpPr>
          <p:nvPr>
            <p:ph type="sldNum" sz="quarter" idx="16"/>
          </p:nvPr>
        </p:nvSpPr>
        <p:spPr/>
        <p:txBody>
          <a:bodyPr/>
          <a:lstStyle/>
          <a:p>
            <a:fld id="{C51EAA63-D034-42AE-91FA-B13B9518C7BE}" type="slidenum">
              <a:rPr/>
              <a:pPr/>
              <a:t>‹#›</a:t>
            </a:fld>
            <a:endParaRPr/>
          </a:p>
        </p:txBody>
      </p:sp>
      <p:pic>
        <p:nvPicPr>
          <p:cNvPr id="17" name="Picture 16">
            <a:extLst>
              <a:ext uri="{FF2B5EF4-FFF2-40B4-BE49-F238E27FC236}">
                <a16:creationId xmlns:a16="http://schemas.microsoft.com/office/drawing/2014/main" id="{BDE02BDA-7DDE-5548-B24F-B4647AA4F1E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831783" y="1905001"/>
            <a:ext cx="2622249" cy="3864769"/>
          </a:xfrm>
          <a:prstGeom prst="rect">
            <a:avLst/>
          </a:prstGeom>
          <a:effectLst/>
        </p:spPr>
      </p:pic>
      <p:sp>
        <p:nvSpPr>
          <p:cNvPr id="18" name="Picture Placeholder 39">
            <a:extLst>
              <a:ext uri="{FF2B5EF4-FFF2-40B4-BE49-F238E27FC236}">
                <a16:creationId xmlns:a16="http://schemas.microsoft.com/office/drawing/2014/main" id="{DEC63230-664F-2B4E-B026-EE4000409B5C}"/>
              </a:ext>
            </a:extLst>
          </p:cNvPr>
          <p:cNvSpPr>
            <a:spLocks noGrp="1"/>
          </p:cNvSpPr>
          <p:nvPr>
            <p:ph type="pic" idx="17"/>
          </p:nvPr>
        </p:nvSpPr>
        <p:spPr bwMode="gray">
          <a:xfrm>
            <a:off x="3005809" y="2014519"/>
            <a:ext cx="2274196" cy="3633485"/>
          </a:xfrm>
          <a:custGeom>
            <a:avLst/>
            <a:gdLst>
              <a:gd name="connsiteX0" fmla="*/ 160203 w 1596534"/>
              <a:gd name="connsiteY0" fmla="*/ 0 h 3401045"/>
              <a:gd name="connsiteX1" fmla="*/ 376543 w 1596534"/>
              <a:gd name="connsiteY1" fmla="*/ 0 h 3401045"/>
              <a:gd name="connsiteX2" fmla="*/ 376543 w 1596534"/>
              <a:gd name="connsiteY2" fmla="*/ 62694 h 3401045"/>
              <a:gd name="connsiteX3" fmla="*/ 422922 w 1596534"/>
              <a:gd name="connsiteY3" fmla="*/ 109073 h 3401045"/>
              <a:gd name="connsiteX4" fmla="*/ 1179962 w 1596534"/>
              <a:gd name="connsiteY4" fmla="*/ 109073 h 3401045"/>
              <a:gd name="connsiteX5" fmla="*/ 1226341 w 1596534"/>
              <a:gd name="connsiteY5" fmla="*/ 62694 h 3401045"/>
              <a:gd name="connsiteX6" fmla="*/ 1226341 w 1596534"/>
              <a:gd name="connsiteY6" fmla="*/ 0 h 3401045"/>
              <a:gd name="connsiteX7" fmla="*/ 1436332 w 1596534"/>
              <a:gd name="connsiteY7" fmla="*/ 0 h 3401045"/>
              <a:gd name="connsiteX8" fmla="*/ 1596534 w 1596534"/>
              <a:gd name="connsiteY8" fmla="*/ 160202 h 3401045"/>
              <a:gd name="connsiteX9" fmla="*/ 1596534 w 1596534"/>
              <a:gd name="connsiteY9" fmla="*/ 885496 h 3401045"/>
              <a:gd name="connsiteX10" fmla="*/ 1594953 w 1596534"/>
              <a:gd name="connsiteY10" fmla="*/ 893327 h 3401045"/>
              <a:gd name="connsiteX11" fmla="*/ 1594953 w 1596534"/>
              <a:gd name="connsiteY11" fmla="*/ 2507718 h 3401045"/>
              <a:gd name="connsiteX12" fmla="*/ 1596534 w 1596534"/>
              <a:gd name="connsiteY12" fmla="*/ 2515549 h 3401045"/>
              <a:gd name="connsiteX13" fmla="*/ 1596534 w 1596534"/>
              <a:gd name="connsiteY13" fmla="*/ 3240843 h 3401045"/>
              <a:gd name="connsiteX14" fmla="*/ 1436332 w 1596534"/>
              <a:gd name="connsiteY14" fmla="*/ 3401045 h 3401045"/>
              <a:gd name="connsiteX15" fmla="*/ 800990 w 1596534"/>
              <a:gd name="connsiteY15" fmla="*/ 3401045 h 3401045"/>
              <a:gd name="connsiteX16" fmla="*/ 795545 w 1596534"/>
              <a:gd name="connsiteY16" fmla="*/ 3401045 h 3401045"/>
              <a:gd name="connsiteX17" fmla="*/ 160203 w 1596534"/>
              <a:gd name="connsiteY17" fmla="*/ 3401045 h 3401045"/>
              <a:gd name="connsiteX18" fmla="*/ 1 w 1596534"/>
              <a:gd name="connsiteY18" fmla="*/ 3240843 h 3401045"/>
              <a:gd name="connsiteX19" fmla="*/ 1 w 1596534"/>
              <a:gd name="connsiteY19" fmla="*/ 3162920 h 3401045"/>
              <a:gd name="connsiteX20" fmla="*/ 0 w 1596534"/>
              <a:gd name="connsiteY20" fmla="*/ 3162920 h 3401045"/>
              <a:gd name="connsiteX21" fmla="*/ 0 w 1596534"/>
              <a:gd name="connsiteY21" fmla="*/ 292400 h 3401045"/>
              <a:gd name="connsiteX22" fmla="*/ 1 w 1596534"/>
              <a:gd name="connsiteY22" fmla="*/ 292400 h 3401045"/>
              <a:gd name="connsiteX23" fmla="*/ 1 w 1596534"/>
              <a:gd name="connsiteY23" fmla="*/ 160202 h 3401045"/>
              <a:gd name="connsiteX24" fmla="*/ 160203 w 1596534"/>
              <a:gd name="connsiteY24" fmla="*/ 0 h 3401045"/>
              <a:gd name="connsiteX0" fmla="*/ 160203 w 1596534"/>
              <a:gd name="connsiteY0" fmla="*/ 0 h 3401045"/>
              <a:gd name="connsiteX1" fmla="*/ 376543 w 1596534"/>
              <a:gd name="connsiteY1" fmla="*/ 0 h 3401045"/>
              <a:gd name="connsiteX2" fmla="*/ 376543 w 1596534"/>
              <a:gd name="connsiteY2" fmla="*/ 62694 h 3401045"/>
              <a:gd name="connsiteX3" fmla="*/ 422922 w 1596534"/>
              <a:gd name="connsiteY3" fmla="*/ 109073 h 3401045"/>
              <a:gd name="connsiteX4" fmla="*/ 1179962 w 1596534"/>
              <a:gd name="connsiteY4" fmla="*/ 109073 h 3401045"/>
              <a:gd name="connsiteX5" fmla="*/ 1226341 w 1596534"/>
              <a:gd name="connsiteY5" fmla="*/ 62694 h 3401045"/>
              <a:gd name="connsiteX6" fmla="*/ 1226341 w 1596534"/>
              <a:gd name="connsiteY6" fmla="*/ 0 h 3401045"/>
              <a:gd name="connsiteX7" fmla="*/ 1436332 w 1596534"/>
              <a:gd name="connsiteY7" fmla="*/ 0 h 3401045"/>
              <a:gd name="connsiteX8" fmla="*/ 1596534 w 1596534"/>
              <a:gd name="connsiteY8" fmla="*/ 160202 h 3401045"/>
              <a:gd name="connsiteX9" fmla="*/ 1596534 w 1596534"/>
              <a:gd name="connsiteY9" fmla="*/ 885496 h 3401045"/>
              <a:gd name="connsiteX10" fmla="*/ 1594953 w 1596534"/>
              <a:gd name="connsiteY10" fmla="*/ 2507718 h 3401045"/>
              <a:gd name="connsiteX11" fmla="*/ 1596534 w 1596534"/>
              <a:gd name="connsiteY11" fmla="*/ 2515549 h 3401045"/>
              <a:gd name="connsiteX12" fmla="*/ 1596534 w 1596534"/>
              <a:gd name="connsiteY12" fmla="*/ 3240843 h 3401045"/>
              <a:gd name="connsiteX13" fmla="*/ 1436332 w 1596534"/>
              <a:gd name="connsiteY13" fmla="*/ 3401045 h 3401045"/>
              <a:gd name="connsiteX14" fmla="*/ 800990 w 1596534"/>
              <a:gd name="connsiteY14" fmla="*/ 3401045 h 3401045"/>
              <a:gd name="connsiteX15" fmla="*/ 795545 w 1596534"/>
              <a:gd name="connsiteY15" fmla="*/ 3401045 h 3401045"/>
              <a:gd name="connsiteX16" fmla="*/ 160203 w 1596534"/>
              <a:gd name="connsiteY16" fmla="*/ 3401045 h 3401045"/>
              <a:gd name="connsiteX17" fmla="*/ 1 w 1596534"/>
              <a:gd name="connsiteY17" fmla="*/ 3240843 h 3401045"/>
              <a:gd name="connsiteX18" fmla="*/ 1 w 1596534"/>
              <a:gd name="connsiteY18" fmla="*/ 3162920 h 3401045"/>
              <a:gd name="connsiteX19" fmla="*/ 0 w 1596534"/>
              <a:gd name="connsiteY19" fmla="*/ 3162920 h 3401045"/>
              <a:gd name="connsiteX20" fmla="*/ 0 w 1596534"/>
              <a:gd name="connsiteY20" fmla="*/ 292400 h 3401045"/>
              <a:gd name="connsiteX21" fmla="*/ 1 w 1596534"/>
              <a:gd name="connsiteY21" fmla="*/ 292400 h 3401045"/>
              <a:gd name="connsiteX22" fmla="*/ 1 w 1596534"/>
              <a:gd name="connsiteY22" fmla="*/ 160202 h 3401045"/>
              <a:gd name="connsiteX23" fmla="*/ 160203 w 1596534"/>
              <a:gd name="connsiteY23" fmla="*/ 0 h 3401045"/>
              <a:gd name="connsiteX0" fmla="*/ 160203 w 1596534"/>
              <a:gd name="connsiteY0" fmla="*/ 0 h 3401045"/>
              <a:gd name="connsiteX1" fmla="*/ 376543 w 1596534"/>
              <a:gd name="connsiteY1" fmla="*/ 0 h 3401045"/>
              <a:gd name="connsiteX2" fmla="*/ 376543 w 1596534"/>
              <a:gd name="connsiteY2" fmla="*/ 62694 h 3401045"/>
              <a:gd name="connsiteX3" fmla="*/ 422922 w 1596534"/>
              <a:gd name="connsiteY3" fmla="*/ 109073 h 3401045"/>
              <a:gd name="connsiteX4" fmla="*/ 1179962 w 1596534"/>
              <a:gd name="connsiteY4" fmla="*/ 109073 h 3401045"/>
              <a:gd name="connsiteX5" fmla="*/ 1226341 w 1596534"/>
              <a:gd name="connsiteY5" fmla="*/ 62694 h 3401045"/>
              <a:gd name="connsiteX6" fmla="*/ 1226341 w 1596534"/>
              <a:gd name="connsiteY6" fmla="*/ 0 h 3401045"/>
              <a:gd name="connsiteX7" fmla="*/ 1436332 w 1596534"/>
              <a:gd name="connsiteY7" fmla="*/ 0 h 3401045"/>
              <a:gd name="connsiteX8" fmla="*/ 1596534 w 1596534"/>
              <a:gd name="connsiteY8" fmla="*/ 160202 h 3401045"/>
              <a:gd name="connsiteX9" fmla="*/ 1596534 w 1596534"/>
              <a:gd name="connsiteY9" fmla="*/ 885496 h 3401045"/>
              <a:gd name="connsiteX10" fmla="*/ 1594953 w 1596534"/>
              <a:gd name="connsiteY10" fmla="*/ 2507718 h 3401045"/>
              <a:gd name="connsiteX11" fmla="*/ 1468743 w 1596534"/>
              <a:gd name="connsiteY11" fmla="*/ 2610650 h 3401045"/>
              <a:gd name="connsiteX12" fmla="*/ 1596534 w 1596534"/>
              <a:gd name="connsiteY12" fmla="*/ 3240843 h 3401045"/>
              <a:gd name="connsiteX13" fmla="*/ 1436332 w 1596534"/>
              <a:gd name="connsiteY13" fmla="*/ 3401045 h 3401045"/>
              <a:gd name="connsiteX14" fmla="*/ 800990 w 1596534"/>
              <a:gd name="connsiteY14" fmla="*/ 3401045 h 3401045"/>
              <a:gd name="connsiteX15" fmla="*/ 795545 w 1596534"/>
              <a:gd name="connsiteY15" fmla="*/ 3401045 h 3401045"/>
              <a:gd name="connsiteX16" fmla="*/ 160203 w 1596534"/>
              <a:gd name="connsiteY16" fmla="*/ 3401045 h 3401045"/>
              <a:gd name="connsiteX17" fmla="*/ 1 w 1596534"/>
              <a:gd name="connsiteY17" fmla="*/ 3240843 h 3401045"/>
              <a:gd name="connsiteX18" fmla="*/ 1 w 1596534"/>
              <a:gd name="connsiteY18" fmla="*/ 3162920 h 3401045"/>
              <a:gd name="connsiteX19" fmla="*/ 0 w 1596534"/>
              <a:gd name="connsiteY19" fmla="*/ 3162920 h 3401045"/>
              <a:gd name="connsiteX20" fmla="*/ 0 w 1596534"/>
              <a:gd name="connsiteY20" fmla="*/ 292400 h 3401045"/>
              <a:gd name="connsiteX21" fmla="*/ 1 w 1596534"/>
              <a:gd name="connsiteY21" fmla="*/ 292400 h 3401045"/>
              <a:gd name="connsiteX22" fmla="*/ 1 w 1596534"/>
              <a:gd name="connsiteY22" fmla="*/ 160202 h 3401045"/>
              <a:gd name="connsiteX23" fmla="*/ 160203 w 1596534"/>
              <a:gd name="connsiteY23" fmla="*/ 0 h 3401045"/>
              <a:gd name="connsiteX0" fmla="*/ 160203 w 1596534"/>
              <a:gd name="connsiteY0" fmla="*/ 0 h 3401045"/>
              <a:gd name="connsiteX1" fmla="*/ 376543 w 1596534"/>
              <a:gd name="connsiteY1" fmla="*/ 0 h 3401045"/>
              <a:gd name="connsiteX2" fmla="*/ 376543 w 1596534"/>
              <a:gd name="connsiteY2" fmla="*/ 62694 h 3401045"/>
              <a:gd name="connsiteX3" fmla="*/ 422922 w 1596534"/>
              <a:gd name="connsiteY3" fmla="*/ 109073 h 3401045"/>
              <a:gd name="connsiteX4" fmla="*/ 1179962 w 1596534"/>
              <a:gd name="connsiteY4" fmla="*/ 109073 h 3401045"/>
              <a:gd name="connsiteX5" fmla="*/ 1226341 w 1596534"/>
              <a:gd name="connsiteY5" fmla="*/ 62694 h 3401045"/>
              <a:gd name="connsiteX6" fmla="*/ 1226341 w 1596534"/>
              <a:gd name="connsiteY6" fmla="*/ 0 h 3401045"/>
              <a:gd name="connsiteX7" fmla="*/ 1436332 w 1596534"/>
              <a:gd name="connsiteY7" fmla="*/ 0 h 3401045"/>
              <a:gd name="connsiteX8" fmla="*/ 1596534 w 1596534"/>
              <a:gd name="connsiteY8" fmla="*/ 160202 h 3401045"/>
              <a:gd name="connsiteX9" fmla="*/ 1596534 w 1596534"/>
              <a:gd name="connsiteY9" fmla="*/ 885496 h 3401045"/>
              <a:gd name="connsiteX10" fmla="*/ 1594953 w 1596534"/>
              <a:gd name="connsiteY10" fmla="*/ 2507718 h 3401045"/>
              <a:gd name="connsiteX11" fmla="*/ 1596534 w 1596534"/>
              <a:gd name="connsiteY11" fmla="*/ 3240843 h 3401045"/>
              <a:gd name="connsiteX12" fmla="*/ 1436332 w 1596534"/>
              <a:gd name="connsiteY12" fmla="*/ 3401045 h 3401045"/>
              <a:gd name="connsiteX13" fmla="*/ 800990 w 1596534"/>
              <a:gd name="connsiteY13" fmla="*/ 3401045 h 3401045"/>
              <a:gd name="connsiteX14" fmla="*/ 795545 w 1596534"/>
              <a:gd name="connsiteY14" fmla="*/ 3401045 h 3401045"/>
              <a:gd name="connsiteX15" fmla="*/ 160203 w 1596534"/>
              <a:gd name="connsiteY15" fmla="*/ 3401045 h 3401045"/>
              <a:gd name="connsiteX16" fmla="*/ 1 w 1596534"/>
              <a:gd name="connsiteY16" fmla="*/ 3240843 h 3401045"/>
              <a:gd name="connsiteX17" fmla="*/ 1 w 1596534"/>
              <a:gd name="connsiteY17" fmla="*/ 3162920 h 3401045"/>
              <a:gd name="connsiteX18" fmla="*/ 0 w 1596534"/>
              <a:gd name="connsiteY18" fmla="*/ 3162920 h 3401045"/>
              <a:gd name="connsiteX19" fmla="*/ 0 w 1596534"/>
              <a:gd name="connsiteY19" fmla="*/ 292400 h 3401045"/>
              <a:gd name="connsiteX20" fmla="*/ 1 w 1596534"/>
              <a:gd name="connsiteY20" fmla="*/ 292400 h 3401045"/>
              <a:gd name="connsiteX21" fmla="*/ 1 w 1596534"/>
              <a:gd name="connsiteY21" fmla="*/ 160202 h 3401045"/>
              <a:gd name="connsiteX22" fmla="*/ 160203 w 1596534"/>
              <a:gd name="connsiteY22" fmla="*/ 0 h 3401045"/>
              <a:gd name="connsiteX0" fmla="*/ 160203 w 1596534"/>
              <a:gd name="connsiteY0" fmla="*/ 0 h 3401045"/>
              <a:gd name="connsiteX1" fmla="*/ 376543 w 1596534"/>
              <a:gd name="connsiteY1" fmla="*/ 0 h 3401045"/>
              <a:gd name="connsiteX2" fmla="*/ 376543 w 1596534"/>
              <a:gd name="connsiteY2" fmla="*/ 62694 h 3401045"/>
              <a:gd name="connsiteX3" fmla="*/ 422922 w 1596534"/>
              <a:gd name="connsiteY3" fmla="*/ 109073 h 3401045"/>
              <a:gd name="connsiteX4" fmla="*/ 1179962 w 1596534"/>
              <a:gd name="connsiteY4" fmla="*/ 109073 h 3401045"/>
              <a:gd name="connsiteX5" fmla="*/ 1226341 w 1596534"/>
              <a:gd name="connsiteY5" fmla="*/ 62694 h 3401045"/>
              <a:gd name="connsiteX6" fmla="*/ 1226341 w 1596534"/>
              <a:gd name="connsiteY6" fmla="*/ 0 h 3401045"/>
              <a:gd name="connsiteX7" fmla="*/ 1436332 w 1596534"/>
              <a:gd name="connsiteY7" fmla="*/ 0 h 3401045"/>
              <a:gd name="connsiteX8" fmla="*/ 1596534 w 1596534"/>
              <a:gd name="connsiteY8" fmla="*/ 160202 h 3401045"/>
              <a:gd name="connsiteX9" fmla="*/ 1596534 w 1596534"/>
              <a:gd name="connsiteY9" fmla="*/ 885496 h 3401045"/>
              <a:gd name="connsiteX10" fmla="*/ 1596534 w 1596534"/>
              <a:gd name="connsiteY10" fmla="*/ 3240843 h 3401045"/>
              <a:gd name="connsiteX11" fmla="*/ 1436332 w 1596534"/>
              <a:gd name="connsiteY11" fmla="*/ 3401045 h 3401045"/>
              <a:gd name="connsiteX12" fmla="*/ 800990 w 1596534"/>
              <a:gd name="connsiteY12" fmla="*/ 3401045 h 3401045"/>
              <a:gd name="connsiteX13" fmla="*/ 795545 w 1596534"/>
              <a:gd name="connsiteY13" fmla="*/ 3401045 h 3401045"/>
              <a:gd name="connsiteX14" fmla="*/ 160203 w 1596534"/>
              <a:gd name="connsiteY14" fmla="*/ 3401045 h 3401045"/>
              <a:gd name="connsiteX15" fmla="*/ 1 w 1596534"/>
              <a:gd name="connsiteY15" fmla="*/ 3240843 h 3401045"/>
              <a:gd name="connsiteX16" fmla="*/ 1 w 1596534"/>
              <a:gd name="connsiteY16" fmla="*/ 3162920 h 3401045"/>
              <a:gd name="connsiteX17" fmla="*/ 0 w 1596534"/>
              <a:gd name="connsiteY17" fmla="*/ 3162920 h 3401045"/>
              <a:gd name="connsiteX18" fmla="*/ 0 w 1596534"/>
              <a:gd name="connsiteY18" fmla="*/ 292400 h 3401045"/>
              <a:gd name="connsiteX19" fmla="*/ 1 w 1596534"/>
              <a:gd name="connsiteY19" fmla="*/ 292400 h 3401045"/>
              <a:gd name="connsiteX20" fmla="*/ 1 w 1596534"/>
              <a:gd name="connsiteY20" fmla="*/ 160202 h 3401045"/>
              <a:gd name="connsiteX21" fmla="*/ 160203 w 1596534"/>
              <a:gd name="connsiteY21" fmla="*/ 0 h 3401045"/>
              <a:gd name="connsiteX0" fmla="*/ 160203 w 1596534"/>
              <a:gd name="connsiteY0" fmla="*/ 0 h 3401045"/>
              <a:gd name="connsiteX1" fmla="*/ 376543 w 1596534"/>
              <a:gd name="connsiteY1" fmla="*/ 0 h 3401045"/>
              <a:gd name="connsiteX2" fmla="*/ 376543 w 1596534"/>
              <a:gd name="connsiteY2" fmla="*/ 62694 h 3401045"/>
              <a:gd name="connsiteX3" fmla="*/ 422922 w 1596534"/>
              <a:gd name="connsiteY3" fmla="*/ 109073 h 3401045"/>
              <a:gd name="connsiteX4" fmla="*/ 1179962 w 1596534"/>
              <a:gd name="connsiteY4" fmla="*/ 109073 h 3401045"/>
              <a:gd name="connsiteX5" fmla="*/ 1226341 w 1596534"/>
              <a:gd name="connsiteY5" fmla="*/ 62694 h 3401045"/>
              <a:gd name="connsiteX6" fmla="*/ 1226341 w 1596534"/>
              <a:gd name="connsiteY6" fmla="*/ 0 h 3401045"/>
              <a:gd name="connsiteX7" fmla="*/ 1436332 w 1596534"/>
              <a:gd name="connsiteY7" fmla="*/ 0 h 3401045"/>
              <a:gd name="connsiteX8" fmla="*/ 1596534 w 1596534"/>
              <a:gd name="connsiteY8" fmla="*/ 160202 h 3401045"/>
              <a:gd name="connsiteX9" fmla="*/ 1596534 w 1596534"/>
              <a:gd name="connsiteY9" fmla="*/ 885496 h 3401045"/>
              <a:gd name="connsiteX10" fmla="*/ 1596534 w 1596534"/>
              <a:gd name="connsiteY10" fmla="*/ 3240843 h 3401045"/>
              <a:gd name="connsiteX11" fmla="*/ 1436332 w 1596534"/>
              <a:gd name="connsiteY11" fmla="*/ 3401045 h 3401045"/>
              <a:gd name="connsiteX12" fmla="*/ 800990 w 1596534"/>
              <a:gd name="connsiteY12" fmla="*/ 3401045 h 3401045"/>
              <a:gd name="connsiteX13" fmla="*/ 795545 w 1596534"/>
              <a:gd name="connsiteY13" fmla="*/ 3401045 h 3401045"/>
              <a:gd name="connsiteX14" fmla="*/ 160203 w 1596534"/>
              <a:gd name="connsiteY14" fmla="*/ 3401045 h 3401045"/>
              <a:gd name="connsiteX15" fmla="*/ 1 w 1596534"/>
              <a:gd name="connsiteY15" fmla="*/ 3240843 h 3401045"/>
              <a:gd name="connsiteX16" fmla="*/ 1 w 1596534"/>
              <a:gd name="connsiteY16" fmla="*/ 3162920 h 3401045"/>
              <a:gd name="connsiteX17" fmla="*/ 0 w 1596534"/>
              <a:gd name="connsiteY17" fmla="*/ 292400 h 3401045"/>
              <a:gd name="connsiteX18" fmla="*/ 1 w 1596534"/>
              <a:gd name="connsiteY18" fmla="*/ 292400 h 3401045"/>
              <a:gd name="connsiteX19" fmla="*/ 1 w 1596534"/>
              <a:gd name="connsiteY19" fmla="*/ 160202 h 3401045"/>
              <a:gd name="connsiteX20" fmla="*/ 160203 w 1596534"/>
              <a:gd name="connsiteY20" fmla="*/ 0 h 3401045"/>
              <a:gd name="connsiteX0" fmla="*/ 160203 w 1596534"/>
              <a:gd name="connsiteY0" fmla="*/ 0 h 3401045"/>
              <a:gd name="connsiteX1" fmla="*/ 376543 w 1596534"/>
              <a:gd name="connsiteY1" fmla="*/ 0 h 3401045"/>
              <a:gd name="connsiteX2" fmla="*/ 376543 w 1596534"/>
              <a:gd name="connsiteY2" fmla="*/ 62694 h 3401045"/>
              <a:gd name="connsiteX3" fmla="*/ 422922 w 1596534"/>
              <a:gd name="connsiteY3" fmla="*/ 162567 h 3401045"/>
              <a:gd name="connsiteX4" fmla="*/ 1179962 w 1596534"/>
              <a:gd name="connsiteY4" fmla="*/ 109073 h 3401045"/>
              <a:gd name="connsiteX5" fmla="*/ 1226341 w 1596534"/>
              <a:gd name="connsiteY5" fmla="*/ 62694 h 3401045"/>
              <a:gd name="connsiteX6" fmla="*/ 1226341 w 1596534"/>
              <a:gd name="connsiteY6" fmla="*/ 0 h 3401045"/>
              <a:gd name="connsiteX7" fmla="*/ 1436332 w 1596534"/>
              <a:gd name="connsiteY7" fmla="*/ 0 h 3401045"/>
              <a:gd name="connsiteX8" fmla="*/ 1596534 w 1596534"/>
              <a:gd name="connsiteY8" fmla="*/ 160202 h 3401045"/>
              <a:gd name="connsiteX9" fmla="*/ 1596534 w 1596534"/>
              <a:gd name="connsiteY9" fmla="*/ 885496 h 3401045"/>
              <a:gd name="connsiteX10" fmla="*/ 1596534 w 1596534"/>
              <a:gd name="connsiteY10" fmla="*/ 3240843 h 3401045"/>
              <a:gd name="connsiteX11" fmla="*/ 1436332 w 1596534"/>
              <a:gd name="connsiteY11" fmla="*/ 3401045 h 3401045"/>
              <a:gd name="connsiteX12" fmla="*/ 800990 w 1596534"/>
              <a:gd name="connsiteY12" fmla="*/ 3401045 h 3401045"/>
              <a:gd name="connsiteX13" fmla="*/ 795545 w 1596534"/>
              <a:gd name="connsiteY13" fmla="*/ 3401045 h 3401045"/>
              <a:gd name="connsiteX14" fmla="*/ 160203 w 1596534"/>
              <a:gd name="connsiteY14" fmla="*/ 3401045 h 3401045"/>
              <a:gd name="connsiteX15" fmla="*/ 1 w 1596534"/>
              <a:gd name="connsiteY15" fmla="*/ 3240843 h 3401045"/>
              <a:gd name="connsiteX16" fmla="*/ 1 w 1596534"/>
              <a:gd name="connsiteY16" fmla="*/ 3162920 h 3401045"/>
              <a:gd name="connsiteX17" fmla="*/ 0 w 1596534"/>
              <a:gd name="connsiteY17" fmla="*/ 292400 h 3401045"/>
              <a:gd name="connsiteX18" fmla="*/ 1 w 1596534"/>
              <a:gd name="connsiteY18" fmla="*/ 292400 h 3401045"/>
              <a:gd name="connsiteX19" fmla="*/ 1 w 1596534"/>
              <a:gd name="connsiteY19" fmla="*/ 160202 h 3401045"/>
              <a:gd name="connsiteX20" fmla="*/ 160203 w 1596534"/>
              <a:gd name="connsiteY20" fmla="*/ 0 h 3401045"/>
              <a:gd name="connsiteX0" fmla="*/ 160203 w 1596534"/>
              <a:gd name="connsiteY0" fmla="*/ 0 h 3401045"/>
              <a:gd name="connsiteX1" fmla="*/ 376543 w 1596534"/>
              <a:gd name="connsiteY1" fmla="*/ 0 h 3401045"/>
              <a:gd name="connsiteX2" fmla="*/ 376543 w 1596534"/>
              <a:gd name="connsiteY2" fmla="*/ 62694 h 3401045"/>
              <a:gd name="connsiteX3" fmla="*/ 431838 w 1596534"/>
              <a:gd name="connsiteY3" fmla="*/ 132848 h 3401045"/>
              <a:gd name="connsiteX4" fmla="*/ 1179962 w 1596534"/>
              <a:gd name="connsiteY4" fmla="*/ 109073 h 3401045"/>
              <a:gd name="connsiteX5" fmla="*/ 1226341 w 1596534"/>
              <a:gd name="connsiteY5" fmla="*/ 62694 h 3401045"/>
              <a:gd name="connsiteX6" fmla="*/ 1226341 w 1596534"/>
              <a:gd name="connsiteY6" fmla="*/ 0 h 3401045"/>
              <a:gd name="connsiteX7" fmla="*/ 1436332 w 1596534"/>
              <a:gd name="connsiteY7" fmla="*/ 0 h 3401045"/>
              <a:gd name="connsiteX8" fmla="*/ 1596534 w 1596534"/>
              <a:gd name="connsiteY8" fmla="*/ 160202 h 3401045"/>
              <a:gd name="connsiteX9" fmla="*/ 1596534 w 1596534"/>
              <a:gd name="connsiteY9" fmla="*/ 885496 h 3401045"/>
              <a:gd name="connsiteX10" fmla="*/ 1596534 w 1596534"/>
              <a:gd name="connsiteY10" fmla="*/ 3240843 h 3401045"/>
              <a:gd name="connsiteX11" fmla="*/ 1436332 w 1596534"/>
              <a:gd name="connsiteY11" fmla="*/ 3401045 h 3401045"/>
              <a:gd name="connsiteX12" fmla="*/ 800990 w 1596534"/>
              <a:gd name="connsiteY12" fmla="*/ 3401045 h 3401045"/>
              <a:gd name="connsiteX13" fmla="*/ 795545 w 1596534"/>
              <a:gd name="connsiteY13" fmla="*/ 3401045 h 3401045"/>
              <a:gd name="connsiteX14" fmla="*/ 160203 w 1596534"/>
              <a:gd name="connsiteY14" fmla="*/ 3401045 h 3401045"/>
              <a:gd name="connsiteX15" fmla="*/ 1 w 1596534"/>
              <a:gd name="connsiteY15" fmla="*/ 3240843 h 3401045"/>
              <a:gd name="connsiteX16" fmla="*/ 1 w 1596534"/>
              <a:gd name="connsiteY16" fmla="*/ 3162920 h 3401045"/>
              <a:gd name="connsiteX17" fmla="*/ 0 w 1596534"/>
              <a:gd name="connsiteY17" fmla="*/ 292400 h 3401045"/>
              <a:gd name="connsiteX18" fmla="*/ 1 w 1596534"/>
              <a:gd name="connsiteY18" fmla="*/ 292400 h 3401045"/>
              <a:gd name="connsiteX19" fmla="*/ 1 w 1596534"/>
              <a:gd name="connsiteY19" fmla="*/ 160202 h 3401045"/>
              <a:gd name="connsiteX20" fmla="*/ 160203 w 1596534"/>
              <a:gd name="connsiteY20" fmla="*/ 0 h 3401045"/>
              <a:gd name="connsiteX0" fmla="*/ 160203 w 1596534"/>
              <a:gd name="connsiteY0" fmla="*/ 0 h 3401045"/>
              <a:gd name="connsiteX1" fmla="*/ 376543 w 1596534"/>
              <a:gd name="connsiteY1" fmla="*/ 0 h 3401045"/>
              <a:gd name="connsiteX2" fmla="*/ 376543 w 1596534"/>
              <a:gd name="connsiteY2" fmla="*/ 62694 h 3401045"/>
              <a:gd name="connsiteX3" fmla="*/ 431838 w 1596534"/>
              <a:gd name="connsiteY3" fmla="*/ 132848 h 3401045"/>
              <a:gd name="connsiteX4" fmla="*/ 1188878 w 1596534"/>
              <a:gd name="connsiteY4" fmla="*/ 153651 h 3401045"/>
              <a:gd name="connsiteX5" fmla="*/ 1226341 w 1596534"/>
              <a:gd name="connsiteY5" fmla="*/ 62694 h 3401045"/>
              <a:gd name="connsiteX6" fmla="*/ 1226341 w 1596534"/>
              <a:gd name="connsiteY6" fmla="*/ 0 h 3401045"/>
              <a:gd name="connsiteX7" fmla="*/ 1436332 w 1596534"/>
              <a:gd name="connsiteY7" fmla="*/ 0 h 3401045"/>
              <a:gd name="connsiteX8" fmla="*/ 1596534 w 1596534"/>
              <a:gd name="connsiteY8" fmla="*/ 160202 h 3401045"/>
              <a:gd name="connsiteX9" fmla="*/ 1596534 w 1596534"/>
              <a:gd name="connsiteY9" fmla="*/ 885496 h 3401045"/>
              <a:gd name="connsiteX10" fmla="*/ 1596534 w 1596534"/>
              <a:gd name="connsiteY10" fmla="*/ 3240843 h 3401045"/>
              <a:gd name="connsiteX11" fmla="*/ 1436332 w 1596534"/>
              <a:gd name="connsiteY11" fmla="*/ 3401045 h 3401045"/>
              <a:gd name="connsiteX12" fmla="*/ 800990 w 1596534"/>
              <a:gd name="connsiteY12" fmla="*/ 3401045 h 3401045"/>
              <a:gd name="connsiteX13" fmla="*/ 795545 w 1596534"/>
              <a:gd name="connsiteY13" fmla="*/ 3401045 h 3401045"/>
              <a:gd name="connsiteX14" fmla="*/ 160203 w 1596534"/>
              <a:gd name="connsiteY14" fmla="*/ 3401045 h 3401045"/>
              <a:gd name="connsiteX15" fmla="*/ 1 w 1596534"/>
              <a:gd name="connsiteY15" fmla="*/ 3240843 h 3401045"/>
              <a:gd name="connsiteX16" fmla="*/ 1 w 1596534"/>
              <a:gd name="connsiteY16" fmla="*/ 3162920 h 3401045"/>
              <a:gd name="connsiteX17" fmla="*/ 0 w 1596534"/>
              <a:gd name="connsiteY17" fmla="*/ 292400 h 3401045"/>
              <a:gd name="connsiteX18" fmla="*/ 1 w 1596534"/>
              <a:gd name="connsiteY18" fmla="*/ 292400 h 3401045"/>
              <a:gd name="connsiteX19" fmla="*/ 1 w 1596534"/>
              <a:gd name="connsiteY19" fmla="*/ 160202 h 3401045"/>
              <a:gd name="connsiteX20" fmla="*/ 160203 w 1596534"/>
              <a:gd name="connsiteY20" fmla="*/ 0 h 3401045"/>
              <a:gd name="connsiteX0" fmla="*/ 160203 w 1596534"/>
              <a:gd name="connsiteY0" fmla="*/ 0 h 3401045"/>
              <a:gd name="connsiteX1" fmla="*/ 376543 w 1596534"/>
              <a:gd name="connsiteY1" fmla="*/ 0 h 3401045"/>
              <a:gd name="connsiteX2" fmla="*/ 376543 w 1596534"/>
              <a:gd name="connsiteY2" fmla="*/ 62694 h 3401045"/>
              <a:gd name="connsiteX3" fmla="*/ 431838 w 1596534"/>
              <a:gd name="connsiteY3" fmla="*/ 132848 h 3401045"/>
              <a:gd name="connsiteX4" fmla="*/ 1185906 w 1596534"/>
              <a:gd name="connsiteY4" fmla="*/ 132848 h 3401045"/>
              <a:gd name="connsiteX5" fmla="*/ 1226341 w 1596534"/>
              <a:gd name="connsiteY5" fmla="*/ 62694 h 3401045"/>
              <a:gd name="connsiteX6" fmla="*/ 1226341 w 1596534"/>
              <a:gd name="connsiteY6" fmla="*/ 0 h 3401045"/>
              <a:gd name="connsiteX7" fmla="*/ 1436332 w 1596534"/>
              <a:gd name="connsiteY7" fmla="*/ 0 h 3401045"/>
              <a:gd name="connsiteX8" fmla="*/ 1596534 w 1596534"/>
              <a:gd name="connsiteY8" fmla="*/ 160202 h 3401045"/>
              <a:gd name="connsiteX9" fmla="*/ 1596534 w 1596534"/>
              <a:gd name="connsiteY9" fmla="*/ 885496 h 3401045"/>
              <a:gd name="connsiteX10" fmla="*/ 1596534 w 1596534"/>
              <a:gd name="connsiteY10" fmla="*/ 3240843 h 3401045"/>
              <a:gd name="connsiteX11" fmla="*/ 1436332 w 1596534"/>
              <a:gd name="connsiteY11" fmla="*/ 3401045 h 3401045"/>
              <a:gd name="connsiteX12" fmla="*/ 800990 w 1596534"/>
              <a:gd name="connsiteY12" fmla="*/ 3401045 h 3401045"/>
              <a:gd name="connsiteX13" fmla="*/ 795545 w 1596534"/>
              <a:gd name="connsiteY13" fmla="*/ 3401045 h 3401045"/>
              <a:gd name="connsiteX14" fmla="*/ 160203 w 1596534"/>
              <a:gd name="connsiteY14" fmla="*/ 3401045 h 3401045"/>
              <a:gd name="connsiteX15" fmla="*/ 1 w 1596534"/>
              <a:gd name="connsiteY15" fmla="*/ 3240843 h 3401045"/>
              <a:gd name="connsiteX16" fmla="*/ 1 w 1596534"/>
              <a:gd name="connsiteY16" fmla="*/ 3162920 h 3401045"/>
              <a:gd name="connsiteX17" fmla="*/ 0 w 1596534"/>
              <a:gd name="connsiteY17" fmla="*/ 292400 h 3401045"/>
              <a:gd name="connsiteX18" fmla="*/ 1 w 1596534"/>
              <a:gd name="connsiteY18" fmla="*/ 292400 h 3401045"/>
              <a:gd name="connsiteX19" fmla="*/ 1 w 1596534"/>
              <a:gd name="connsiteY19" fmla="*/ 160202 h 3401045"/>
              <a:gd name="connsiteX20" fmla="*/ 160203 w 1596534"/>
              <a:gd name="connsiteY20" fmla="*/ 0 h 3401045"/>
              <a:gd name="connsiteX0" fmla="*/ 160203 w 1596534"/>
              <a:gd name="connsiteY0" fmla="*/ 0 h 3401045"/>
              <a:gd name="connsiteX1" fmla="*/ 376543 w 1596534"/>
              <a:gd name="connsiteY1" fmla="*/ 0 h 3401045"/>
              <a:gd name="connsiteX2" fmla="*/ 376543 w 1596534"/>
              <a:gd name="connsiteY2" fmla="*/ 62694 h 3401045"/>
              <a:gd name="connsiteX3" fmla="*/ 431838 w 1596534"/>
              <a:gd name="connsiteY3" fmla="*/ 132848 h 3401045"/>
              <a:gd name="connsiteX4" fmla="*/ 1194822 w 1596534"/>
              <a:gd name="connsiteY4" fmla="*/ 132848 h 3401045"/>
              <a:gd name="connsiteX5" fmla="*/ 1226341 w 1596534"/>
              <a:gd name="connsiteY5" fmla="*/ 62694 h 3401045"/>
              <a:gd name="connsiteX6" fmla="*/ 1226341 w 1596534"/>
              <a:gd name="connsiteY6" fmla="*/ 0 h 3401045"/>
              <a:gd name="connsiteX7" fmla="*/ 1436332 w 1596534"/>
              <a:gd name="connsiteY7" fmla="*/ 0 h 3401045"/>
              <a:gd name="connsiteX8" fmla="*/ 1596534 w 1596534"/>
              <a:gd name="connsiteY8" fmla="*/ 160202 h 3401045"/>
              <a:gd name="connsiteX9" fmla="*/ 1596534 w 1596534"/>
              <a:gd name="connsiteY9" fmla="*/ 885496 h 3401045"/>
              <a:gd name="connsiteX10" fmla="*/ 1596534 w 1596534"/>
              <a:gd name="connsiteY10" fmla="*/ 3240843 h 3401045"/>
              <a:gd name="connsiteX11" fmla="*/ 1436332 w 1596534"/>
              <a:gd name="connsiteY11" fmla="*/ 3401045 h 3401045"/>
              <a:gd name="connsiteX12" fmla="*/ 800990 w 1596534"/>
              <a:gd name="connsiteY12" fmla="*/ 3401045 h 3401045"/>
              <a:gd name="connsiteX13" fmla="*/ 795545 w 1596534"/>
              <a:gd name="connsiteY13" fmla="*/ 3401045 h 3401045"/>
              <a:gd name="connsiteX14" fmla="*/ 160203 w 1596534"/>
              <a:gd name="connsiteY14" fmla="*/ 3401045 h 3401045"/>
              <a:gd name="connsiteX15" fmla="*/ 1 w 1596534"/>
              <a:gd name="connsiteY15" fmla="*/ 3240843 h 3401045"/>
              <a:gd name="connsiteX16" fmla="*/ 1 w 1596534"/>
              <a:gd name="connsiteY16" fmla="*/ 3162920 h 3401045"/>
              <a:gd name="connsiteX17" fmla="*/ 0 w 1596534"/>
              <a:gd name="connsiteY17" fmla="*/ 292400 h 3401045"/>
              <a:gd name="connsiteX18" fmla="*/ 1 w 1596534"/>
              <a:gd name="connsiteY18" fmla="*/ 292400 h 3401045"/>
              <a:gd name="connsiteX19" fmla="*/ 1 w 1596534"/>
              <a:gd name="connsiteY19" fmla="*/ 160202 h 3401045"/>
              <a:gd name="connsiteX20" fmla="*/ 160203 w 1596534"/>
              <a:gd name="connsiteY20" fmla="*/ 0 h 3401045"/>
              <a:gd name="connsiteX0" fmla="*/ 160203 w 1596534"/>
              <a:gd name="connsiteY0" fmla="*/ 0 h 3401045"/>
              <a:gd name="connsiteX1" fmla="*/ 376543 w 1596534"/>
              <a:gd name="connsiteY1" fmla="*/ 0 h 3401045"/>
              <a:gd name="connsiteX2" fmla="*/ 376543 w 1596534"/>
              <a:gd name="connsiteY2" fmla="*/ 62694 h 3401045"/>
              <a:gd name="connsiteX3" fmla="*/ 431838 w 1596534"/>
              <a:gd name="connsiteY3" fmla="*/ 132848 h 3401045"/>
              <a:gd name="connsiteX4" fmla="*/ 1194822 w 1596534"/>
              <a:gd name="connsiteY4" fmla="*/ 132848 h 3401045"/>
              <a:gd name="connsiteX5" fmla="*/ 1256060 w 1596534"/>
              <a:gd name="connsiteY5" fmla="*/ 68638 h 3401045"/>
              <a:gd name="connsiteX6" fmla="*/ 1226341 w 1596534"/>
              <a:gd name="connsiteY6" fmla="*/ 0 h 3401045"/>
              <a:gd name="connsiteX7" fmla="*/ 1436332 w 1596534"/>
              <a:gd name="connsiteY7" fmla="*/ 0 h 3401045"/>
              <a:gd name="connsiteX8" fmla="*/ 1596534 w 1596534"/>
              <a:gd name="connsiteY8" fmla="*/ 160202 h 3401045"/>
              <a:gd name="connsiteX9" fmla="*/ 1596534 w 1596534"/>
              <a:gd name="connsiteY9" fmla="*/ 885496 h 3401045"/>
              <a:gd name="connsiteX10" fmla="*/ 1596534 w 1596534"/>
              <a:gd name="connsiteY10" fmla="*/ 3240843 h 3401045"/>
              <a:gd name="connsiteX11" fmla="*/ 1436332 w 1596534"/>
              <a:gd name="connsiteY11" fmla="*/ 3401045 h 3401045"/>
              <a:gd name="connsiteX12" fmla="*/ 800990 w 1596534"/>
              <a:gd name="connsiteY12" fmla="*/ 3401045 h 3401045"/>
              <a:gd name="connsiteX13" fmla="*/ 795545 w 1596534"/>
              <a:gd name="connsiteY13" fmla="*/ 3401045 h 3401045"/>
              <a:gd name="connsiteX14" fmla="*/ 160203 w 1596534"/>
              <a:gd name="connsiteY14" fmla="*/ 3401045 h 3401045"/>
              <a:gd name="connsiteX15" fmla="*/ 1 w 1596534"/>
              <a:gd name="connsiteY15" fmla="*/ 3240843 h 3401045"/>
              <a:gd name="connsiteX16" fmla="*/ 1 w 1596534"/>
              <a:gd name="connsiteY16" fmla="*/ 3162920 h 3401045"/>
              <a:gd name="connsiteX17" fmla="*/ 0 w 1596534"/>
              <a:gd name="connsiteY17" fmla="*/ 292400 h 3401045"/>
              <a:gd name="connsiteX18" fmla="*/ 1 w 1596534"/>
              <a:gd name="connsiteY18" fmla="*/ 292400 h 3401045"/>
              <a:gd name="connsiteX19" fmla="*/ 1 w 1596534"/>
              <a:gd name="connsiteY19" fmla="*/ 160202 h 3401045"/>
              <a:gd name="connsiteX20" fmla="*/ 160203 w 1596534"/>
              <a:gd name="connsiteY20" fmla="*/ 0 h 3401045"/>
              <a:gd name="connsiteX0" fmla="*/ 160203 w 1596534"/>
              <a:gd name="connsiteY0" fmla="*/ 0 h 3401045"/>
              <a:gd name="connsiteX1" fmla="*/ 376543 w 1596534"/>
              <a:gd name="connsiteY1" fmla="*/ 0 h 3401045"/>
              <a:gd name="connsiteX2" fmla="*/ 376543 w 1596534"/>
              <a:gd name="connsiteY2" fmla="*/ 62694 h 3401045"/>
              <a:gd name="connsiteX3" fmla="*/ 431838 w 1596534"/>
              <a:gd name="connsiteY3" fmla="*/ 132848 h 3401045"/>
              <a:gd name="connsiteX4" fmla="*/ 1194822 w 1596534"/>
              <a:gd name="connsiteY4" fmla="*/ 132848 h 3401045"/>
              <a:gd name="connsiteX5" fmla="*/ 1256060 w 1596534"/>
              <a:gd name="connsiteY5" fmla="*/ 68638 h 3401045"/>
              <a:gd name="connsiteX6" fmla="*/ 1339273 w 1596534"/>
              <a:gd name="connsiteY6" fmla="*/ 26747 h 3401045"/>
              <a:gd name="connsiteX7" fmla="*/ 1436332 w 1596534"/>
              <a:gd name="connsiteY7" fmla="*/ 0 h 3401045"/>
              <a:gd name="connsiteX8" fmla="*/ 1596534 w 1596534"/>
              <a:gd name="connsiteY8" fmla="*/ 160202 h 3401045"/>
              <a:gd name="connsiteX9" fmla="*/ 1596534 w 1596534"/>
              <a:gd name="connsiteY9" fmla="*/ 885496 h 3401045"/>
              <a:gd name="connsiteX10" fmla="*/ 1596534 w 1596534"/>
              <a:gd name="connsiteY10" fmla="*/ 3240843 h 3401045"/>
              <a:gd name="connsiteX11" fmla="*/ 1436332 w 1596534"/>
              <a:gd name="connsiteY11" fmla="*/ 3401045 h 3401045"/>
              <a:gd name="connsiteX12" fmla="*/ 800990 w 1596534"/>
              <a:gd name="connsiteY12" fmla="*/ 3401045 h 3401045"/>
              <a:gd name="connsiteX13" fmla="*/ 795545 w 1596534"/>
              <a:gd name="connsiteY13" fmla="*/ 3401045 h 3401045"/>
              <a:gd name="connsiteX14" fmla="*/ 160203 w 1596534"/>
              <a:gd name="connsiteY14" fmla="*/ 3401045 h 3401045"/>
              <a:gd name="connsiteX15" fmla="*/ 1 w 1596534"/>
              <a:gd name="connsiteY15" fmla="*/ 3240843 h 3401045"/>
              <a:gd name="connsiteX16" fmla="*/ 1 w 1596534"/>
              <a:gd name="connsiteY16" fmla="*/ 3162920 h 3401045"/>
              <a:gd name="connsiteX17" fmla="*/ 0 w 1596534"/>
              <a:gd name="connsiteY17" fmla="*/ 292400 h 3401045"/>
              <a:gd name="connsiteX18" fmla="*/ 1 w 1596534"/>
              <a:gd name="connsiteY18" fmla="*/ 292400 h 3401045"/>
              <a:gd name="connsiteX19" fmla="*/ 1 w 1596534"/>
              <a:gd name="connsiteY19" fmla="*/ 160202 h 3401045"/>
              <a:gd name="connsiteX20" fmla="*/ 160203 w 1596534"/>
              <a:gd name="connsiteY20" fmla="*/ 0 h 3401045"/>
              <a:gd name="connsiteX0" fmla="*/ 160203 w 1596534"/>
              <a:gd name="connsiteY0" fmla="*/ 0 h 3401045"/>
              <a:gd name="connsiteX1" fmla="*/ 376543 w 1596534"/>
              <a:gd name="connsiteY1" fmla="*/ 0 h 3401045"/>
              <a:gd name="connsiteX2" fmla="*/ 376543 w 1596534"/>
              <a:gd name="connsiteY2" fmla="*/ 62694 h 3401045"/>
              <a:gd name="connsiteX3" fmla="*/ 431838 w 1596534"/>
              <a:gd name="connsiteY3" fmla="*/ 132848 h 3401045"/>
              <a:gd name="connsiteX4" fmla="*/ 1194822 w 1596534"/>
              <a:gd name="connsiteY4" fmla="*/ 132848 h 3401045"/>
              <a:gd name="connsiteX5" fmla="*/ 1256060 w 1596534"/>
              <a:gd name="connsiteY5" fmla="*/ 68638 h 3401045"/>
              <a:gd name="connsiteX6" fmla="*/ 1253088 w 1596534"/>
              <a:gd name="connsiteY6" fmla="*/ 2972 h 3401045"/>
              <a:gd name="connsiteX7" fmla="*/ 1436332 w 1596534"/>
              <a:gd name="connsiteY7" fmla="*/ 0 h 3401045"/>
              <a:gd name="connsiteX8" fmla="*/ 1596534 w 1596534"/>
              <a:gd name="connsiteY8" fmla="*/ 160202 h 3401045"/>
              <a:gd name="connsiteX9" fmla="*/ 1596534 w 1596534"/>
              <a:gd name="connsiteY9" fmla="*/ 885496 h 3401045"/>
              <a:gd name="connsiteX10" fmla="*/ 1596534 w 1596534"/>
              <a:gd name="connsiteY10" fmla="*/ 3240843 h 3401045"/>
              <a:gd name="connsiteX11" fmla="*/ 1436332 w 1596534"/>
              <a:gd name="connsiteY11" fmla="*/ 3401045 h 3401045"/>
              <a:gd name="connsiteX12" fmla="*/ 800990 w 1596534"/>
              <a:gd name="connsiteY12" fmla="*/ 3401045 h 3401045"/>
              <a:gd name="connsiteX13" fmla="*/ 795545 w 1596534"/>
              <a:gd name="connsiteY13" fmla="*/ 3401045 h 3401045"/>
              <a:gd name="connsiteX14" fmla="*/ 160203 w 1596534"/>
              <a:gd name="connsiteY14" fmla="*/ 3401045 h 3401045"/>
              <a:gd name="connsiteX15" fmla="*/ 1 w 1596534"/>
              <a:gd name="connsiteY15" fmla="*/ 3240843 h 3401045"/>
              <a:gd name="connsiteX16" fmla="*/ 1 w 1596534"/>
              <a:gd name="connsiteY16" fmla="*/ 3162920 h 3401045"/>
              <a:gd name="connsiteX17" fmla="*/ 0 w 1596534"/>
              <a:gd name="connsiteY17" fmla="*/ 292400 h 3401045"/>
              <a:gd name="connsiteX18" fmla="*/ 1 w 1596534"/>
              <a:gd name="connsiteY18" fmla="*/ 292400 h 3401045"/>
              <a:gd name="connsiteX19" fmla="*/ 1 w 1596534"/>
              <a:gd name="connsiteY19" fmla="*/ 160202 h 3401045"/>
              <a:gd name="connsiteX20" fmla="*/ 160203 w 1596534"/>
              <a:gd name="connsiteY20" fmla="*/ 0 h 3401045"/>
              <a:gd name="connsiteX0" fmla="*/ 160203 w 1596534"/>
              <a:gd name="connsiteY0" fmla="*/ 0 h 3401045"/>
              <a:gd name="connsiteX1" fmla="*/ 376543 w 1596534"/>
              <a:gd name="connsiteY1" fmla="*/ 0 h 3401045"/>
              <a:gd name="connsiteX2" fmla="*/ 376543 w 1596534"/>
              <a:gd name="connsiteY2" fmla="*/ 62694 h 3401045"/>
              <a:gd name="connsiteX3" fmla="*/ 431838 w 1596534"/>
              <a:gd name="connsiteY3" fmla="*/ 132848 h 3401045"/>
              <a:gd name="connsiteX4" fmla="*/ 1194822 w 1596534"/>
              <a:gd name="connsiteY4" fmla="*/ 132848 h 3401045"/>
              <a:gd name="connsiteX5" fmla="*/ 1232285 w 1596534"/>
              <a:gd name="connsiteY5" fmla="*/ 68638 h 3401045"/>
              <a:gd name="connsiteX6" fmla="*/ 1253088 w 1596534"/>
              <a:gd name="connsiteY6" fmla="*/ 2972 h 3401045"/>
              <a:gd name="connsiteX7" fmla="*/ 1436332 w 1596534"/>
              <a:gd name="connsiteY7" fmla="*/ 0 h 3401045"/>
              <a:gd name="connsiteX8" fmla="*/ 1596534 w 1596534"/>
              <a:gd name="connsiteY8" fmla="*/ 160202 h 3401045"/>
              <a:gd name="connsiteX9" fmla="*/ 1596534 w 1596534"/>
              <a:gd name="connsiteY9" fmla="*/ 885496 h 3401045"/>
              <a:gd name="connsiteX10" fmla="*/ 1596534 w 1596534"/>
              <a:gd name="connsiteY10" fmla="*/ 3240843 h 3401045"/>
              <a:gd name="connsiteX11" fmla="*/ 1436332 w 1596534"/>
              <a:gd name="connsiteY11" fmla="*/ 3401045 h 3401045"/>
              <a:gd name="connsiteX12" fmla="*/ 800990 w 1596534"/>
              <a:gd name="connsiteY12" fmla="*/ 3401045 h 3401045"/>
              <a:gd name="connsiteX13" fmla="*/ 795545 w 1596534"/>
              <a:gd name="connsiteY13" fmla="*/ 3401045 h 3401045"/>
              <a:gd name="connsiteX14" fmla="*/ 160203 w 1596534"/>
              <a:gd name="connsiteY14" fmla="*/ 3401045 h 3401045"/>
              <a:gd name="connsiteX15" fmla="*/ 1 w 1596534"/>
              <a:gd name="connsiteY15" fmla="*/ 3240843 h 3401045"/>
              <a:gd name="connsiteX16" fmla="*/ 1 w 1596534"/>
              <a:gd name="connsiteY16" fmla="*/ 3162920 h 3401045"/>
              <a:gd name="connsiteX17" fmla="*/ 0 w 1596534"/>
              <a:gd name="connsiteY17" fmla="*/ 292400 h 3401045"/>
              <a:gd name="connsiteX18" fmla="*/ 1 w 1596534"/>
              <a:gd name="connsiteY18" fmla="*/ 292400 h 3401045"/>
              <a:gd name="connsiteX19" fmla="*/ 1 w 1596534"/>
              <a:gd name="connsiteY19" fmla="*/ 160202 h 3401045"/>
              <a:gd name="connsiteX20" fmla="*/ 160203 w 1596534"/>
              <a:gd name="connsiteY20" fmla="*/ 0 h 3401045"/>
              <a:gd name="connsiteX0" fmla="*/ 160203 w 1596534"/>
              <a:gd name="connsiteY0" fmla="*/ 0 h 3401045"/>
              <a:gd name="connsiteX1" fmla="*/ 376543 w 1596534"/>
              <a:gd name="connsiteY1" fmla="*/ 0 h 3401045"/>
              <a:gd name="connsiteX2" fmla="*/ 376543 w 1596534"/>
              <a:gd name="connsiteY2" fmla="*/ 62694 h 3401045"/>
              <a:gd name="connsiteX3" fmla="*/ 431838 w 1596534"/>
              <a:gd name="connsiteY3" fmla="*/ 132848 h 3401045"/>
              <a:gd name="connsiteX4" fmla="*/ 1174019 w 1596534"/>
              <a:gd name="connsiteY4" fmla="*/ 132848 h 3401045"/>
              <a:gd name="connsiteX5" fmla="*/ 1232285 w 1596534"/>
              <a:gd name="connsiteY5" fmla="*/ 68638 h 3401045"/>
              <a:gd name="connsiteX6" fmla="*/ 1253088 w 1596534"/>
              <a:gd name="connsiteY6" fmla="*/ 2972 h 3401045"/>
              <a:gd name="connsiteX7" fmla="*/ 1436332 w 1596534"/>
              <a:gd name="connsiteY7" fmla="*/ 0 h 3401045"/>
              <a:gd name="connsiteX8" fmla="*/ 1596534 w 1596534"/>
              <a:gd name="connsiteY8" fmla="*/ 160202 h 3401045"/>
              <a:gd name="connsiteX9" fmla="*/ 1596534 w 1596534"/>
              <a:gd name="connsiteY9" fmla="*/ 885496 h 3401045"/>
              <a:gd name="connsiteX10" fmla="*/ 1596534 w 1596534"/>
              <a:gd name="connsiteY10" fmla="*/ 3240843 h 3401045"/>
              <a:gd name="connsiteX11" fmla="*/ 1436332 w 1596534"/>
              <a:gd name="connsiteY11" fmla="*/ 3401045 h 3401045"/>
              <a:gd name="connsiteX12" fmla="*/ 800990 w 1596534"/>
              <a:gd name="connsiteY12" fmla="*/ 3401045 h 3401045"/>
              <a:gd name="connsiteX13" fmla="*/ 795545 w 1596534"/>
              <a:gd name="connsiteY13" fmla="*/ 3401045 h 3401045"/>
              <a:gd name="connsiteX14" fmla="*/ 160203 w 1596534"/>
              <a:gd name="connsiteY14" fmla="*/ 3401045 h 3401045"/>
              <a:gd name="connsiteX15" fmla="*/ 1 w 1596534"/>
              <a:gd name="connsiteY15" fmla="*/ 3240843 h 3401045"/>
              <a:gd name="connsiteX16" fmla="*/ 1 w 1596534"/>
              <a:gd name="connsiteY16" fmla="*/ 3162920 h 3401045"/>
              <a:gd name="connsiteX17" fmla="*/ 0 w 1596534"/>
              <a:gd name="connsiteY17" fmla="*/ 292400 h 3401045"/>
              <a:gd name="connsiteX18" fmla="*/ 1 w 1596534"/>
              <a:gd name="connsiteY18" fmla="*/ 292400 h 3401045"/>
              <a:gd name="connsiteX19" fmla="*/ 1 w 1596534"/>
              <a:gd name="connsiteY19" fmla="*/ 160202 h 3401045"/>
              <a:gd name="connsiteX20" fmla="*/ 160203 w 1596534"/>
              <a:gd name="connsiteY20" fmla="*/ 0 h 3401045"/>
              <a:gd name="connsiteX0" fmla="*/ 160203 w 1596534"/>
              <a:gd name="connsiteY0" fmla="*/ 0 h 3401045"/>
              <a:gd name="connsiteX1" fmla="*/ 376543 w 1596534"/>
              <a:gd name="connsiteY1" fmla="*/ 0 h 3401045"/>
              <a:gd name="connsiteX2" fmla="*/ 376543 w 1596534"/>
              <a:gd name="connsiteY2" fmla="*/ 62694 h 3401045"/>
              <a:gd name="connsiteX3" fmla="*/ 431838 w 1596534"/>
              <a:gd name="connsiteY3" fmla="*/ 132848 h 3401045"/>
              <a:gd name="connsiteX4" fmla="*/ 1174019 w 1596534"/>
              <a:gd name="connsiteY4" fmla="*/ 132848 h 3401045"/>
              <a:gd name="connsiteX5" fmla="*/ 1232285 w 1596534"/>
              <a:gd name="connsiteY5" fmla="*/ 68638 h 3401045"/>
              <a:gd name="connsiteX6" fmla="*/ 1253088 w 1596534"/>
              <a:gd name="connsiteY6" fmla="*/ 2972 h 3401045"/>
              <a:gd name="connsiteX7" fmla="*/ 1436332 w 1596534"/>
              <a:gd name="connsiteY7" fmla="*/ 0 h 3401045"/>
              <a:gd name="connsiteX8" fmla="*/ 1596534 w 1596534"/>
              <a:gd name="connsiteY8" fmla="*/ 160202 h 3401045"/>
              <a:gd name="connsiteX9" fmla="*/ 1596534 w 1596534"/>
              <a:gd name="connsiteY9" fmla="*/ 885496 h 3401045"/>
              <a:gd name="connsiteX10" fmla="*/ 1596534 w 1596534"/>
              <a:gd name="connsiteY10" fmla="*/ 3240843 h 3401045"/>
              <a:gd name="connsiteX11" fmla="*/ 1436332 w 1596534"/>
              <a:gd name="connsiteY11" fmla="*/ 3401045 h 3401045"/>
              <a:gd name="connsiteX12" fmla="*/ 800990 w 1596534"/>
              <a:gd name="connsiteY12" fmla="*/ 3401045 h 3401045"/>
              <a:gd name="connsiteX13" fmla="*/ 795545 w 1596534"/>
              <a:gd name="connsiteY13" fmla="*/ 3401045 h 3401045"/>
              <a:gd name="connsiteX14" fmla="*/ 160203 w 1596534"/>
              <a:gd name="connsiteY14" fmla="*/ 3401045 h 3401045"/>
              <a:gd name="connsiteX15" fmla="*/ 1 w 1596534"/>
              <a:gd name="connsiteY15" fmla="*/ 3240843 h 3401045"/>
              <a:gd name="connsiteX16" fmla="*/ 1 w 1596534"/>
              <a:gd name="connsiteY16" fmla="*/ 3162920 h 3401045"/>
              <a:gd name="connsiteX17" fmla="*/ 0 w 1596534"/>
              <a:gd name="connsiteY17" fmla="*/ 292400 h 3401045"/>
              <a:gd name="connsiteX18" fmla="*/ 1 w 1596534"/>
              <a:gd name="connsiteY18" fmla="*/ 292400 h 3401045"/>
              <a:gd name="connsiteX19" fmla="*/ 1 w 1596534"/>
              <a:gd name="connsiteY19" fmla="*/ 160202 h 3401045"/>
              <a:gd name="connsiteX20" fmla="*/ 160203 w 1596534"/>
              <a:gd name="connsiteY20" fmla="*/ 0 h 3401045"/>
              <a:gd name="connsiteX0" fmla="*/ 160203 w 1596534"/>
              <a:gd name="connsiteY0" fmla="*/ 2972 h 3404017"/>
              <a:gd name="connsiteX1" fmla="*/ 376543 w 1596534"/>
              <a:gd name="connsiteY1" fmla="*/ 2972 h 3404017"/>
              <a:gd name="connsiteX2" fmla="*/ 376543 w 1596534"/>
              <a:gd name="connsiteY2" fmla="*/ 65666 h 3404017"/>
              <a:gd name="connsiteX3" fmla="*/ 431838 w 1596534"/>
              <a:gd name="connsiteY3" fmla="*/ 135820 h 3404017"/>
              <a:gd name="connsiteX4" fmla="*/ 1174019 w 1596534"/>
              <a:gd name="connsiteY4" fmla="*/ 135820 h 3404017"/>
              <a:gd name="connsiteX5" fmla="*/ 1232285 w 1596534"/>
              <a:gd name="connsiteY5" fmla="*/ 71610 h 3404017"/>
              <a:gd name="connsiteX6" fmla="*/ 1247145 w 1596534"/>
              <a:gd name="connsiteY6" fmla="*/ 0 h 3404017"/>
              <a:gd name="connsiteX7" fmla="*/ 1436332 w 1596534"/>
              <a:gd name="connsiteY7" fmla="*/ 2972 h 3404017"/>
              <a:gd name="connsiteX8" fmla="*/ 1596534 w 1596534"/>
              <a:gd name="connsiteY8" fmla="*/ 163174 h 3404017"/>
              <a:gd name="connsiteX9" fmla="*/ 1596534 w 1596534"/>
              <a:gd name="connsiteY9" fmla="*/ 888468 h 3404017"/>
              <a:gd name="connsiteX10" fmla="*/ 1596534 w 1596534"/>
              <a:gd name="connsiteY10" fmla="*/ 3243815 h 3404017"/>
              <a:gd name="connsiteX11" fmla="*/ 1436332 w 1596534"/>
              <a:gd name="connsiteY11" fmla="*/ 3404017 h 3404017"/>
              <a:gd name="connsiteX12" fmla="*/ 800990 w 1596534"/>
              <a:gd name="connsiteY12" fmla="*/ 3404017 h 3404017"/>
              <a:gd name="connsiteX13" fmla="*/ 795545 w 1596534"/>
              <a:gd name="connsiteY13" fmla="*/ 3404017 h 3404017"/>
              <a:gd name="connsiteX14" fmla="*/ 160203 w 1596534"/>
              <a:gd name="connsiteY14" fmla="*/ 3404017 h 3404017"/>
              <a:gd name="connsiteX15" fmla="*/ 1 w 1596534"/>
              <a:gd name="connsiteY15" fmla="*/ 3243815 h 3404017"/>
              <a:gd name="connsiteX16" fmla="*/ 1 w 1596534"/>
              <a:gd name="connsiteY16" fmla="*/ 3165892 h 3404017"/>
              <a:gd name="connsiteX17" fmla="*/ 0 w 1596534"/>
              <a:gd name="connsiteY17" fmla="*/ 295372 h 3404017"/>
              <a:gd name="connsiteX18" fmla="*/ 1 w 1596534"/>
              <a:gd name="connsiteY18" fmla="*/ 295372 h 3404017"/>
              <a:gd name="connsiteX19" fmla="*/ 1 w 1596534"/>
              <a:gd name="connsiteY19" fmla="*/ 163174 h 3404017"/>
              <a:gd name="connsiteX20" fmla="*/ 160203 w 1596534"/>
              <a:gd name="connsiteY20" fmla="*/ 2972 h 3404017"/>
              <a:gd name="connsiteX0" fmla="*/ 160203 w 1596534"/>
              <a:gd name="connsiteY0" fmla="*/ 2972 h 3404017"/>
              <a:gd name="connsiteX1" fmla="*/ 302245 w 1596534"/>
              <a:gd name="connsiteY1" fmla="*/ 2972 h 3404017"/>
              <a:gd name="connsiteX2" fmla="*/ 376543 w 1596534"/>
              <a:gd name="connsiteY2" fmla="*/ 65666 h 3404017"/>
              <a:gd name="connsiteX3" fmla="*/ 431838 w 1596534"/>
              <a:gd name="connsiteY3" fmla="*/ 135820 h 3404017"/>
              <a:gd name="connsiteX4" fmla="*/ 1174019 w 1596534"/>
              <a:gd name="connsiteY4" fmla="*/ 135820 h 3404017"/>
              <a:gd name="connsiteX5" fmla="*/ 1232285 w 1596534"/>
              <a:gd name="connsiteY5" fmla="*/ 71610 h 3404017"/>
              <a:gd name="connsiteX6" fmla="*/ 1247145 w 1596534"/>
              <a:gd name="connsiteY6" fmla="*/ 0 h 3404017"/>
              <a:gd name="connsiteX7" fmla="*/ 1436332 w 1596534"/>
              <a:gd name="connsiteY7" fmla="*/ 2972 h 3404017"/>
              <a:gd name="connsiteX8" fmla="*/ 1596534 w 1596534"/>
              <a:gd name="connsiteY8" fmla="*/ 163174 h 3404017"/>
              <a:gd name="connsiteX9" fmla="*/ 1596534 w 1596534"/>
              <a:gd name="connsiteY9" fmla="*/ 888468 h 3404017"/>
              <a:gd name="connsiteX10" fmla="*/ 1596534 w 1596534"/>
              <a:gd name="connsiteY10" fmla="*/ 3243815 h 3404017"/>
              <a:gd name="connsiteX11" fmla="*/ 1436332 w 1596534"/>
              <a:gd name="connsiteY11" fmla="*/ 3404017 h 3404017"/>
              <a:gd name="connsiteX12" fmla="*/ 800990 w 1596534"/>
              <a:gd name="connsiteY12" fmla="*/ 3404017 h 3404017"/>
              <a:gd name="connsiteX13" fmla="*/ 795545 w 1596534"/>
              <a:gd name="connsiteY13" fmla="*/ 3404017 h 3404017"/>
              <a:gd name="connsiteX14" fmla="*/ 160203 w 1596534"/>
              <a:gd name="connsiteY14" fmla="*/ 3404017 h 3404017"/>
              <a:gd name="connsiteX15" fmla="*/ 1 w 1596534"/>
              <a:gd name="connsiteY15" fmla="*/ 3243815 h 3404017"/>
              <a:gd name="connsiteX16" fmla="*/ 1 w 1596534"/>
              <a:gd name="connsiteY16" fmla="*/ 3165892 h 3404017"/>
              <a:gd name="connsiteX17" fmla="*/ 0 w 1596534"/>
              <a:gd name="connsiteY17" fmla="*/ 295372 h 3404017"/>
              <a:gd name="connsiteX18" fmla="*/ 1 w 1596534"/>
              <a:gd name="connsiteY18" fmla="*/ 295372 h 3404017"/>
              <a:gd name="connsiteX19" fmla="*/ 1 w 1596534"/>
              <a:gd name="connsiteY19" fmla="*/ 163174 h 3404017"/>
              <a:gd name="connsiteX20" fmla="*/ 160203 w 1596534"/>
              <a:gd name="connsiteY20" fmla="*/ 2972 h 3404017"/>
              <a:gd name="connsiteX0" fmla="*/ 160203 w 1596534"/>
              <a:gd name="connsiteY0" fmla="*/ 2972 h 3404017"/>
              <a:gd name="connsiteX1" fmla="*/ 352768 w 1596534"/>
              <a:gd name="connsiteY1" fmla="*/ 8916 h 3404017"/>
              <a:gd name="connsiteX2" fmla="*/ 376543 w 1596534"/>
              <a:gd name="connsiteY2" fmla="*/ 65666 h 3404017"/>
              <a:gd name="connsiteX3" fmla="*/ 431838 w 1596534"/>
              <a:gd name="connsiteY3" fmla="*/ 135820 h 3404017"/>
              <a:gd name="connsiteX4" fmla="*/ 1174019 w 1596534"/>
              <a:gd name="connsiteY4" fmla="*/ 135820 h 3404017"/>
              <a:gd name="connsiteX5" fmla="*/ 1232285 w 1596534"/>
              <a:gd name="connsiteY5" fmla="*/ 71610 h 3404017"/>
              <a:gd name="connsiteX6" fmla="*/ 1247145 w 1596534"/>
              <a:gd name="connsiteY6" fmla="*/ 0 h 3404017"/>
              <a:gd name="connsiteX7" fmla="*/ 1436332 w 1596534"/>
              <a:gd name="connsiteY7" fmla="*/ 2972 h 3404017"/>
              <a:gd name="connsiteX8" fmla="*/ 1596534 w 1596534"/>
              <a:gd name="connsiteY8" fmla="*/ 163174 h 3404017"/>
              <a:gd name="connsiteX9" fmla="*/ 1596534 w 1596534"/>
              <a:gd name="connsiteY9" fmla="*/ 888468 h 3404017"/>
              <a:gd name="connsiteX10" fmla="*/ 1596534 w 1596534"/>
              <a:gd name="connsiteY10" fmla="*/ 3243815 h 3404017"/>
              <a:gd name="connsiteX11" fmla="*/ 1436332 w 1596534"/>
              <a:gd name="connsiteY11" fmla="*/ 3404017 h 3404017"/>
              <a:gd name="connsiteX12" fmla="*/ 800990 w 1596534"/>
              <a:gd name="connsiteY12" fmla="*/ 3404017 h 3404017"/>
              <a:gd name="connsiteX13" fmla="*/ 795545 w 1596534"/>
              <a:gd name="connsiteY13" fmla="*/ 3404017 h 3404017"/>
              <a:gd name="connsiteX14" fmla="*/ 160203 w 1596534"/>
              <a:gd name="connsiteY14" fmla="*/ 3404017 h 3404017"/>
              <a:gd name="connsiteX15" fmla="*/ 1 w 1596534"/>
              <a:gd name="connsiteY15" fmla="*/ 3243815 h 3404017"/>
              <a:gd name="connsiteX16" fmla="*/ 1 w 1596534"/>
              <a:gd name="connsiteY16" fmla="*/ 3165892 h 3404017"/>
              <a:gd name="connsiteX17" fmla="*/ 0 w 1596534"/>
              <a:gd name="connsiteY17" fmla="*/ 295372 h 3404017"/>
              <a:gd name="connsiteX18" fmla="*/ 1 w 1596534"/>
              <a:gd name="connsiteY18" fmla="*/ 295372 h 3404017"/>
              <a:gd name="connsiteX19" fmla="*/ 1 w 1596534"/>
              <a:gd name="connsiteY19" fmla="*/ 163174 h 3404017"/>
              <a:gd name="connsiteX20" fmla="*/ 160203 w 1596534"/>
              <a:gd name="connsiteY20" fmla="*/ 2972 h 3404017"/>
              <a:gd name="connsiteX0" fmla="*/ 160203 w 1596534"/>
              <a:gd name="connsiteY0" fmla="*/ 2972 h 3404017"/>
              <a:gd name="connsiteX1" fmla="*/ 352768 w 1596534"/>
              <a:gd name="connsiteY1" fmla="*/ 8916 h 3404017"/>
              <a:gd name="connsiteX2" fmla="*/ 343852 w 1596534"/>
              <a:gd name="connsiteY2" fmla="*/ 92413 h 3404017"/>
              <a:gd name="connsiteX3" fmla="*/ 431838 w 1596534"/>
              <a:gd name="connsiteY3" fmla="*/ 135820 h 3404017"/>
              <a:gd name="connsiteX4" fmla="*/ 1174019 w 1596534"/>
              <a:gd name="connsiteY4" fmla="*/ 135820 h 3404017"/>
              <a:gd name="connsiteX5" fmla="*/ 1232285 w 1596534"/>
              <a:gd name="connsiteY5" fmla="*/ 71610 h 3404017"/>
              <a:gd name="connsiteX6" fmla="*/ 1247145 w 1596534"/>
              <a:gd name="connsiteY6" fmla="*/ 0 h 3404017"/>
              <a:gd name="connsiteX7" fmla="*/ 1436332 w 1596534"/>
              <a:gd name="connsiteY7" fmla="*/ 2972 h 3404017"/>
              <a:gd name="connsiteX8" fmla="*/ 1596534 w 1596534"/>
              <a:gd name="connsiteY8" fmla="*/ 163174 h 3404017"/>
              <a:gd name="connsiteX9" fmla="*/ 1596534 w 1596534"/>
              <a:gd name="connsiteY9" fmla="*/ 888468 h 3404017"/>
              <a:gd name="connsiteX10" fmla="*/ 1596534 w 1596534"/>
              <a:gd name="connsiteY10" fmla="*/ 3243815 h 3404017"/>
              <a:gd name="connsiteX11" fmla="*/ 1436332 w 1596534"/>
              <a:gd name="connsiteY11" fmla="*/ 3404017 h 3404017"/>
              <a:gd name="connsiteX12" fmla="*/ 800990 w 1596534"/>
              <a:gd name="connsiteY12" fmla="*/ 3404017 h 3404017"/>
              <a:gd name="connsiteX13" fmla="*/ 795545 w 1596534"/>
              <a:gd name="connsiteY13" fmla="*/ 3404017 h 3404017"/>
              <a:gd name="connsiteX14" fmla="*/ 160203 w 1596534"/>
              <a:gd name="connsiteY14" fmla="*/ 3404017 h 3404017"/>
              <a:gd name="connsiteX15" fmla="*/ 1 w 1596534"/>
              <a:gd name="connsiteY15" fmla="*/ 3243815 h 3404017"/>
              <a:gd name="connsiteX16" fmla="*/ 1 w 1596534"/>
              <a:gd name="connsiteY16" fmla="*/ 3165892 h 3404017"/>
              <a:gd name="connsiteX17" fmla="*/ 0 w 1596534"/>
              <a:gd name="connsiteY17" fmla="*/ 295372 h 3404017"/>
              <a:gd name="connsiteX18" fmla="*/ 1 w 1596534"/>
              <a:gd name="connsiteY18" fmla="*/ 295372 h 3404017"/>
              <a:gd name="connsiteX19" fmla="*/ 1 w 1596534"/>
              <a:gd name="connsiteY19" fmla="*/ 163174 h 3404017"/>
              <a:gd name="connsiteX20" fmla="*/ 160203 w 1596534"/>
              <a:gd name="connsiteY20" fmla="*/ 2972 h 3404017"/>
              <a:gd name="connsiteX0" fmla="*/ 160203 w 1596534"/>
              <a:gd name="connsiteY0" fmla="*/ 2972 h 3404017"/>
              <a:gd name="connsiteX1" fmla="*/ 352768 w 1596534"/>
              <a:gd name="connsiteY1" fmla="*/ 8916 h 3404017"/>
              <a:gd name="connsiteX2" fmla="*/ 367627 w 1596534"/>
              <a:gd name="connsiteY2" fmla="*/ 80526 h 3404017"/>
              <a:gd name="connsiteX3" fmla="*/ 431838 w 1596534"/>
              <a:gd name="connsiteY3" fmla="*/ 135820 h 3404017"/>
              <a:gd name="connsiteX4" fmla="*/ 1174019 w 1596534"/>
              <a:gd name="connsiteY4" fmla="*/ 135820 h 3404017"/>
              <a:gd name="connsiteX5" fmla="*/ 1232285 w 1596534"/>
              <a:gd name="connsiteY5" fmla="*/ 71610 h 3404017"/>
              <a:gd name="connsiteX6" fmla="*/ 1247145 w 1596534"/>
              <a:gd name="connsiteY6" fmla="*/ 0 h 3404017"/>
              <a:gd name="connsiteX7" fmla="*/ 1436332 w 1596534"/>
              <a:gd name="connsiteY7" fmla="*/ 2972 h 3404017"/>
              <a:gd name="connsiteX8" fmla="*/ 1596534 w 1596534"/>
              <a:gd name="connsiteY8" fmla="*/ 163174 h 3404017"/>
              <a:gd name="connsiteX9" fmla="*/ 1596534 w 1596534"/>
              <a:gd name="connsiteY9" fmla="*/ 888468 h 3404017"/>
              <a:gd name="connsiteX10" fmla="*/ 1596534 w 1596534"/>
              <a:gd name="connsiteY10" fmla="*/ 3243815 h 3404017"/>
              <a:gd name="connsiteX11" fmla="*/ 1436332 w 1596534"/>
              <a:gd name="connsiteY11" fmla="*/ 3404017 h 3404017"/>
              <a:gd name="connsiteX12" fmla="*/ 800990 w 1596534"/>
              <a:gd name="connsiteY12" fmla="*/ 3404017 h 3404017"/>
              <a:gd name="connsiteX13" fmla="*/ 795545 w 1596534"/>
              <a:gd name="connsiteY13" fmla="*/ 3404017 h 3404017"/>
              <a:gd name="connsiteX14" fmla="*/ 160203 w 1596534"/>
              <a:gd name="connsiteY14" fmla="*/ 3404017 h 3404017"/>
              <a:gd name="connsiteX15" fmla="*/ 1 w 1596534"/>
              <a:gd name="connsiteY15" fmla="*/ 3243815 h 3404017"/>
              <a:gd name="connsiteX16" fmla="*/ 1 w 1596534"/>
              <a:gd name="connsiteY16" fmla="*/ 3165892 h 3404017"/>
              <a:gd name="connsiteX17" fmla="*/ 0 w 1596534"/>
              <a:gd name="connsiteY17" fmla="*/ 295372 h 3404017"/>
              <a:gd name="connsiteX18" fmla="*/ 1 w 1596534"/>
              <a:gd name="connsiteY18" fmla="*/ 295372 h 3404017"/>
              <a:gd name="connsiteX19" fmla="*/ 1 w 1596534"/>
              <a:gd name="connsiteY19" fmla="*/ 163174 h 3404017"/>
              <a:gd name="connsiteX20" fmla="*/ 160203 w 1596534"/>
              <a:gd name="connsiteY20" fmla="*/ 2972 h 3404017"/>
              <a:gd name="connsiteX0" fmla="*/ 160203 w 1596534"/>
              <a:gd name="connsiteY0" fmla="*/ 2972 h 3404017"/>
              <a:gd name="connsiteX1" fmla="*/ 352768 w 1596534"/>
              <a:gd name="connsiteY1" fmla="*/ 8916 h 3404017"/>
              <a:gd name="connsiteX2" fmla="*/ 367627 w 1596534"/>
              <a:gd name="connsiteY2" fmla="*/ 80526 h 3404017"/>
              <a:gd name="connsiteX3" fmla="*/ 419950 w 1596534"/>
              <a:gd name="connsiteY3" fmla="*/ 180398 h 3404017"/>
              <a:gd name="connsiteX4" fmla="*/ 1174019 w 1596534"/>
              <a:gd name="connsiteY4" fmla="*/ 135820 h 3404017"/>
              <a:gd name="connsiteX5" fmla="*/ 1232285 w 1596534"/>
              <a:gd name="connsiteY5" fmla="*/ 71610 h 3404017"/>
              <a:gd name="connsiteX6" fmla="*/ 1247145 w 1596534"/>
              <a:gd name="connsiteY6" fmla="*/ 0 h 3404017"/>
              <a:gd name="connsiteX7" fmla="*/ 1436332 w 1596534"/>
              <a:gd name="connsiteY7" fmla="*/ 2972 h 3404017"/>
              <a:gd name="connsiteX8" fmla="*/ 1596534 w 1596534"/>
              <a:gd name="connsiteY8" fmla="*/ 163174 h 3404017"/>
              <a:gd name="connsiteX9" fmla="*/ 1596534 w 1596534"/>
              <a:gd name="connsiteY9" fmla="*/ 888468 h 3404017"/>
              <a:gd name="connsiteX10" fmla="*/ 1596534 w 1596534"/>
              <a:gd name="connsiteY10" fmla="*/ 3243815 h 3404017"/>
              <a:gd name="connsiteX11" fmla="*/ 1436332 w 1596534"/>
              <a:gd name="connsiteY11" fmla="*/ 3404017 h 3404017"/>
              <a:gd name="connsiteX12" fmla="*/ 800990 w 1596534"/>
              <a:gd name="connsiteY12" fmla="*/ 3404017 h 3404017"/>
              <a:gd name="connsiteX13" fmla="*/ 795545 w 1596534"/>
              <a:gd name="connsiteY13" fmla="*/ 3404017 h 3404017"/>
              <a:gd name="connsiteX14" fmla="*/ 160203 w 1596534"/>
              <a:gd name="connsiteY14" fmla="*/ 3404017 h 3404017"/>
              <a:gd name="connsiteX15" fmla="*/ 1 w 1596534"/>
              <a:gd name="connsiteY15" fmla="*/ 3243815 h 3404017"/>
              <a:gd name="connsiteX16" fmla="*/ 1 w 1596534"/>
              <a:gd name="connsiteY16" fmla="*/ 3165892 h 3404017"/>
              <a:gd name="connsiteX17" fmla="*/ 0 w 1596534"/>
              <a:gd name="connsiteY17" fmla="*/ 295372 h 3404017"/>
              <a:gd name="connsiteX18" fmla="*/ 1 w 1596534"/>
              <a:gd name="connsiteY18" fmla="*/ 295372 h 3404017"/>
              <a:gd name="connsiteX19" fmla="*/ 1 w 1596534"/>
              <a:gd name="connsiteY19" fmla="*/ 163174 h 3404017"/>
              <a:gd name="connsiteX20" fmla="*/ 160203 w 1596534"/>
              <a:gd name="connsiteY20" fmla="*/ 2972 h 3404017"/>
              <a:gd name="connsiteX0" fmla="*/ 160203 w 1596534"/>
              <a:gd name="connsiteY0" fmla="*/ 2972 h 3404017"/>
              <a:gd name="connsiteX1" fmla="*/ 352768 w 1596534"/>
              <a:gd name="connsiteY1" fmla="*/ 8916 h 3404017"/>
              <a:gd name="connsiteX2" fmla="*/ 367627 w 1596534"/>
              <a:gd name="connsiteY2" fmla="*/ 80526 h 3404017"/>
              <a:gd name="connsiteX3" fmla="*/ 428866 w 1596534"/>
              <a:gd name="connsiteY3" fmla="*/ 132848 h 3404017"/>
              <a:gd name="connsiteX4" fmla="*/ 1174019 w 1596534"/>
              <a:gd name="connsiteY4" fmla="*/ 135820 h 3404017"/>
              <a:gd name="connsiteX5" fmla="*/ 1232285 w 1596534"/>
              <a:gd name="connsiteY5" fmla="*/ 71610 h 3404017"/>
              <a:gd name="connsiteX6" fmla="*/ 1247145 w 1596534"/>
              <a:gd name="connsiteY6" fmla="*/ 0 h 3404017"/>
              <a:gd name="connsiteX7" fmla="*/ 1436332 w 1596534"/>
              <a:gd name="connsiteY7" fmla="*/ 2972 h 3404017"/>
              <a:gd name="connsiteX8" fmla="*/ 1596534 w 1596534"/>
              <a:gd name="connsiteY8" fmla="*/ 163174 h 3404017"/>
              <a:gd name="connsiteX9" fmla="*/ 1596534 w 1596534"/>
              <a:gd name="connsiteY9" fmla="*/ 888468 h 3404017"/>
              <a:gd name="connsiteX10" fmla="*/ 1596534 w 1596534"/>
              <a:gd name="connsiteY10" fmla="*/ 3243815 h 3404017"/>
              <a:gd name="connsiteX11" fmla="*/ 1436332 w 1596534"/>
              <a:gd name="connsiteY11" fmla="*/ 3404017 h 3404017"/>
              <a:gd name="connsiteX12" fmla="*/ 800990 w 1596534"/>
              <a:gd name="connsiteY12" fmla="*/ 3404017 h 3404017"/>
              <a:gd name="connsiteX13" fmla="*/ 795545 w 1596534"/>
              <a:gd name="connsiteY13" fmla="*/ 3404017 h 3404017"/>
              <a:gd name="connsiteX14" fmla="*/ 160203 w 1596534"/>
              <a:gd name="connsiteY14" fmla="*/ 3404017 h 3404017"/>
              <a:gd name="connsiteX15" fmla="*/ 1 w 1596534"/>
              <a:gd name="connsiteY15" fmla="*/ 3243815 h 3404017"/>
              <a:gd name="connsiteX16" fmla="*/ 1 w 1596534"/>
              <a:gd name="connsiteY16" fmla="*/ 3165892 h 3404017"/>
              <a:gd name="connsiteX17" fmla="*/ 0 w 1596534"/>
              <a:gd name="connsiteY17" fmla="*/ 295372 h 3404017"/>
              <a:gd name="connsiteX18" fmla="*/ 1 w 1596534"/>
              <a:gd name="connsiteY18" fmla="*/ 295372 h 3404017"/>
              <a:gd name="connsiteX19" fmla="*/ 1 w 1596534"/>
              <a:gd name="connsiteY19" fmla="*/ 163174 h 3404017"/>
              <a:gd name="connsiteX20" fmla="*/ 160203 w 1596534"/>
              <a:gd name="connsiteY20" fmla="*/ 2972 h 3404017"/>
              <a:gd name="connsiteX0" fmla="*/ 160203 w 1596534"/>
              <a:gd name="connsiteY0" fmla="*/ 2972 h 3404017"/>
              <a:gd name="connsiteX1" fmla="*/ 352768 w 1596534"/>
              <a:gd name="connsiteY1" fmla="*/ 8916 h 3404017"/>
              <a:gd name="connsiteX2" fmla="*/ 367627 w 1596534"/>
              <a:gd name="connsiteY2" fmla="*/ 80526 h 3404017"/>
              <a:gd name="connsiteX3" fmla="*/ 428866 w 1596534"/>
              <a:gd name="connsiteY3" fmla="*/ 132848 h 3404017"/>
              <a:gd name="connsiteX4" fmla="*/ 1174019 w 1596534"/>
              <a:gd name="connsiteY4" fmla="*/ 135820 h 3404017"/>
              <a:gd name="connsiteX5" fmla="*/ 1232285 w 1596534"/>
              <a:gd name="connsiteY5" fmla="*/ 71610 h 3404017"/>
              <a:gd name="connsiteX6" fmla="*/ 1247145 w 1596534"/>
              <a:gd name="connsiteY6" fmla="*/ 0 h 3404017"/>
              <a:gd name="connsiteX7" fmla="*/ 1436332 w 1596534"/>
              <a:gd name="connsiteY7" fmla="*/ 2972 h 3404017"/>
              <a:gd name="connsiteX8" fmla="*/ 1596534 w 1596534"/>
              <a:gd name="connsiteY8" fmla="*/ 163174 h 3404017"/>
              <a:gd name="connsiteX9" fmla="*/ 1596534 w 1596534"/>
              <a:gd name="connsiteY9" fmla="*/ 888468 h 3404017"/>
              <a:gd name="connsiteX10" fmla="*/ 1596534 w 1596534"/>
              <a:gd name="connsiteY10" fmla="*/ 3243815 h 3404017"/>
              <a:gd name="connsiteX11" fmla="*/ 1436332 w 1596534"/>
              <a:gd name="connsiteY11" fmla="*/ 3404017 h 3404017"/>
              <a:gd name="connsiteX12" fmla="*/ 800990 w 1596534"/>
              <a:gd name="connsiteY12" fmla="*/ 3404017 h 3404017"/>
              <a:gd name="connsiteX13" fmla="*/ 795545 w 1596534"/>
              <a:gd name="connsiteY13" fmla="*/ 3404017 h 3404017"/>
              <a:gd name="connsiteX14" fmla="*/ 160203 w 1596534"/>
              <a:gd name="connsiteY14" fmla="*/ 3404017 h 3404017"/>
              <a:gd name="connsiteX15" fmla="*/ 1 w 1596534"/>
              <a:gd name="connsiteY15" fmla="*/ 3243815 h 3404017"/>
              <a:gd name="connsiteX16" fmla="*/ 1 w 1596534"/>
              <a:gd name="connsiteY16" fmla="*/ 3165892 h 3404017"/>
              <a:gd name="connsiteX17" fmla="*/ 0 w 1596534"/>
              <a:gd name="connsiteY17" fmla="*/ 295372 h 3404017"/>
              <a:gd name="connsiteX18" fmla="*/ 1 w 1596534"/>
              <a:gd name="connsiteY18" fmla="*/ 295372 h 3404017"/>
              <a:gd name="connsiteX19" fmla="*/ 1 w 1596534"/>
              <a:gd name="connsiteY19" fmla="*/ 163174 h 3404017"/>
              <a:gd name="connsiteX20" fmla="*/ 160203 w 1596534"/>
              <a:gd name="connsiteY20" fmla="*/ 2972 h 3404017"/>
              <a:gd name="connsiteX0" fmla="*/ 160203 w 1596534"/>
              <a:gd name="connsiteY0" fmla="*/ 2972 h 3404017"/>
              <a:gd name="connsiteX1" fmla="*/ 352768 w 1596534"/>
              <a:gd name="connsiteY1" fmla="*/ 8916 h 3404017"/>
              <a:gd name="connsiteX2" fmla="*/ 428866 w 1596534"/>
              <a:gd name="connsiteY2" fmla="*/ 132848 h 3404017"/>
              <a:gd name="connsiteX3" fmla="*/ 1174019 w 1596534"/>
              <a:gd name="connsiteY3" fmla="*/ 135820 h 3404017"/>
              <a:gd name="connsiteX4" fmla="*/ 1232285 w 1596534"/>
              <a:gd name="connsiteY4" fmla="*/ 71610 h 3404017"/>
              <a:gd name="connsiteX5" fmla="*/ 1247145 w 1596534"/>
              <a:gd name="connsiteY5" fmla="*/ 0 h 3404017"/>
              <a:gd name="connsiteX6" fmla="*/ 1436332 w 1596534"/>
              <a:gd name="connsiteY6" fmla="*/ 2972 h 3404017"/>
              <a:gd name="connsiteX7" fmla="*/ 1596534 w 1596534"/>
              <a:gd name="connsiteY7" fmla="*/ 163174 h 3404017"/>
              <a:gd name="connsiteX8" fmla="*/ 1596534 w 1596534"/>
              <a:gd name="connsiteY8" fmla="*/ 888468 h 3404017"/>
              <a:gd name="connsiteX9" fmla="*/ 1596534 w 1596534"/>
              <a:gd name="connsiteY9" fmla="*/ 3243815 h 3404017"/>
              <a:gd name="connsiteX10" fmla="*/ 1436332 w 1596534"/>
              <a:gd name="connsiteY10" fmla="*/ 3404017 h 3404017"/>
              <a:gd name="connsiteX11" fmla="*/ 800990 w 1596534"/>
              <a:gd name="connsiteY11" fmla="*/ 3404017 h 3404017"/>
              <a:gd name="connsiteX12" fmla="*/ 795545 w 1596534"/>
              <a:gd name="connsiteY12" fmla="*/ 3404017 h 3404017"/>
              <a:gd name="connsiteX13" fmla="*/ 160203 w 1596534"/>
              <a:gd name="connsiteY13" fmla="*/ 3404017 h 3404017"/>
              <a:gd name="connsiteX14" fmla="*/ 1 w 1596534"/>
              <a:gd name="connsiteY14" fmla="*/ 3243815 h 3404017"/>
              <a:gd name="connsiteX15" fmla="*/ 1 w 1596534"/>
              <a:gd name="connsiteY15" fmla="*/ 3165892 h 3404017"/>
              <a:gd name="connsiteX16" fmla="*/ 0 w 1596534"/>
              <a:gd name="connsiteY16" fmla="*/ 295372 h 3404017"/>
              <a:gd name="connsiteX17" fmla="*/ 1 w 1596534"/>
              <a:gd name="connsiteY17" fmla="*/ 295372 h 3404017"/>
              <a:gd name="connsiteX18" fmla="*/ 1 w 1596534"/>
              <a:gd name="connsiteY18" fmla="*/ 163174 h 3404017"/>
              <a:gd name="connsiteX19" fmla="*/ 160203 w 1596534"/>
              <a:gd name="connsiteY19" fmla="*/ 2972 h 3404017"/>
              <a:gd name="connsiteX0" fmla="*/ 160203 w 1596534"/>
              <a:gd name="connsiteY0" fmla="*/ 2972 h 3404017"/>
              <a:gd name="connsiteX1" fmla="*/ 352768 w 1596534"/>
              <a:gd name="connsiteY1" fmla="*/ 8916 h 3404017"/>
              <a:gd name="connsiteX2" fmla="*/ 384674 w 1596534"/>
              <a:gd name="connsiteY2" fmla="*/ 67604 h 3404017"/>
              <a:gd name="connsiteX3" fmla="*/ 428866 w 1596534"/>
              <a:gd name="connsiteY3" fmla="*/ 132848 h 3404017"/>
              <a:gd name="connsiteX4" fmla="*/ 1174019 w 1596534"/>
              <a:gd name="connsiteY4" fmla="*/ 135820 h 3404017"/>
              <a:gd name="connsiteX5" fmla="*/ 1232285 w 1596534"/>
              <a:gd name="connsiteY5" fmla="*/ 71610 h 3404017"/>
              <a:gd name="connsiteX6" fmla="*/ 1247145 w 1596534"/>
              <a:gd name="connsiteY6" fmla="*/ 0 h 3404017"/>
              <a:gd name="connsiteX7" fmla="*/ 1436332 w 1596534"/>
              <a:gd name="connsiteY7" fmla="*/ 2972 h 3404017"/>
              <a:gd name="connsiteX8" fmla="*/ 1596534 w 1596534"/>
              <a:gd name="connsiteY8" fmla="*/ 163174 h 3404017"/>
              <a:gd name="connsiteX9" fmla="*/ 1596534 w 1596534"/>
              <a:gd name="connsiteY9" fmla="*/ 888468 h 3404017"/>
              <a:gd name="connsiteX10" fmla="*/ 1596534 w 1596534"/>
              <a:gd name="connsiteY10" fmla="*/ 3243815 h 3404017"/>
              <a:gd name="connsiteX11" fmla="*/ 1436332 w 1596534"/>
              <a:gd name="connsiteY11" fmla="*/ 3404017 h 3404017"/>
              <a:gd name="connsiteX12" fmla="*/ 800990 w 1596534"/>
              <a:gd name="connsiteY12" fmla="*/ 3404017 h 3404017"/>
              <a:gd name="connsiteX13" fmla="*/ 795545 w 1596534"/>
              <a:gd name="connsiteY13" fmla="*/ 3404017 h 3404017"/>
              <a:gd name="connsiteX14" fmla="*/ 160203 w 1596534"/>
              <a:gd name="connsiteY14" fmla="*/ 3404017 h 3404017"/>
              <a:gd name="connsiteX15" fmla="*/ 1 w 1596534"/>
              <a:gd name="connsiteY15" fmla="*/ 3243815 h 3404017"/>
              <a:gd name="connsiteX16" fmla="*/ 1 w 1596534"/>
              <a:gd name="connsiteY16" fmla="*/ 3165892 h 3404017"/>
              <a:gd name="connsiteX17" fmla="*/ 0 w 1596534"/>
              <a:gd name="connsiteY17" fmla="*/ 295372 h 3404017"/>
              <a:gd name="connsiteX18" fmla="*/ 1 w 1596534"/>
              <a:gd name="connsiteY18" fmla="*/ 295372 h 3404017"/>
              <a:gd name="connsiteX19" fmla="*/ 1 w 1596534"/>
              <a:gd name="connsiteY19" fmla="*/ 163174 h 3404017"/>
              <a:gd name="connsiteX20" fmla="*/ 160203 w 1596534"/>
              <a:gd name="connsiteY20" fmla="*/ 2972 h 3404017"/>
              <a:gd name="connsiteX0" fmla="*/ 160203 w 1596534"/>
              <a:gd name="connsiteY0" fmla="*/ 2972 h 3404017"/>
              <a:gd name="connsiteX1" fmla="*/ 352768 w 1596534"/>
              <a:gd name="connsiteY1" fmla="*/ 8916 h 3404017"/>
              <a:gd name="connsiteX2" fmla="*/ 384674 w 1596534"/>
              <a:gd name="connsiteY2" fmla="*/ 67604 h 3404017"/>
              <a:gd name="connsiteX3" fmla="*/ 428866 w 1596534"/>
              <a:gd name="connsiteY3" fmla="*/ 132848 h 3404017"/>
              <a:gd name="connsiteX4" fmla="*/ 1174019 w 1596534"/>
              <a:gd name="connsiteY4" fmla="*/ 135820 h 3404017"/>
              <a:gd name="connsiteX5" fmla="*/ 1232285 w 1596534"/>
              <a:gd name="connsiteY5" fmla="*/ 71610 h 3404017"/>
              <a:gd name="connsiteX6" fmla="*/ 1247145 w 1596534"/>
              <a:gd name="connsiteY6" fmla="*/ 0 h 3404017"/>
              <a:gd name="connsiteX7" fmla="*/ 1436332 w 1596534"/>
              <a:gd name="connsiteY7" fmla="*/ 2972 h 3404017"/>
              <a:gd name="connsiteX8" fmla="*/ 1596534 w 1596534"/>
              <a:gd name="connsiteY8" fmla="*/ 163174 h 3404017"/>
              <a:gd name="connsiteX9" fmla="*/ 1596534 w 1596534"/>
              <a:gd name="connsiteY9" fmla="*/ 888468 h 3404017"/>
              <a:gd name="connsiteX10" fmla="*/ 1596534 w 1596534"/>
              <a:gd name="connsiteY10" fmla="*/ 3243815 h 3404017"/>
              <a:gd name="connsiteX11" fmla="*/ 1436332 w 1596534"/>
              <a:gd name="connsiteY11" fmla="*/ 3404017 h 3404017"/>
              <a:gd name="connsiteX12" fmla="*/ 800990 w 1596534"/>
              <a:gd name="connsiteY12" fmla="*/ 3404017 h 3404017"/>
              <a:gd name="connsiteX13" fmla="*/ 795545 w 1596534"/>
              <a:gd name="connsiteY13" fmla="*/ 3404017 h 3404017"/>
              <a:gd name="connsiteX14" fmla="*/ 160203 w 1596534"/>
              <a:gd name="connsiteY14" fmla="*/ 3404017 h 3404017"/>
              <a:gd name="connsiteX15" fmla="*/ 1 w 1596534"/>
              <a:gd name="connsiteY15" fmla="*/ 3243815 h 3404017"/>
              <a:gd name="connsiteX16" fmla="*/ 1 w 1596534"/>
              <a:gd name="connsiteY16" fmla="*/ 3165892 h 3404017"/>
              <a:gd name="connsiteX17" fmla="*/ 0 w 1596534"/>
              <a:gd name="connsiteY17" fmla="*/ 295372 h 3404017"/>
              <a:gd name="connsiteX18" fmla="*/ 1 w 1596534"/>
              <a:gd name="connsiteY18" fmla="*/ 295372 h 3404017"/>
              <a:gd name="connsiteX19" fmla="*/ 1 w 1596534"/>
              <a:gd name="connsiteY19" fmla="*/ 163174 h 3404017"/>
              <a:gd name="connsiteX20" fmla="*/ 160203 w 1596534"/>
              <a:gd name="connsiteY20" fmla="*/ 2972 h 3404017"/>
              <a:gd name="connsiteX0" fmla="*/ 160203 w 1596534"/>
              <a:gd name="connsiteY0" fmla="*/ 2972 h 3404017"/>
              <a:gd name="connsiteX1" fmla="*/ 352768 w 1596534"/>
              <a:gd name="connsiteY1" fmla="*/ 8916 h 3404017"/>
              <a:gd name="connsiteX2" fmla="*/ 384674 w 1596534"/>
              <a:gd name="connsiteY2" fmla="*/ 67604 h 3404017"/>
              <a:gd name="connsiteX3" fmla="*/ 428866 w 1596534"/>
              <a:gd name="connsiteY3" fmla="*/ 132848 h 3404017"/>
              <a:gd name="connsiteX4" fmla="*/ 1174019 w 1596534"/>
              <a:gd name="connsiteY4" fmla="*/ 135820 h 3404017"/>
              <a:gd name="connsiteX5" fmla="*/ 1232285 w 1596534"/>
              <a:gd name="connsiteY5" fmla="*/ 71610 h 3404017"/>
              <a:gd name="connsiteX6" fmla="*/ 1247145 w 1596534"/>
              <a:gd name="connsiteY6" fmla="*/ 0 h 3404017"/>
              <a:gd name="connsiteX7" fmla="*/ 1436332 w 1596534"/>
              <a:gd name="connsiteY7" fmla="*/ 2972 h 3404017"/>
              <a:gd name="connsiteX8" fmla="*/ 1596534 w 1596534"/>
              <a:gd name="connsiteY8" fmla="*/ 163174 h 3404017"/>
              <a:gd name="connsiteX9" fmla="*/ 1596534 w 1596534"/>
              <a:gd name="connsiteY9" fmla="*/ 888468 h 3404017"/>
              <a:gd name="connsiteX10" fmla="*/ 1596534 w 1596534"/>
              <a:gd name="connsiteY10" fmla="*/ 3243815 h 3404017"/>
              <a:gd name="connsiteX11" fmla="*/ 1436332 w 1596534"/>
              <a:gd name="connsiteY11" fmla="*/ 3404017 h 3404017"/>
              <a:gd name="connsiteX12" fmla="*/ 800990 w 1596534"/>
              <a:gd name="connsiteY12" fmla="*/ 3404017 h 3404017"/>
              <a:gd name="connsiteX13" fmla="*/ 795545 w 1596534"/>
              <a:gd name="connsiteY13" fmla="*/ 3404017 h 3404017"/>
              <a:gd name="connsiteX14" fmla="*/ 160203 w 1596534"/>
              <a:gd name="connsiteY14" fmla="*/ 3404017 h 3404017"/>
              <a:gd name="connsiteX15" fmla="*/ 1 w 1596534"/>
              <a:gd name="connsiteY15" fmla="*/ 3243815 h 3404017"/>
              <a:gd name="connsiteX16" fmla="*/ 1 w 1596534"/>
              <a:gd name="connsiteY16" fmla="*/ 3165892 h 3404017"/>
              <a:gd name="connsiteX17" fmla="*/ 0 w 1596534"/>
              <a:gd name="connsiteY17" fmla="*/ 295372 h 3404017"/>
              <a:gd name="connsiteX18" fmla="*/ 1 w 1596534"/>
              <a:gd name="connsiteY18" fmla="*/ 295372 h 3404017"/>
              <a:gd name="connsiteX19" fmla="*/ 1 w 1596534"/>
              <a:gd name="connsiteY19" fmla="*/ 163174 h 3404017"/>
              <a:gd name="connsiteX20" fmla="*/ 160203 w 1596534"/>
              <a:gd name="connsiteY20" fmla="*/ 2972 h 3404017"/>
              <a:gd name="connsiteX0" fmla="*/ 160203 w 1596534"/>
              <a:gd name="connsiteY0" fmla="*/ 2972 h 3404017"/>
              <a:gd name="connsiteX1" fmla="*/ 352768 w 1596534"/>
              <a:gd name="connsiteY1" fmla="*/ 8916 h 3404017"/>
              <a:gd name="connsiteX2" fmla="*/ 256883 w 1596534"/>
              <a:gd name="connsiteY2" fmla="*/ 168648 h 3404017"/>
              <a:gd name="connsiteX3" fmla="*/ 428866 w 1596534"/>
              <a:gd name="connsiteY3" fmla="*/ 132848 h 3404017"/>
              <a:gd name="connsiteX4" fmla="*/ 1174019 w 1596534"/>
              <a:gd name="connsiteY4" fmla="*/ 135820 h 3404017"/>
              <a:gd name="connsiteX5" fmla="*/ 1232285 w 1596534"/>
              <a:gd name="connsiteY5" fmla="*/ 71610 h 3404017"/>
              <a:gd name="connsiteX6" fmla="*/ 1247145 w 1596534"/>
              <a:gd name="connsiteY6" fmla="*/ 0 h 3404017"/>
              <a:gd name="connsiteX7" fmla="*/ 1436332 w 1596534"/>
              <a:gd name="connsiteY7" fmla="*/ 2972 h 3404017"/>
              <a:gd name="connsiteX8" fmla="*/ 1596534 w 1596534"/>
              <a:gd name="connsiteY8" fmla="*/ 163174 h 3404017"/>
              <a:gd name="connsiteX9" fmla="*/ 1596534 w 1596534"/>
              <a:gd name="connsiteY9" fmla="*/ 888468 h 3404017"/>
              <a:gd name="connsiteX10" fmla="*/ 1596534 w 1596534"/>
              <a:gd name="connsiteY10" fmla="*/ 3243815 h 3404017"/>
              <a:gd name="connsiteX11" fmla="*/ 1436332 w 1596534"/>
              <a:gd name="connsiteY11" fmla="*/ 3404017 h 3404017"/>
              <a:gd name="connsiteX12" fmla="*/ 800990 w 1596534"/>
              <a:gd name="connsiteY12" fmla="*/ 3404017 h 3404017"/>
              <a:gd name="connsiteX13" fmla="*/ 795545 w 1596534"/>
              <a:gd name="connsiteY13" fmla="*/ 3404017 h 3404017"/>
              <a:gd name="connsiteX14" fmla="*/ 160203 w 1596534"/>
              <a:gd name="connsiteY14" fmla="*/ 3404017 h 3404017"/>
              <a:gd name="connsiteX15" fmla="*/ 1 w 1596534"/>
              <a:gd name="connsiteY15" fmla="*/ 3243815 h 3404017"/>
              <a:gd name="connsiteX16" fmla="*/ 1 w 1596534"/>
              <a:gd name="connsiteY16" fmla="*/ 3165892 h 3404017"/>
              <a:gd name="connsiteX17" fmla="*/ 0 w 1596534"/>
              <a:gd name="connsiteY17" fmla="*/ 295372 h 3404017"/>
              <a:gd name="connsiteX18" fmla="*/ 1 w 1596534"/>
              <a:gd name="connsiteY18" fmla="*/ 295372 h 3404017"/>
              <a:gd name="connsiteX19" fmla="*/ 1 w 1596534"/>
              <a:gd name="connsiteY19" fmla="*/ 163174 h 3404017"/>
              <a:gd name="connsiteX20" fmla="*/ 160203 w 1596534"/>
              <a:gd name="connsiteY20" fmla="*/ 2972 h 3404017"/>
              <a:gd name="connsiteX0" fmla="*/ 160203 w 1596534"/>
              <a:gd name="connsiteY0" fmla="*/ 2972 h 3404017"/>
              <a:gd name="connsiteX1" fmla="*/ 352768 w 1596534"/>
              <a:gd name="connsiteY1" fmla="*/ 8916 h 3404017"/>
              <a:gd name="connsiteX2" fmla="*/ 363871 w 1596534"/>
              <a:gd name="connsiteY2" fmla="*/ 88407 h 3404017"/>
              <a:gd name="connsiteX3" fmla="*/ 428866 w 1596534"/>
              <a:gd name="connsiteY3" fmla="*/ 132848 h 3404017"/>
              <a:gd name="connsiteX4" fmla="*/ 1174019 w 1596534"/>
              <a:gd name="connsiteY4" fmla="*/ 135820 h 3404017"/>
              <a:gd name="connsiteX5" fmla="*/ 1232285 w 1596534"/>
              <a:gd name="connsiteY5" fmla="*/ 71610 h 3404017"/>
              <a:gd name="connsiteX6" fmla="*/ 1247145 w 1596534"/>
              <a:gd name="connsiteY6" fmla="*/ 0 h 3404017"/>
              <a:gd name="connsiteX7" fmla="*/ 1436332 w 1596534"/>
              <a:gd name="connsiteY7" fmla="*/ 2972 h 3404017"/>
              <a:gd name="connsiteX8" fmla="*/ 1596534 w 1596534"/>
              <a:gd name="connsiteY8" fmla="*/ 163174 h 3404017"/>
              <a:gd name="connsiteX9" fmla="*/ 1596534 w 1596534"/>
              <a:gd name="connsiteY9" fmla="*/ 888468 h 3404017"/>
              <a:gd name="connsiteX10" fmla="*/ 1596534 w 1596534"/>
              <a:gd name="connsiteY10" fmla="*/ 3243815 h 3404017"/>
              <a:gd name="connsiteX11" fmla="*/ 1436332 w 1596534"/>
              <a:gd name="connsiteY11" fmla="*/ 3404017 h 3404017"/>
              <a:gd name="connsiteX12" fmla="*/ 800990 w 1596534"/>
              <a:gd name="connsiteY12" fmla="*/ 3404017 h 3404017"/>
              <a:gd name="connsiteX13" fmla="*/ 795545 w 1596534"/>
              <a:gd name="connsiteY13" fmla="*/ 3404017 h 3404017"/>
              <a:gd name="connsiteX14" fmla="*/ 160203 w 1596534"/>
              <a:gd name="connsiteY14" fmla="*/ 3404017 h 3404017"/>
              <a:gd name="connsiteX15" fmla="*/ 1 w 1596534"/>
              <a:gd name="connsiteY15" fmla="*/ 3243815 h 3404017"/>
              <a:gd name="connsiteX16" fmla="*/ 1 w 1596534"/>
              <a:gd name="connsiteY16" fmla="*/ 3165892 h 3404017"/>
              <a:gd name="connsiteX17" fmla="*/ 0 w 1596534"/>
              <a:gd name="connsiteY17" fmla="*/ 295372 h 3404017"/>
              <a:gd name="connsiteX18" fmla="*/ 1 w 1596534"/>
              <a:gd name="connsiteY18" fmla="*/ 295372 h 3404017"/>
              <a:gd name="connsiteX19" fmla="*/ 1 w 1596534"/>
              <a:gd name="connsiteY19" fmla="*/ 163174 h 3404017"/>
              <a:gd name="connsiteX20" fmla="*/ 160203 w 1596534"/>
              <a:gd name="connsiteY20" fmla="*/ 2972 h 3404017"/>
              <a:gd name="connsiteX0" fmla="*/ 160203 w 1596534"/>
              <a:gd name="connsiteY0" fmla="*/ 2972 h 3404017"/>
              <a:gd name="connsiteX1" fmla="*/ 352768 w 1596534"/>
              <a:gd name="connsiteY1" fmla="*/ 8916 h 3404017"/>
              <a:gd name="connsiteX2" fmla="*/ 363871 w 1596534"/>
              <a:gd name="connsiteY2" fmla="*/ 88407 h 3404017"/>
              <a:gd name="connsiteX3" fmla="*/ 428866 w 1596534"/>
              <a:gd name="connsiteY3" fmla="*/ 132848 h 3404017"/>
              <a:gd name="connsiteX4" fmla="*/ 1174019 w 1596534"/>
              <a:gd name="connsiteY4" fmla="*/ 135820 h 3404017"/>
              <a:gd name="connsiteX5" fmla="*/ 1232285 w 1596534"/>
              <a:gd name="connsiteY5" fmla="*/ 71610 h 3404017"/>
              <a:gd name="connsiteX6" fmla="*/ 1247145 w 1596534"/>
              <a:gd name="connsiteY6" fmla="*/ 0 h 3404017"/>
              <a:gd name="connsiteX7" fmla="*/ 1436332 w 1596534"/>
              <a:gd name="connsiteY7" fmla="*/ 2972 h 3404017"/>
              <a:gd name="connsiteX8" fmla="*/ 1596534 w 1596534"/>
              <a:gd name="connsiteY8" fmla="*/ 163174 h 3404017"/>
              <a:gd name="connsiteX9" fmla="*/ 1596534 w 1596534"/>
              <a:gd name="connsiteY9" fmla="*/ 888468 h 3404017"/>
              <a:gd name="connsiteX10" fmla="*/ 1596534 w 1596534"/>
              <a:gd name="connsiteY10" fmla="*/ 3243815 h 3404017"/>
              <a:gd name="connsiteX11" fmla="*/ 1436332 w 1596534"/>
              <a:gd name="connsiteY11" fmla="*/ 3404017 h 3404017"/>
              <a:gd name="connsiteX12" fmla="*/ 800990 w 1596534"/>
              <a:gd name="connsiteY12" fmla="*/ 3404017 h 3404017"/>
              <a:gd name="connsiteX13" fmla="*/ 795545 w 1596534"/>
              <a:gd name="connsiteY13" fmla="*/ 3404017 h 3404017"/>
              <a:gd name="connsiteX14" fmla="*/ 160203 w 1596534"/>
              <a:gd name="connsiteY14" fmla="*/ 3404017 h 3404017"/>
              <a:gd name="connsiteX15" fmla="*/ 1 w 1596534"/>
              <a:gd name="connsiteY15" fmla="*/ 3243815 h 3404017"/>
              <a:gd name="connsiteX16" fmla="*/ 1 w 1596534"/>
              <a:gd name="connsiteY16" fmla="*/ 3165892 h 3404017"/>
              <a:gd name="connsiteX17" fmla="*/ 0 w 1596534"/>
              <a:gd name="connsiteY17" fmla="*/ 295372 h 3404017"/>
              <a:gd name="connsiteX18" fmla="*/ 1 w 1596534"/>
              <a:gd name="connsiteY18" fmla="*/ 295372 h 3404017"/>
              <a:gd name="connsiteX19" fmla="*/ 1 w 1596534"/>
              <a:gd name="connsiteY19" fmla="*/ 163174 h 3404017"/>
              <a:gd name="connsiteX20" fmla="*/ 160203 w 1596534"/>
              <a:gd name="connsiteY20" fmla="*/ 2972 h 3404017"/>
              <a:gd name="connsiteX0" fmla="*/ 160203 w 1596534"/>
              <a:gd name="connsiteY0" fmla="*/ 2972 h 3404017"/>
              <a:gd name="connsiteX1" fmla="*/ 352768 w 1596534"/>
              <a:gd name="connsiteY1" fmla="*/ 8916 h 3404017"/>
              <a:gd name="connsiteX2" fmla="*/ 363871 w 1596534"/>
              <a:gd name="connsiteY2" fmla="*/ 88407 h 3404017"/>
              <a:gd name="connsiteX3" fmla="*/ 428866 w 1596534"/>
              <a:gd name="connsiteY3" fmla="*/ 132848 h 3404017"/>
              <a:gd name="connsiteX4" fmla="*/ 1174019 w 1596534"/>
              <a:gd name="connsiteY4" fmla="*/ 135820 h 3404017"/>
              <a:gd name="connsiteX5" fmla="*/ 1232285 w 1596534"/>
              <a:gd name="connsiteY5" fmla="*/ 71610 h 3404017"/>
              <a:gd name="connsiteX6" fmla="*/ 1247145 w 1596534"/>
              <a:gd name="connsiteY6" fmla="*/ 0 h 3404017"/>
              <a:gd name="connsiteX7" fmla="*/ 1436332 w 1596534"/>
              <a:gd name="connsiteY7" fmla="*/ 2972 h 3404017"/>
              <a:gd name="connsiteX8" fmla="*/ 1596534 w 1596534"/>
              <a:gd name="connsiteY8" fmla="*/ 163174 h 3404017"/>
              <a:gd name="connsiteX9" fmla="*/ 1596534 w 1596534"/>
              <a:gd name="connsiteY9" fmla="*/ 888468 h 3404017"/>
              <a:gd name="connsiteX10" fmla="*/ 1596534 w 1596534"/>
              <a:gd name="connsiteY10" fmla="*/ 3243815 h 3404017"/>
              <a:gd name="connsiteX11" fmla="*/ 1436332 w 1596534"/>
              <a:gd name="connsiteY11" fmla="*/ 3404017 h 3404017"/>
              <a:gd name="connsiteX12" fmla="*/ 800990 w 1596534"/>
              <a:gd name="connsiteY12" fmla="*/ 3404017 h 3404017"/>
              <a:gd name="connsiteX13" fmla="*/ 795545 w 1596534"/>
              <a:gd name="connsiteY13" fmla="*/ 3404017 h 3404017"/>
              <a:gd name="connsiteX14" fmla="*/ 160203 w 1596534"/>
              <a:gd name="connsiteY14" fmla="*/ 3404017 h 3404017"/>
              <a:gd name="connsiteX15" fmla="*/ 1 w 1596534"/>
              <a:gd name="connsiteY15" fmla="*/ 3243815 h 3404017"/>
              <a:gd name="connsiteX16" fmla="*/ 1 w 1596534"/>
              <a:gd name="connsiteY16" fmla="*/ 3165892 h 3404017"/>
              <a:gd name="connsiteX17" fmla="*/ 0 w 1596534"/>
              <a:gd name="connsiteY17" fmla="*/ 295372 h 3404017"/>
              <a:gd name="connsiteX18" fmla="*/ 1 w 1596534"/>
              <a:gd name="connsiteY18" fmla="*/ 295372 h 3404017"/>
              <a:gd name="connsiteX19" fmla="*/ 1 w 1596534"/>
              <a:gd name="connsiteY19" fmla="*/ 163174 h 3404017"/>
              <a:gd name="connsiteX20" fmla="*/ 160203 w 1596534"/>
              <a:gd name="connsiteY20" fmla="*/ 2972 h 3404017"/>
              <a:gd name="connsiteX0" fmla="*/ 160203 w 1596534"/>
              <a:gd name="connsiteY0" fmla="*/ 2972 h 3404017"/>
              <a:gd name="connsiteX1" fmla="*/ 352768 w 1596534"/>
              <a:gd name="connsiteY1" fmla="*/ 8916 h 3404017"/>
              <a:gd name="connsiteX2" fmla="*/ 363871 w 1596534"/>
              <a:gd name="connsiteY2" fmla="*/ 88407 h 3404017"/>
              <a:gd name="connsiteX3" fmla="*/ 428866 w 1596534"/>
              <a:gd name="connsiteY3" fmla="*/ 132848 h 3404017"/>
              <a:gd name="connsiteX4" fmla="*/ 1174019 w 1596534"/>
              <a:gd name="connsiteY4" fmla="*/ 135820 h 3404017"/>
              <a:gd name="connsiteX5" fmla="*/ 1232285 w 1596534"/>
              <a:gd name="connsiteY5" fmla="*/ 71610 h 3404017"/>
              <a:gd name="connsiteX6" fmla="*/ 1247145 w 1596534"/>
              <a:gd name="connsiteY6" fmla="*/ 0 h 3404017"/>
              <a:gd name="connsiteX7" fmla="*/ 1436332 w 1596534"/>
              <a:gd name="connsiteY7" fmla="*/ 2972 h 3404017"/>
              <a:gd name="connsiteX8" fmla="*/ 1596534 w 1596534"/>
              <a:gd name="connsiteY8" fmla="*/ 163174 h 3404017"/>
              <a:gd name="connsiteX9" fmla="*/ 1596534 w 1596534"/>
              <a:gd name="connsiteY9" fmla="*/ 888468 h 3404017"/>
              <a:gd name="connsiteX10" fmla="*/ 1596534 w 1596534"/>
              <a:gd name="connsiteY10" fmla="*/ 3243815 h 3404017"/>
              <a:gd name="connsiteX11" fmla="*/ 1436332 w 1596534"/>
              <a:gd name="connsiteY11" fmla="*/ 3404017 h 3404017"/>
              <a:gd name="connsiteX12" fmla="*/ 800990 w 1596534"/>
              <a:gd name="connsiteY12" fmla="*/ 3404017 h 3404017"/>
              <a:gd name="connsiteX13" fmla="*/ 795545 w 1596534"/>
              <a:gd name="connsiteY13" fmla="*/ 3404017 h 3404017"/>
              <a:gd name="connsiteX14" fmla="*/ 160203 w 1596534"/>
              <a:gd name="connsiteY14" fmla="*/ 3404017 h 3404017"/>
              <a:gd name="connsiteX15" fmla="*/ 1 w 1596534"/>
              <a:gd name="connsiteY15" fmla="*/ 3243815 h 3404017"/>
              <a:gd name="connsiteX16" fmla="*/ 1 w 1596534"/>
              <a:gd name="connsiteY16" fmla="*/ 3165892 h 3404017"/>
              <a:gd name="connsiteX17" fmla="*/ 0 w 1596534"/>
              <a:gd name="connsiteY17" fmla="*/ 295372 h 3404017"/>
              <a:gd name="connsiteX18" fmla="*/ 1 w 1596534"/>
              <a:gd name="connsiteY18" fmla="*/ 295372 h 3404017"/>
              <a:gd name="connsiteX19" fmla="*/ 1 w 1596534"/>
              <a:gd name="connsiteY19" fmla="*/ 163174 h 3404017"/>
              <a:gd name="connsiteX20" fmla="*/ 160203 w 1596534"/>
              <a:gd name="connsiteY20" fmla="*/ 2972 h 3404017"/>
              <a:gd name="connsiteX0" fmla="*/ 160203 w 1596534"/>
              <a:gd name="connsiteY0" fmla="*/ 2972 h 3404017"/>
              <a:gd name="connsiteX1" fmla="*/ 352768 w 1596534"/>
              <a:gd name="connsiteY1" fmla="*/ 8916 h 3404017"/>
              <a:gd name="connsiteX2" fmla="*/ 363871 w 1596534"/>
              <a:gd name="connsiteY2" fmla="*/ 88407 h 3404017"/>
              <a:gd name="connsiteX3" fmla="*/ 428866 w 1596534"/>
              <a:gd name="connsiteY3" fmla="*/ 132848 h 3404017"/>
              <a:gd name="connsiteX4" fmla="*/ 1174019 w 1596534"/>
              <a:gd name="connsiteY4" fmla="*/ 135820 h 3404017"/>
              <a:gd name="connsiteX5" fmla="*/ 1232285 w 1596534"/>
              <a:gd name="connsiteY5" fmla="*/ 71610 h 3404017"/>
              <a:gd name="connsiteX6" fmla="*/ 1247145 w 1596534"/>
              <a:gd name="connsiteY6" fmla="*/ 0 h 3404017"/>
              <a:gd name="connsiteX7" fmla="*/ 1436332 w 1596534"/>
              <a:gd name="connsiteY7" fmla="*/ 2972 h 3404017"/>
              <a:gd name="connsiteX8" fmla="*/ 1596534 w 1596534"/>
              <a:gd name="connsiteY8" fmla="*/ 163174 h 3404017"/>
              <a:gd name="connsiteX9" fmla="*/ 1596534 w 1596534"/>
              <a:gd name="connsiteY9" fmla="*/ 888468 h 3404017"/>
              <a:gd name="connsiteX10" fmla="*/ 1596534 w 1596534"/>
              <a:gd name="connsiteY10" fmla="*/ 3243815 h 3404017"/>
              <a:gd name="connsiteX11" fmla="*/ 1436332 w 1596534"/>
              <a:gd name="connsiteY11" fmla="*/ 3404017 h 3404017"/>
              <a:gd name="connsiteX12" fmla="*/ 800990 w 1596534"/>
              <a:gd name="connsiteY12" fmla="*/ 3404017 h 3404017"/>
              <a:gd name="connsiteX13" fmla="*/ 795545 w 1596534"/>
              <a:gd name="connsiteY13" fmla="*/ 3404017 h 3404017"/>
              <a:gd name="connsiteX14" fmla="*/ 160203 w 1596534"/>
              <a:gd name="connsiteY14" fmla="*/ 3404017 h 3404017"/>
              <a:gd name="connsiteX15" fmla="*/ 1 w 1596534"/>
              <a:gd name="connsiteY15" fmla="*/ 3243815 h 3404017"/>
              <a:gd name="connsiteX16" fmla="*/ 1 w 1596534"/>
              <a:gd name="connsiteY16" fmla="*/ 3165892 h 3404017"/>
              <a:gd name="connsiteX17" fmla="*/ 0 w 1596534"/>
              <a:gd name="connsiteY17" fmla="*/ 295372 h 3404017"/>
              <a:gd name="connsiteX18" fmla="*/ 1 w 1596534"/>
              <a:gd name="connsiteY18" fmla="*/ 295372 h 3404017"/>
              <a:gd name="connsiteX19" fmla="*/ 1 w 1596534"/>
              <a:gd name="connsiteY19" fmla="*/ 163174 h 3404017"/>
              <a:gd name="connsiteX20" fmla="*/ 160203 w 1596534"/>
              <a:gd name="connsiteY20" fmla="*/ 2972 h 3404017"/>
              <a:gd name="connsiteX0" fmla="*/ 160203 w 1596534"/>
              <a:gd name="connsiteY0" fmla="*/ 2972 h 3404017"/>
              <a:gd name="connsiteX1" fmla="*/ 352768 w 1596534"/>
              <a:gd name="connsiteY1" fmla="*/ 8916 h 3404017"/>
              <a:gd name="connsiteX2" fmla="*/ 363871 w 1596534"/>
              <a:gd name="connsiteY2" fmla="*/ 88407 h 3404017"/>
              <a:gd name="connsiteX3" fmla="*/ 428866 w 1596534"/>
              <a:gd name="connsiteY3" fmla="*/ 132848 h 3404017"/>
              <a:gd name="connsiteX4" fmla="*/ 1174019 w 1596534"/>
              <a:gd name="connsiteY4" fmla="*/ 135820 h 3404017"/>
              <a:gd name="connsiteX5" fmla="*/ 1232285 w 1596534"/>
              <a:gd name="connsiteY5" fmla="*/ 71610 h 3404017"/>
              <a:gd name="connsiteX6" fmla="*/ 1247145 w 1596534"/>
              <a:gd name="connsiteY6" fmla="*/ 0 h 3404017"/>
              <a:gd name="connsiteX7" fmla="*/ 1436332 w 1596534"/>
              <a:gd name="connsiteY7" fmla="*/ 2972 h 3404017"/>
              <a:gd name="connsiteX8" fmla="*/ 1596534 w 1596534"/>
              <a:gd name="connsiteY8" fmla="*/ 163174 h 3404017"/>
              <a:gd name="connsiteX9" fmla="*/ 1596534 w 1596534"/>
              <a:gd name="connsiteY9" fmla="*/ 888468 h 3404017"/>
              <a:gd name="connsiteX10" fmla="*/ 1596534 w 1596534"/>
              <a:gd name="connsiteY10" fmla="*/ 3243815 h 3404017"/>
              <a:gd name="connsiteX11" fmla="*/ 1436332 w 1596534"/>
              <a:gd name="connsiteY11" fmla="*/ 3404017 h 3404017"/>
              <a:gd name="connsiteX12" fmla="*/ 800990 w 1596534"/>
              <a:gd name="connsiteY12" fmla="*/ 3404017 h 3404017"/>
              <a:gd name="connsiteX13" fmla="*/ 795545 w 1596534"/>
              <a:gd name="connsiteY13" fmla="*/ 3404017 h 3404017"/>
              <a:gd name="connsiteX14" fmla="*/ 160203 w 1596534"/>
              <a:gd name="connsiteY14" fmla="*/ 3404017 h 3404017"/>
              <a:gd name="connsiteX15" fmla="*/ 1 w 1596534"/>
              <a:gd name="connsiteY15" fmla="*/ 3243815 h 3404017"/>
              <a:gd name="connsiteX16" fmla="*/ 1 w 1596534"/>
              <a:gd name="connsiteY16" fmla="*/ 3165892 h 3404017"/>
              <a:gd name="connsiteX17" fmla="*/ 0 w 1596534"/>
              <a:gd name="connsiteY17" fmla="*/ 295372 h 3404017"/>
              <a:gd name="connsiteX18" fmla="*/ 1 w 1596534"/>
              <a:gd name="connsiteY18" fmla="*/ 295372 h 3404017"/>
              <a:gd name="connsiteX19" fmla="*/ 1 w 1596534"/>
              <a:gd name="connsiteY19" fmla="*/ 163174 h 3404017"/>
              <a:gd name="connsiteX20" fmla="*/ 160203 w 1596534"/>
              <a:gd name="connsiteY20" fmla="*/ 2972 h 3404017"/>
              <a:gd name="connsiteX0" fmla="*/ 160203 w 1596534"/>
              <a:gd name="connsiteY0" fmla="*/ 2972 h 3404017"/>
              <a:gd name="connsiteX1" fmla="*/ 275498 w 1596534"/>
              <a:gd name="connsiteY1" fmla="*/ 26747 h 3404017"/>
              <a:gd name="connsiteX2" fmla="*/ 363871 w 1596534"/>
              <a:gd name="connsiteY2" fmla="*/ 88407 h 3404017"/>
              <a:gd name="connsiteX3" fmla="*/ 428866 w 1596534"/>
              <a:gd name="connsiteY3" fmla="*/ 132848 h 3404017"/>
              <a:gd name="connsiteX4" fmla="*/ 1174019 w 1596534"/>
              <a:gd name="connsiteY4" fmla="*/ 135820 h 3404017"/>
              <a:gd name="connsiteX5" fmla="*/ 1232285 w 1596534"/>
              <a:gd name="connsiteY5" fmla="*/ 71610 h 3404017"/>
              <a:gd name="connsiteX6" fmla="*/ 1247145 w 1596534"/>
              <a:gd name="connsiteY6" fmla="*/ 0 h 3404017"/>
              <a:gd name="connsiteX7" fmla="*/ 1436332 w 1596534"/>
              <a:gd name="connsiteY7" fmla="*/ 2972 h 3404017"/>
              <a:gd name="connsiteX8" fmla="*/ 1596534 w 1596534"/>
              <a:gd name="connsiteY8" fmla="*/ 163174 h 3404017"/>
              <a:gd name="connsiteX9" fmla="*/ 1596534 w 1596534"/>
              <a:gd name="connsiteY9" fmla="*/ 888468 h 3404017"/>
              <a:gd name="connsiteX10" fmla="*/ 1596534 w 1596534"/>
              <a:gd name="connsiteY10" fmla="*/ 3243815 h 3404017"/>
              <a:gd name="connsiteX11" fmla="*/ 1436332 w 1596534"/>
              <a:gd name="connsiteY11" fmla="*/ 3404017 h 3404017"/>
              <a:gd name="connsiteX12" fmla="*/ 800990 w 1596534"/>
              <a:gd name="connsiteY12" fmla="*/ 3404017 h 3404017"/>
              <a:gd name="connsiteX13" fmla="*/ 795545 w 1596534"/>
              <a:gd name="connsiteY13" fmla="*/ 3404017 h 3404017"/>
              <a:gd name="connsiteX14" fmla="*/ 160203 w 1596534"/>
              <a:gd name="connsiteY14" fmla="*/ 3404017 h 3404017"/>
              <a:gd name="connsiteX15" fmla="*/ 1 w 1596534"/>
              <a:gd name="connsiteY15" fmla="*/ 3243815 h 3404017"/>
              <a:gd name="connsiteX16" fmla="*/ 1 w 1596534"/>
              <a:gd name="connsiteY16" fmla="*/ 3165892 h 3404017"/>
              <a:gd name="connsiteX17" fmla="*/ 0 w 1596534"/>
              <a:gd name="connsiteY17" fmla="*/ 295372 h 3404017"/>
              <a:gd name="connsiteX18" fmla="*/ 1 w 1596534"/>
              <a:gd name="connsiteY18" fmla="*/ 295372 h 3404017"/>
              <a:gd name="connsiteX19" fmla="*/ 1 w 1596534"/>
              <a:gd name="connsiteY19" fmla="*/ 163174 h 3404017"/>
              <a:gd name="connsiteX20" fmla="*/ 160203 w 1596534"/>
              <a:gd name="connsiteY20" fmla="*/ 2972 h 3404017"/>
              <a:gd name="connsiteX0" fmla="*/ 160203 w 1596534"/>
              <a:gd name="connsiteY0" fmla="*/ 2972 h 3404017"/>
              <a:gd name="connsiteX1" fmla="*/ 328992 w 1596534"/>
              <a:gd name="connsiteY1" fmla="*/ 8916 h 3404017"/>
              <a:gd name="connsiteX2" fmla="*/ 363871 w 1596534"/>
              <a:gd name="connsiteY2" fmla="*/ 88407 h 3404017"/>
              <a:gd name="connsiteX3" fmla="*/ 428866 w 1596534"/>
              <a:gd name="connsiteY3" fmla="*/ 132848 h 3404017"/>
              <a:gd name="connsiteX4" fmla="*/ 1174019 w 1596534"/>
              <a:gd name="connsiteY4" fmla="*/ 135820 h 3404017"/>
              <a:gd name="connsiteX5" fmla="*/ 1232285 w 1596534"/>
              <a:gd name="connsiteY5" fmla="*/ 71610 h 3404017"/>
              <a:gd name="connsiteX6" fmla="*/ 1247145 w 1596534"/>
              <a:gd name="connsiteY6" fmla="*/ 0 h 3404017"/>
              <a:gd name="connsiteX7" fmla="*/ 1436332 w 1596534"/>
              <a:gd name="connsiteY7" fmla="*/ 2972 h 3404017"/>
              <a:gd name="connsiteX8" fmla="*/ 1596534 w 1596534"/>
              <a:gd name="connsiteY8" fmla="*/ 163174 h 3404017"/>
              <a:gd name="connsiteX9" fmla="*/ 1596534 w 1596534"/>
              <a:gd name="connsiteY9" fmla="*/ 888468 h 3404017"/>
              <a:gd name="connsiteX10" fmla="*/ 1596534 w 1596534"/>
              <a:gd name="connsiteY10" fmla="*/ 3243815 h 3404017"/>
              <a:gd name="connsiteX11" fmla="*/ 1436332 w 1596534"/>
              <a:gd name="connsiteY11" fmla="*/ 3404017 h 3404017"/>
              <a:gd name="connsiteX12" fmla="*/ 800990 w 1596534"/>
              <a:gd name="connsiteY12" fmla="*/ 3404017 h 3404017"/>
              <a:gd name="connsiteX13" fmla="*/ 795545 w 1596534"/>
              <a:gd name="connsiteY13" fmla="*/ 3404017 h 3404017"/>
              <a:gd name="connsiteX14" fmla="*/ 160203 w 1596534"/>
              <a:gd name="connsiteY14" fmla="*/ 3404017 h 3404017"/>
              <a:gd name="connsiteX15" fmla="*/ 1 w 1596534"/>
              <a:gd name="connsiteY15" fmla="*/ 3243815 h 3404017"/>
              <a:gd name="connsiteX16" fmla="*/ 1 w 1596534"/>
              <a:gd name="connsiteY16" fmla="*/ 3165892 h 3404017"/>
              <a:gd name="connsiteX17" fmla="*/ 0 w 1596534"/>
              <a:gd name="connsiteY17" fmla="*/ 295372 h 3404017"/>
              <a:gd name="connsiteX18" fmla="*/ 1 w 1596534"/>
              <a:gd name="connsiteY18" fmla="*/ 295372 h 3404017"/>
              <a:gd name="connsiteX19" fmla="*/ 1 w 1596534"/>
              <a:gd name="connsiteY19" fmla="*/ 163174 h 3404017"/>
              <a:gd name="connsiteX20" fmla="*/ 160203 w 1596534"/>
              <a:gd name="connsiteY20" fmla="*/ 2972 h 3404017"/>
              <a:gd name="connsiteX0" fmla="*/ 160203 w 1596534"/>
              <a:gd name="connsiteY0" fmla="*/ 2972 h 3404017"/>
              <a:gd name="connsiteX1" fmla="*/ 343852 w 1596534"/>
              <a:gd name="connsiteY1" fmla="*/ 8916 h 3404017"/>
              <a:gd name="connsiteX2" fmla="*/ 363871 w 1596534"/>
              <a:gd name="connsiteY2" fmla="*/ 88407 h 3404017"/>
              <a:gd name="connsiteX3" fmla="*/ 428866 w 1596534"/>
              <a:gd name="connsiteY3" fmla="*/ 132848 h 3404017"/>
              <a:gd name="connsiteX4" fmla="*/ 1174019 w 1596534"/>
              <a:gd name="connsiteY4" fmla="*/ 135820 h 3404017"/>
              <a:gd name="connsiteX5" fmla="*/ 1232285 w 1596534"/>
              <a:gd name="connsiteY5" fmla="*/ 71610 h 3404017"/>
              <a:gd name="connsiteX6" fmla="*/ 1247145 w 1596534"/>
              <a:gd name="connsiteY6" fmla="*/ 0 h 3404017"/>
              <a:gd name="connsiteX7" fmla="*/ 1436332 w 1596534"/>
              <a:gd name="connsiteY7" fmla="*/ 2972 h 3404017"/>
              <a:gd name="connsiteX8" fmla="*/ 1596534 w 1596534"/>
              <a:gd name="connsiteY8" fmla="*/ 163174 h 3404017"/>
              <a:gd name="connsiteX9" fmla="*/ 1596534 w 1596534"/>
              <a:gd name="connsiteY9" fmla="*/ 888468 h 3404017"/>
              <a:gd name="connsiteX10" fmla="*/ 1596534 w 1596534"/>
              <a:gd name="connsiteY10" fmla="*/ 3243815 h 3404017"/>
              <a:gd name="connsiteX11" fmla="*/ 1436332 w 1596534"/>
              <a:gd name="connsiteY11" fmla="*/ 3404017 h 3404017"/>
              <a:gd name="connsiteX12" fmla="*/ 800990 w 1596534"/>
              <a:gd name="connsiteY12" fmla="*/ 3404017 h 3404017"/>
              <a:gd name="connsiteX13" fmla="*/ 795545 w 1596534"/>
              <a:gd name="connsiteY13" fmla="*/ 3404017 h 3404017"/>
              <a:gd name="connsiteX14" fmla="*/ 160203 w 1596534"/>
              <a:gd name="connsiteY14" fmla="*/ 3404017 h 3404017"/>
              <a:gd name="connsiteX15" fmla="*/ 1 w 1596534"/>
              <a:gd name="connsiteY15" fmla="*/ 3243815 h 3404017"/>
              <a:gd name="connsiteX16" fmla="*/ 1 w 1596534"/>
              <a:gd name="connsiteY16" fmla="*/ 3165892 h 3404017"/>
              <a:gd name="connsiteX17" fmla="*/ 0 w 1596534"/>
              <a:gd name="connsiteY17" fmla="*/ 295372 h 3404017"/>
              <a:gd name="connsiteX18" fmla="*/ 1 w 1596534"/>
              <a:gd name="connsiteY18" fmla="*/ 295372 h 3404017"/>
              <a:gd name="connsiteX19" fmla="*/ 1 w 1596534"/>
              <a:gd name="connsiteY19" fmla="*/ 163174 h 3404017"/>
              <a:gd name="connsiteX20" fmla="*/ 160203 w 1596534"/>
              <a:gd name="connsiteY20" fmla="*/ 2972 h 3404017"/>
              <a:gd name="connsiteX0" fmla="*/ 160203 w 1596534"/>
              <a:gd name="connsiteY0" fmla="*/ 2972 h 3404017"/>
              <a:gd name="connsiteX1" fmla="*/ 343852 w 1596534"/>
              <a:gd name="connsiteY1" fmla="*/ 8916 h 3404017"/>
              <a:gd name="connsiteX2" fmla="*/ 363871 w 1596534"/>
              <a:gd name="connsiteY2" fmla="*/ 88407 h 3404017"/>
              <a:gd name="connsiteX3" fmla="*/ 428866 w 1596534"/>
              <a:gd name="connsiteY3" fmla="*/ 132848 h 3404017"/>
              <a:gd name="connsiteX4" fmla="*/ 1174019 w 1596534"/>
              <a:gd name="connsiteY4" fmla="*/ 135820 h 3404017"/>
              <a:gd name="connsiteX5" fmla="*/ 1232285 w 1596534"/>
              <a:gd name="connsiteY5" fmla="*/ 71610 h 3404017"/>
              <a:gd name="connsiteX6" fmla="*/ 1247145 w 1596534"/>
              <a:gd name="connsiteY6" fmla="*/ 0 h 3404017"/>
              <a:gd name="connsiteX7" fmla="*/ 1436332 w 1596534"/>
              <a:gd name="connsiteY7" fmla="*/ 2972 h 3404017"/>
              <a:gd name="connsiteX8" fmla="*/ 1596534 w 1596534"/>
              <a:gd name="connsiteY8" fmla="*/ 163174 h 3404017"/>
              <a:gd name="connsiteX9" fmla="*/ 1596534 w 1596534"/>
              <a:gd name="connsiteY9" fmla="*/ 888468 h 3404017"/>
              <a:gd name="connsiteX10" fmla="*/ 1596534 w 1596534"/>
              <a:gd name="connsiteY10" fmla="*/ 3243815 h 3404017"/>
              <a:gd name="connsiteX11" fmla="*/ 1436332 w 1596534"/>
              <a:gd name="connsiteY11" fmla="*/ 3404017 h 3404017"/>
              <a:gd name="connsiteX12" fmla="*/ 800990 w 1596534"/>
              <a:gd name="connsiteY12" fmla="*/ 3404017 h 3404017"/>
              <a:gd name="connsiteX13" fmla="*/ 795545 w 1596534"/>
              <a:gd name="connsiteY13" fmla="*/ 3404017 h 3404017"/>
              <a:gd name="connsiteX14" fmla="*/ 160203 w 1596534"/>
              <a:gd name="connsiteY14" fmla="*/ 3404017 h 3404017"/>
              <a:gd name="connsiteX15" fmla="*/ 1 w 1596534"/>
              <a:gd name="connsiteY15" fmla="*/ 3243815 h 3404017"/>
              <a:gd name="connsiteX16" fmla="*/ 1 w 1596534"/>
              <a:gd name="connsiteY16" fmla="*/ 3165892 h 3404017"/>
              <a:gd name="connsiteX17" fmla="*/ 0 w 1596534"/>
              <a:gd name="connsiteY17" fmla="*/ 295372 h 3404017"/>
              <a:gd name="connsiteX18" fmla="*/ 1 w 1596534"/>
              <a:gd name="connsiteY18" fmla="*/ 295372 h 3404017"/>
              <a:gd name="connsiteX19" fmla="*/ 1 w 1596534"/>
              <a:gd name="connsiteY19" fmla="*/ 163174 h 3404017"/>
              <a:gd name="connsiteX20" fmla="*/ 160203 w 1596534"/>
              <a:gd name="connsiteY20" fmla="*/ 2972 h 3404017"/>
              <a:gd name="connsiteX0" fmla="*/ 160203 w 1596534"/>
              <a:gd name="connsiteY0" fmla="*/ 2972 h 3404017"/>
              <a:gd name="connsiteX1" fmla="*/ 343852 w 1596534"/>
              <a:gd name="connsiteY1" fmla="*/ 8916 h 3404017"/>
              <a:gd name="connsiteX2" fmla="*/ 378730 w 1596534"/>
              <a:gd name="connsiteY2" fmla="*/ 94351 h 3404017"/>
              <a:gd name="connsiteX3" fmla="*/ 428866 w 1596534"/>
              <a:gd name="connsiteY3" fmla="*/ 132848 h 3404017"/>
              <a:gd name="connsiteX4" fmla="*/ 1174019 w 1596534"/>
              <a:gd name="connsiteY4" fmla="*/ 135820 h 3404017"/>
              <a:gd name="connsiteX5" fmla="*/ 1232285 w 1596534"/>
              <a:gd name="connsiteY5" fmla="*/ 71610 h 3404017"/>
              <a:gd name="connsiteX6" fmla="*/ 1247145 w 1596534"/>
              <a:gd name="connsiteY6" fmla="*/ 0 h 3404017"/>
              <a:gd name="connsiteX7" fmla="*/ 1436332 w 1596534"/>
              <a:gd name="connsiteY7" fmla="*/ 2972 h 3404017"/>
              <a:gd name="connsiteX8" fmla="*/ 1596534 w 1596534"/>
              <a:gd name="connsiteY8" fmla="*/ 163174 h 3404017"/>
              <a:gd name="connsiteX9" fmla="*/ 1596534 w 1596534"/>
              <a:gd name="connsiteY9" fmla="*/ 888468 h 3404017"/>
              <a:gd name="connsiteX10" fmla="*/ 1596534 w 1596534"/>
              <a:gd name="connsiteY10" fmla="*/ 3243815 h 3404017"/>
              <a:gd name="connsiteX11" fmla="*/ 1436332 w 1596534"/>
              <a:gd name="connsiteY11" fmla="*/ 3404017 h 3404017"/>
              <a:gd name="connsiteX12" fmla="*/ 800990 w 1596534"/>
              <a:gd name="connsiteY12" fmla="*/ 3404017 h 3404017"/>
              <a:gd name="connsiteX13" fmla="*/ 795545 w 1596534"/>
              <a:gd name="connsiteY13" fmla="*/ 3404017 h 3404017"/>
              <a:gd name="connsiteX14" fmla="*/ 160203 w 1596534"/>
              <a:gd name="connsiteY14" fmla="*/ 3404017 h 3404017"/>
              <a:gd name="connsiteX15" fmla="*/ 1 w 1596534"/>
              <a:gd name="connsiteY15" fmla="*/ 3243815 h 3404017"/>
              <a:gd name="connsiteX16" fmla="*/ 1 w 1596534"/>
              <a:gd name="connsiteY16" fmla="*/ 3165892 h 3404017"/>
              <a:gd name="connsiteX17" fmla="*/ 0 w 1596534"/>
              <a:gd name="connsiteY17" fmla="*/ 295372 h 3404017"/>
              <a:gd name="connsiteX18" fmla="*/ 1 w 1596534"/>
              <a:gd name="connsiteY18" fmla="*/ 295372 h 3404017"/>
              <a:gd name="connsiteX19" fmla="*/ 1 w 1596534"/>
              <a:gd name="connsiteY19" fmla="*/ 163174 h 3404017"/>
              <a:gd name="connsiteX20" fmla="*/ 160203 w 1596534"/>
              <a:gd name="connsiteY20" fmla="*/ 2972 h 3404017"/>
              <a:gd name="connsiteX0" fmla="*/ 160203 w 1596534"/>
              <a:gd name="connsiteY0" fmla="*/ 2972 h 3404017"/>
              <a:gd name="connsiteX1" fmla="*/ 337908 w 1596534"/>
              <a:gd name="connsiteY1" fmla="*/ 2972 h 3404017"/>
              <a:gd name="connsiteX2" fmla="*/ 378730 w 1596534"/>
              <a:gd name="connsiteY2" fmla="*/ 94351 h 3404017"/>
              <a:gd name="connsiteX3" fmla="*/ 428866 w 1596534"/>
              <a:gd name="connsiteY3" fmla="*/ 132848 h 3404017"/>
              <a:gd name="connsiteX4" fmla="*/ 1174019 w 1596534"/>
              <a:gd name="connsiteY4" fmla="*/ 135820 h 3404017"/>
              <a:gd name="connsiteX5" fmla="*/ 1232285 w 1596534"/>
              <a:gd name="connsiteY5" fmla="*/ 71610 h 3404017"/>
              <a:gd name="connsiteX6" fmla="*/ 1247145 w 1596534"/>
              <a:gd name="connsiteY6" fmla="*/ 0 h 3404017"/>
              <a:gd name="connsiteX7" fmla="*/ 1436332 w 1596534"/>
              <a:gd name="connsiteY7" fmla="*/ 2972 h 3404017"/>
              <a:gd name="connsiteX8" fmla="*/ 1596534 w 1596534"/>
              <a:gd name="connsiteY8" fmla="*/ 163174 h 3404017"/>
              <a:gd name="connsiteX9" fmla="*/ 1596534 w 1596534"/>
              <a:gd name="connsiteY9" fmla="*/ 888468 h 3404017"/>
              <a:gd name="connsiteX10" fmla="*/ 1596534 w 1596534"/>
              <a:gd name="connsiteY10" fmla="*/ 3243815 h 3404017"/>
              <a:gd name="connsiteX11" fmla="*/ 1436332 w 1596534"/>
              <a:gd name="connsiteY11" fmla="*/ 3404017 h 3404017"/>
              <a:gd name="connsiteX12" fmla="*/ 800990 w 1596534"/>
              <a:gd name="connsiteY12" fmla="*/ 3404017 h 3404017"/>
              <a:gd name="connsiteX13" fmla="*/ 795545 w 1596534"/>
              <a:gd name="connsiteY13" fmla="*/ 3404017 h 3404017"/>
              <a:gd name="connsiteX14" fmla="*/ 160203 w 1596534"/>
              <a:gd name="connsiteY14" fmla="*/ 3404017 h 3404017"/>
              <a:gd name="connsiteX15" fmla="*/ 1 w 1596534"/>
              <a:gd name="connsiteY15" fmla="*/ 3243815 h 3404017"/>
              <a:gd name="connsiteX16" fmla="*/ 1 w 1596534"/>
              <a:gd name="connsiteY16" fmla="*/ 3165892 h 3404017"/>
              <a:gd name="connsiteX17" fmla="*/ 0 w 1596534"/>
              <a:gd name="connsiteY17" fmla="*/ 295372 h 3404017"/>
              <a:gd name="connsiteX18" fmla="*/ 1 w 1596534"/>
              <a:gd name="connsiteY18" fmla="*/ 295372 h 3404017"/>
              <a:gd name="connsiteX19" fmla="*/ 1 w 1596534"/>
              <a:gd name="connsiteY19" fmla="*/ 163174 h 3404017"/>
              <a:gd name="connsiteX20" fmla="*/ 160203 w 1596534"/>
              <a:gd name="connsiteY20" fmla="*/ 2972 h 3404017"/>
              <a:gd name="connsiteX0" fmla="*/ 160203 w 1596534"/>
              <a:gd name="connsiteY0" fmla="*/ 2972 h 3404017"/>
              <a:gd name="connsiteX1" fmla="*/ 337908 w 1596534"/>
              <a:gd name="connsiteY1" fmla="*/ 2972 h 3404017"/>
              <a:gd name="connsiteX2" fmla="*/ 378730 w 1596534"/>
              <a:gd name="connsiteY2" fmla="*/ 94351 h 3404017"/>
              <a:gd name="connsiteX3" fmla="*/ 449669 w 1596534"/>
              <a:gd name="connsiteY3" fmla="*/ 135820 h 3404017"/>
              <a:gd name="connsiteX4" fmla="*/ 1174019 w 1596534"/>
              <a:gd name="connsiteY4" fmla="*/ 135820 h 3404017"/>
              <a:gd name="connsiteX5" fmla="*/ 1232285 w 1596534"/>
              <a:gd name="connsiteY5" fmla="*/ 71610 h 3404017"/>
              <a:gd name="connsiteX6" fmla="*/ 1247145 w 1596534"/>
              <a:gd name="connsiteY6" fmla="*/ 0 h 3404017"/>
              <a:gd name="connsiteX7" fmla="*/ 1436332 w 1596534"/>
              <a:gd name="connsiteY7" fmla="*/ 2972 h 3404017"/>
              <a:gd name="connsiteX8" fmla="*/ 1596534 w 1596534"/>
              <a:gd name="connsiteY8" fmla="*/ 163174 h 3404017"/>
              <a:gd name="connsiteX9" fmla="*/ 1596534 w 1596534"/>
              <a:gd name="connsiteY9" fmla="*/ 888468 h 3404017"/>
              <a:gd name="connsiteX10" fmla="*/ 1596534 w 1596534"/>
              <a:gd name="connsiteY10" fmla="*/ 3243815 h 3404017"/>
              <a:gd name="connsiteX11" fmla="*/ 1436332 w 1596534"/>
              <a:gd name="connsiteY11" fmla="*/ 3404017 h 3404017"/>
              <a:gd name="connsiteX12" fmla="*/ 800990 w 1596534"/>
              <a:gd name="connsiteY12" fmla="*/ 3404017 h 3404017"/>
              <a:gd name="connsiteX13" fmla="*/ 795545 w 1596534"/>
              <a:gd name="connsiteY13" fmla="*/ 3404017 h 3404017"/>
              <a:gd name="connsiteX14" fmla="*/ 160203 w 1596534"/>
              <a:gd name="connsiteY14" fmla="*/ 3404017 h 3404017"/>
              <a:gd name="connsiteX15" fmla="*/ 1 w 1596534"/>
              <a:gd name="connsiteY15" fmla="*/ 3243815 h 3404017"/>
              <a:gd name="connsiteX16" fmla="*/ 1 w 1596534"/>
              <a:gd name="connsiteY16" fmla="*/ 3165892 h 3404017"/>
              <a:gd name="connsiteX17" fmla="*/ 0 w 1596534"/>
              <a:gd name="connsiteY17" fmla="*/ 295372 h 3404017"/>
              <a:gd name="connsiteX18" fmla="*/ 1 w 1596534"/>
              <a:gd name="connsiteY18" fmla="*/ 295372 h 3404017"/>
              <a:gd name="connsiteX19" fmla="*/ 1 w 1596534"/>
              <a:gd name="connsiteY19" fmla="*/ 163174 h 3404017"/>
              <a:gd name="connsiteX20" fmla="*/ 160203 w 1596534"/>
              <a:gd name="connsiteY20" fmla="*/ 2972 h 3404017"/>
              <a:gd name="connsiteX0" fmla="*/ 160203 w 1596534"/>
              <a:gd name="connsiteY0" fmla="*/ 2972 h 3404017"/>
              <a:gd name="connsiteX1" fmla="*/ 337908 w 1596534"/>
              <a:gd name="connsiteY1" fmla="*/ 2972 h 3404017"/>
              <a:gd name="connsiteX2" fmla="*/ 378730 w 1596534"/>
              <a:gd name="connsiteY2" fmla="*/ 94351 h 3404017"/>
              <a:gd name="connsiteX3" fmla="*/ 449669 w 1596534"/>
              <a:gd name="connsiteY3" fmla="*/ 135820 h 3404017"/>
              <a:gd name="connsiteX4" fmla="*/ 1174019 w 1596534"/>
              <a:gd name="connsiteY4" fmla="*/ 135820 h 3404017"/>
              <a:gd name="connsiteX5" fmla="*/ 1232285 w 1596534"/>
              <a:gd name="connsiteY5" fmla="*/ 71610 h 3404017"/>
              <a:gd name="connsiteX6" fmla="*/ 1247145 w 1596534"/>
              <a:gd name="connsiteY6" fmla="*/ 0 h 3404017"/>
              <a:gd name="connsiteX7" fmla="*/ 1436332 w 1596534"/>
              <a:gd name="connsiteY7" fmla="*/ 2972 h 3404017"/>
              <a:gd name="connsiteX8" fmla="*/ 1596534 w 1596534"/>
              <a:gd name="connsiteY8" fmla="*/ 163174 h 3404017"/>
              <a:gd name="connsiteX9" fmla="*/ 1596534 w 1596534"/>
              <a:gd name="connsiteY9" fmla="*/ 888468 h 3404017"/>
              <a:gd name="connsiteX10" fmla="*/ 1596534 w 1596534"/>
              <a:gd name="connsiteY10" fmla="*/ 3243815 h 3404017"/>
              <a:gd name="connsiteX11" fmla="*/ 1436332 w 1596534"/>
              <a:gd name="connsiteY11" fmla="*/ 3404017 h 3404017"/>
              <a:gd name="connsiteX12" fmla="*/ 800990 w 1596534"/>
              <a:gd name="connsiteY12" fmla="*/ 3404017 h 3404017"/>
              <a:gd name="connsiteX13" fmla="*/ 795545 w 1596534"/>
              <a:gd name="connsiteY13" fmla="*/ 3404017 h 3404017"/>
              <a:gd name="connsiteX14" fmla="*/ 160203 w 1596534"/>
              <a:gd name="connsiteY14" fmla="*/ 3404017 h 3404017"/>
              <a:gd name="connsiteX15" fmla="*/ 1 w 1596534"/>
              <a:gd name="connsiteY15" fmla="*/ 3243815 h 3404017"/>
              <a:gd name="connsiteX16" fmla="*/ 1 w 1596534"/>
              <a:gd name="connsiteY16" fmla="*/ 3165892 h 3404017"/>
              <a:gd name="connsiteX17" fmla="*/ 0 w 1596534"/>
              <a:gd name="connsiteY17" fmla="*/ 295372 h 3404017"/>
              <a:gd name="connsiteX18" fmla="*/ 1 w 1596534"/>
              <a:gd name="connsiteY18" fmla="*/ 295372 h 3404017"/>
              <a:gd name="connsiteX19" fmla="*/ 1 w 1596534"/>
              <a:gd name="connsiteY19" fmla="*/ 163174 h 3404017"/>
              <a:gd name="connsiteX20" fmla="*/ 160203 w 1596534"/>
              <a:gd name="connsiteY20" fmla="*/ 2972 h 3404017"/>
              <a:gd name="connsiteX0" fmla="*/ 160203 w 1596534"/>
              <a:gd name="connsiteY0" fmla="*/ 5944 h 3406989"/>
              <a:gd name="connsiteX1" fmla="*/ 337908 w 1596534"/>
              <a:gd name="connsiteY1" fmla="*/ 5944 h 3406989"/>
              <a:gd name="connsiteX2" fmla="*/ 378730 w 1596534"/>
              <a:gd name="connsiteY2" fmla="*/ 97323 h 3406989"/>
              <a:gd name="connsiteX3" fmla="*/ 449669 w 1596534"/>
              <a:gd name="connsiteY3" fmla="*/ 138792 h 3406989"/>
              <a:gd name="connsiteX4" fmla="*/ 1174019 w 1596534"/>
              <a:gd name="connsiteY4" fmla="*/ 138792 h 3406989"/>
              <a:gd name="connsiteX5" fmla="*/ 1232285 w 1596534"/>
              <a:gd name="connsiteY5" fmla="*/ 74582 h 3406989"/>
              <a:gd name="connsiteX6" fmla="*/ 1354134 w 1596534"/>
              <a:gd name="connsiteY6" fmla="*/ 0 h 3406989"/>
              <a:gd name="connsiteX7" fmla="*/ 1436332 w 1596534"/>
              <a:gd name="connsiteY7" fmla="*/ 5944 h 3406989"/>
              <a:gd name="connsiteX8" fmla="*/ 1596534 w 1596534"/>
              <a:gd name="connsiteY8" fmla="*/ 166146 h 3406989"/>
              <a:gd name="connsiteX9" fmla="*/ 1596534 w 1596534"/>
              <a:gd name="connsiteY9" fmla="*/ 891440 h 3406989"/>
              <a:gd name="connsiteX10" fmla="*/ 1596534 w 1596534"/>
              <a:gd name="connsiteY10" fmla="*/ 3246787 h 3406989"/>
              <a:gd name="connsiteX11" fmla="*/ 1436332 w 1596534"/>
              <a:gd name="connsiteY11" fmla="*/ 3406989 h 3406989"/>
              <a:gd name="connsiteX12" fmla="*/ 800990 w 1596534"/>
              <a:gd name="connsiteY12" fmla="*/ 3406989 h 3406989"/>
              <a:gd name="connsiteX13" fmla="*/ 795545 w 1596534"/>
              <a:gd name="connsiteY13" fmla="*/ 3406989 h 3406989"/>
              <a:gd name="connsiteX14" fmla="*/ 160203 w 1596534"/>
              <a:gd name="connsiteY14" fmla="*/ 3406989 h 3406989"/>
              <a:gd name="connsiteX15" fmla="*/ 1 w 1596534"/>
              <a:gd name="connsiteY15" fmla="*/ 3246787 h 3406989"/>
              <a:gd name="connsiteX16" fmla="*/ 1 w 1596534"/>
              <a:gd name="connsiteY16" fmla="*/ 3168864 h 3406989"/>
              <a:gd name="connsiteX17" fmla="*/ 0 w 1596534"/>
              <a:gd name="connsiteY17" fmla="*/ 298344 h 3406989"/>
              <a:gd name="connsiteX18" fmla="*/ 1 w 1596534"/>
              <a:gd name="connsiteY18" fmla="*/ 298344 h 3406989"/>
              <a:gd name="connsiteX19" fmla="*/ 1 w 1596534"/>
              <a:gd name="connsiteY19" fmla="*/ 166146 h 3406989"/>
              <a:gd name="connsiteX20" fmla="*/ 160203 w 1596534"/>
              <a:gd name="connsiteY20" fmla="*/ 5944 h 3406989"/>
              <a:gd name="connsiteX0" fmla="*/ 160203 w 1596534"/>
              <a:gd name="connsiteY0" fmla="*/ 0 h 3401045"/>
              <a:gd name="connsiteX1" fmla="*/ 337908 w 1596534"/>
              <a:gd name="connsiteY1" fmla="*/ 0 h 3401045"/>
              <a:gd name="connsiteX2" fmla="*/ 378730 w 1596534"/>
              <a:gd name="connsiteY2" fmla="*/ 91379 h 3401045"/>
              <a:gd name="connsiteX3" fmla="*/ 449669 w 1596534"/>
              <a:gd name="connsiteY3" fmla="*/ 132848 h 3401045"/>
              <a:gd name="connsiteX4" fmla="*/ 1174019 w 1596534"/>
              <a:gd name="connsiteY4" fmla="*/ 132848 h 3401045"/>
              <a:gd name="connsiteX5" fmla="*/ 1232285 w 1596534"/>
              <a:gd name="connsiteY5" fmla="*/ 68638 h 3401045"/>
              <a:gd name="connsiteX6" fmla="*/ 1253090 w 1596534"/>
              <a:gd name="connsiteY6" fmla="*/ 5944 h 3401045"/>
              <a:gd name="connsiteX7" fmla="*/ 1436332 w 1596534"/>
              <a:gd name="connsiteY7" fmla="*/ 0 h 3401045"/>
              <a:gd name="connsiteX8" fmla="*/ 1596534 w 1596534"/>
              <a:gd name="connsiteY8" fmla="*/ 160202 h 3401045"/>
              <a:gd name="connsiteX9" fmla="*/ 1596534 w 1596534"/>
              <a:gd name="connsiteY9" fmla="*/ 885496 h 3401045"/>
              <a:gd name="connsiteX10" fmla="*/ 1596534 w 1596534"/>
              <a:gd name="connsiteY10" fmla="*/ 3240843 h 3401045"/>
              <a:gd name="connsiteX11" fmla="*/ 1436332 w 1596534"/>
              <a:gd name="connsiteY11" fmla="*/ 3401045 h 3401045"/>
              <a:gd name="connsiteX12" fmla="*/ 800990 w 1596534"/>
              <a:gd name="connsiteY12" fmla="*/ 3401045 h 3401045"/>
              <a:gd name="connsiteX13" fmla="*/ 795545 w 1596534"/>
              <a:gd name="connsiteY13" fmla="*/ 3401045 h 3401045"/>
              <a:gd name="connsiteX14" fmla="*/ 160203 w 1596534"/>
              <a:gd name="connsiteY14" fmla="*/ 3401045 h 3401045"/>
              <a:gd name="connsiteX15" fmla="*/ 1 w 1596534"/>
              <a:gd name="connsiteY15" fmla="*/ 3240843 h 3401045"/>
              <a:gd name="connsiteX16" fmla="*/ 1 w 1596534"/>
              <a:gd name="connsiteY16" fmla="*/ 3162920 h 3401045"/>
              <a:gd name="connsiteX17" fmla="*/ 0 w 1596534"/>
              <a:gd name="connsiteY17" fmla="*/ 292400 h 3401045"/>
              <a:gd name="connsiteX18" fmla="*/ 1 w 1596534"/>
              <a:gd name="connsiteY18" fmla="*/ 292400 h 3401045"/>
              <a:gd name="connsiteX19" fmla="*/ 1 w 1596534"/>
              <a:gd name="connsiteY19" fmla="*/ 160202 h 3401045"/>
              <a:gd name="connsiteX20" fmla="*/ 160203 w 1596534"/>
              <a:gd name="connsiteY20" fmla="*/ 0 h 3401045"/>
              <a:gd name="connsiteX0" fmla="*/ 160203 w 1596534"/>
              <a:gd name="connsiteY0" fmla="*/ 0 h 3401045"/>
              <a:gd name="connsiteX1" fmla="*/ 337908 w 1596534"/>
              <a:gd name="connsiteY1" fmla="*/ 0 h 3401045"/>
              <a:gd name="connsiteX2" fmla="*/ 378730 w 1596534"/>
              <a:gd name="connsiteY2" fmla="*/ 91379 h 3401045"/>
              <a:gd name="connsiteX3" fmla="*/ 449669 w 1596534"/>
              <a:gd name="connsiteY3" fmla="*/ 132848 h 3401045"/>
              <a:gd name="connsiteX4" fmla="*/ 1174019 w 1596534"/>
              <a:gd name="connsiteY4" fmla="*/ 132848 h 3401045"/>
              <a:gd name="connsiteX5" fmla="*/ 1232285 w 1596534"/>
              <a:gd name="connsiteY5" fmla="*/ 68638 h 3401045"/>
              <a:gd name="connsiteX6" fmla="*/ 1253090 w 1596534"/>
              <a:gd name="connsiteY6" fmla="*/ 5944 h 3401045"/>
              <a:gd name="connsiteX7" fmla="*/ 1436332 w 1596534"/>
              <a:gd name="connsiteY7" fmla="*/ 0 h 3401045"/>
              <a:gd name="connsiteX8" fmla="*/ 1596534 w 1596534"/>
              <a:gd name="connsiteY8" fmla="*/ 160202 h 3401045"/>
              <a:gd name="connsiteX9" fmla="*/ 1596534 w 1596534"/>
              <a:gd name="connsiteY9" fmla="*/ 885496 h 3401045"/>
              <a:gd name="connsiteX10" fmla="*/ 1596534 w 1596534"/>
              <a:gd name="connsiteY10" fmla="*/ 3240843 h 3401045"/>
              <a:gd name="connsiteX11" fmla="*/ 1436332 w 1596534"/>
              <a:gd name="connsiteY11" fmla="*/ 3401045 h 3401045"/>
              <a:gd name="connsiteX12" fmla="*/ 800990 w 1596534"/>
              <a:gd name="connsiteY12" fmla="*/ 3401045 h 3401045"/>
              <a:gd name="connsiteX13" fmla="*/ 795545 w 1596534"/>
              <a:gd name="connsiteY13" fmla="*/ 3401045 h 3401045"/>
              <a:gd name="connsiteX14" fmla="*/ 160203 w 1596534"/>
              <a:gd name="connsiteY14" fmla="*/ 3401045 h 3401045"/>
              <a:gd name="connsiteX15" fmla="*/ 1 w 1596534"/>
              <a:gd name="connsiteY15" fmla="*/ 3240843 h 3401045"/>
              <a:gd name="connsiteX16" fmla="*/ 1 w 1596534"/>
              <a:gd name="connsiteY16" fmla="*/ 3162920 h 3401045"/>
              <a:gd name="connsiteX17" fmla="*/ 0 w 1596534"/>
              <a:gd name="connsiteY17" fmla="*/ 292400 h 3401045"/>
              <a:gd name="connsiteX18" fmla="*/ 1 w 1596534"/>
              <a:gd name="connsiteY18" fmla="*/ 292400 h 3401045"/>
              <a:gd name="connsiteX19" fmla="*/ 1 w 1596534"/>
              <a:gd name="connsiteY19" fmla="*/ 160202 h 3401045"/>
              <a:gd name="connsiteX20" fmla="*/ 160203 w 1596534"/>
              <a:gd name="connsiteY20" fmla="*/ 0 h 3401045"/>
              <a:gd name="connsiteX0" fmla="*/ 160203 w 1596534"/>
              <a:gd name="connsiteY0" fmla="*/ 0 h 3401045"/>
              <a:gd name="connsiteX1" fmla="*/ 337908 w 1596534"/>
              <a:gd name="connsiteY1" fmla="*/ 0 h 3401045"/>
              <a:gd name="connsiteX2" fmla="*/ 378730 w 1596534"/>
              <a:gd name="connsiteY2" fmla="*/ 91379 h 3401045"/>
              <a:gd name="connsiteX3" fmla="*/ 449669 w 1596534"/>
              <a:gd name="connsiteY3" fmla="*/ 132848 h 3401045"/>
              <a:gd name="connsiteX4" fmla="*/ 1174019 w 1596534"/>
              <a:gd name="connsiteY4" fmla="*/ 132848 h 3401045"/>
              <a:gd name="connsiteX5" fmla="*/ 1232285 w 1596534"/>
              <a:gd name="connsiteY5" fmla="*/ 68638 h 3401045"/>
              <a:gd name="connsiteX6" fmla="*/ 1253090 w 1596534"/>
              <a:gd name="connsiteY6" fmla="*/ 5944 h 3401045"/>
              <a:gd name="connsiteX7" fmla="*/ 1436332 w 1596534"/>
              <a:gd name="connsiteY7" fmla="*/ 0 h 3401045"/>
              <a:gd name="connsiteX8" fmla="*/ 1596534 w 1596534"/>
              <a:gd name="connsiteY8" fmla="*/ 160202 h 3401045"/>
              <a:gd name="connsiteX9" fmla="*/ 1596534 w 1596534"/>
              <a:gd name="connsiteY9" fmla="*/ 885496 h 3401045"/>
              <a:gd name="connsiteX10" fmla="*/ 1596534 w 1596534"/>
              <a:gd name="connsiteY10" fmla="*/ 3240843 h 3401045"/>
              <a:gd name="connsiteX11" fmla="*/ 1436332 w 1596534"/>
              <a:gd name="connsiteY11" fmla="*/ 3401045 h 3401045"/>
              <a:gd name="connsiteX12" fmla="*/ 800990 w 1596534"/>
              <a:gd name="connsiteY12" fmla="*/ 3401045 h 3401045"/>
              <a:gd name="connsiteX13" fmla="*/ 795545 w 1596534"/>
              <a:gd name="connsiteY13" fmla="*/ 3401045 h 3401045"/>
              <a:gd name="connsiteX14" fmla="*/ 160203 w 1596534"/>
              <a:gd name="connsiteY14" fmla="*/ 3401045 h 3401045"/>
              <a:gd name="connsiteX15" fmla="*/ 1 w 1596534"/>
              <a:gd name="connsiteY15" fmla="*/ 3240843 h 3401045"/>
              <a:gd name="connsiteX16" fmla="*/ 1 w 1596534"/>
              <a:gd name="connsiteY16" fmla="*/ 3162920 h 3401045"/>
              <a:gd name="connsiteX17" fmla="*/ 0 w 1596534"/>
              <a:gd name="connsiteY17" fmla="*/ 292400 h 3401045"/>
              <a:gd name="connsiteX18" fmla="*/ 1 w 1596534"/>
              <a:gd name="connsiteY18" fmla="*/ 292400 h 3401045"/>
              <a:gd name="connsiteX19" fmla="*/ 1 w 1596534"/>
              <a:gd name="connsiteY19" fmla="*/ 160202 h 3401045"/>
              <a:gd name="connsiteX20" fmla="*/ 160203 w 1596534"/>
              <a:gd name="connsiteY20" fmla="*/ 0 h 3401045"/>
              <a:gd name="connsiteX0" fmla="*/ 160203 w 1596534"/>
              <a:gd name="connsiteY0" fmla="*/ 0 h 3401045"/>
              <a:gd name="connsiteX1" fmla="*/ 337908 w 1596534"/>
              <a:gd name="connsiteY1" fmla="*/ 0 h 3401045"/>
              <a:gd name="connsiteX2" fmla="*/ 378730 w 1596534"/>
              <a:gd name="connsiteY2" fmla="*/ 91379 h 3401045"/>
              <a:gd name="connsiteX3" fmla="*/ 449669 w 1596534"/>
              <a:gd name="connsiteY3" fmla="*/ 132848 h 3401045"/>
              <a:gd name="connsiteX4" fmla="*/ 1174019 w 1596534"/>
              <a:gd name="connsiteY4" fmla="*/ 132848 h 3401045"/>
              <a:gd name="connsiteX5" fmla="*/ 1232285 w 1596534"/>
              <a:gd name="connsiteY5" fmla="*/ 68638 h 3401045"/>
              <a:gd name="connsiteX6" fmla="*/ 1253090 w 1596534"/>
              <a:gd name="connsiteY6" fmla="*/ 5944 h 3401045"/>
              <a:gd name="connsiteX7" fmla="*/ 1436332 w 1596534"/>
              <a:gd name="connsiteY7" fmla="*/ 0 h 3401045"/>
              <a:gd name="connsiteX8" fmla="*/ 1596534 w 1596534"/>
              <a:gd name="connsiteY8" fmla="*/ 160202 h 3401045"/>
              <a:gd name="connsiteX9" fmla="*/ 1596534 w 1596534"/>
              <a:gd name="connsiteY9" fmla="*/ 885496 h 3401045"/>
              <a:gd name="connsiteX10" fmla="*/ 1596534 w 1596534"/>
              <a:gd name="connsiteY10" fmla="*/ 3240843 h 3401045"/>
              <a:gd name="connsiteX11" fmla="*/ 1436332 w 1596534"/>
              <a:gd name="connsiteY11" fmla="*/ 3401045 h 3401045"/>
              <a:gd name="connsiteX12" fmla="*/ 800990 w 1596534"/>
              <a:gd name="connsiteY12" fmla="*/ 3401045 h 3401045"/>
              <a:gd name="connsiteX13" fmla="*/ 795545 w 1596534"/>
              <a:gd name="connsiteY13" fmla="*/ 3401045 h 3401045"/>
              <a:gd name="connsiteX14" fmla="*/ 160203 w 1596534"/>
              <a:gd name="connsiteY14" fmla="*/ 3401045 h 3401045"/>
              <a:gd name="connsiteX15" fmla="*/ 1 w 1596534"/>
              <a:gd name="connsiteY15" fmla="*/ 3240843 h 3401045"/>
              <a:gd name="connsiteX16" fmla="*/ 1 w 1596534"/>
              <a:gd name="connsiteY16" fmla="*/ 3162920 h 3401045"/>
              <a:gd name="connsiteX17" fmla="*/ 0 w 1596534"/>
              <a:gd name="connsiteY17" fmla="*/ 292400 h 3401045"/>
              <a:gd name="connsiteX18" fmla="*/ 1 w 1596534"/>
              <a:gd name="connsiteY18" fmla="*/ 292400 h 3401045"/>
              <a:gd name="connsiteX19" fmla="*/ 1 w 1596534"/>
              <a:gd name="connsiteY19" fmla="*/ 160202 h 3401045"/>
              <a:gd name="connsiteX20" fmla="*/ 160203 w 1596534"/>
              <a:gd name="connsiteY20" fmla="*/ 0 h 3401045"/>
              <a:gd name="connsiteX0" fmla="*/ 160203 w 1596534"/>
              <a:gd name="connsiteY0" fmla="*/ 0 h 3401045"/>
              <a:gd name="connsiteX1" fmla="*/ 337908 w 1596534"/>
              <a:gd name="connsiteY1" fmla="*/ 0 h 3401045"/>
              <a:gd name="connsiteX2" fmla="*/ 378730 w 1596534"/>
              <a:gd name="connsiteY2" fmla="*/ 91379 h 3401045"/>
              <a:gd name="connsiteX3" fmla="*/ 449669 w 1596534"/>
              <a:gd name="connsiteY3" fmla="*/ 132848 h 3401045"/>
              <a:gd name="connsiteX4" fmla="*/ 1174019 w 1596534"/>
              <a:gd name="connsiteY4" fmla="*/ 132848 h 3401045"/>
              <a:gd name="connsiteX5" fmla="*/ 1232285 w 1596534"/>
              <a:gd name="connsiteY5" fmla="*/ 68638 h 3401045"/>
              <a:gd name="connsiteX6" fmla="*/ 1253090 w 1596534"/>
              <a:gd name="connsiteY6" fmla="*/ 5944 h 3401045"/>
              <a:gd name="connsiteX7" fmla="*/ 1436332 w 1596534"/>
              <a:gd name="connsiteY7" fmla="*/ 0 h 3401045"/>
              <a:gd name="connsiteX8" fmla="*/ 1596534 w 1596534"/>
              <a:gd name="connsiteY8" fmla="*/ 160202 h 3401045"/>
              <a:gd name="connsiteX9" fmla="*/ 1596534 w 1596534"/>
              <a:gd name="connsiteY9" fmla="*/ 885496 h 3401045"/>
              <a:gd name="connsiteX10" fmla="*/ 1596534 w 1596534"/>
              <a:gd name="connsiteY10" fmla="*/ 3240843 h 3401045"/>
              <a:gd name="connsiteX11" fmla="*/ 1436332 w 1596534"/>
              <a:gd name="connsiteY11" fmla="*/ 3401045 h 3401045"/>
              <a:gd name="connsiteX12" fmla="*/ 800990 w 1596534"/>
              <a:gd name="connsiteY12" fmla="*/ 3401045 h 3401045"/>
              <a:gd name="connsiteX13" fmla="*/ 795545 w 1596534"/>
              <a:gd name="connsiteY13" fmla="*/ 3401045 h 3401045"/>
              <a:gd name="connsiteX14" fmla="*/ 160203 w 1596534"/>
              <a:gd name="connsiteY14" fmla="*/ 3401045 h 3401045"/>
              <a:gd name="connsiteX15" fmla="*/ 1 w 1596534"/>
              <a:gd name="connsiteY15" fmla="*/ 3240843 h 3401045"/>
              <a:gd name="connsiteX16" fmla="*/ 1 w 1596534"/>
              <a:gd name="connsiteY16" fmla="*/ 3162920 h 3401045"/>
              <a:gd name="connsiteX17" fmla="*/ 0 w 1596534"/>
              <a:gd name="connsiteY17" fmla="*/ 292400 h 3401045"/>
              <a:gd name="connsiteX18" fmla="*/ 1 w 1596534"/>
              <a:gd name="connsiteY18" fmla="*/ 292400 h 3401045"/>
              <a:gd name="connsiteX19" fmla="*/ 1 w 1596534"/>
              <a:gd name="connsiteY19" fmla="*/ 160202 h 3401045"/>
              <a:gd name="connsiteX20" fmla="*/ 160203 w 1596534"/>
              <a:gd name="connsiteY20" fmla="*/ 0 h 3401045"/>
              <a:gd name="connsiteX0" fmla="*/ 160203 w 1596534"/>
              <a:gd name="connsiteY0" fmla="*/ 0 h 3401045"/>
              <a:gd name="connsiteX1" fmla="*/ 337908 w 1596534"/>
              <a:gd name="connsiteY1" fmla="*/ 0 h 3401045"/>
              <a:gd name="connsiteX2" fmla="*/ 378730 w 1596534"/>
              <a:gd name="connsiteY2" fmla="*/ 91379 h 3401045"/>
              <a:gd name="connsiteX3" fmla="*/ 449669 w 1596534"/>
              <a:gd name="connsiteY3" fmla="*/ 132848 h 3401045"/>
              <a:gd name="connsiteX4" fmla="*/ 1174019 w 1596534"/>
              <a:gd name="connsiteY4" fmla="*/ 132848 h 3401045"/>
              <a:gd name="connsiteX5" fmla="*/ 1232285 w 1596534"/>
              <a:gd name="connsiteY5" fmla="*/ 68638 h 3401045"/>
              <a:gd name="connsiteX6" fmla="*/ 1253090 w 1596534"/>
              <a:gd name="connsiteY6" fmla="*/ 5944 h 3401045"/>
              <a:gd name="connsiteX7" fmla="*/ 1436332 w 1596534"/>
              <a:gd name="connsiteY7" fmla="*/ 0 h 3401045"/>
              <a:gd name="connsiteX8" fmla="*/ 1596534 w 1596534"/>
              <a:gd name="connsiteY8" fmla="*/ 160202 h 3401045"/>
              <a:gd name="connsiteX9" fmla="*/ 1596534 w 1596534"/>
              <a:gd name="connsiteY9" fmla="*/ 885496 h 3401045"/>
              <a:gd name="connsiteX10" fmla="*/ 1596534 w 1596534"/>
              <a:gd name="connsiteY10" fmla="*/ 3240843 h 3401045"/>
              <a:gd name="connsiteX11" fmla="*/ 1436332 w 1596534"/>
              <a:gd name="connsiteY11" fmla="*/ 3401045 h 3401045"/>
              <a:gd name="connsiteX12" fmla="*/ 800990 w 1596534"/>
              <a:gd name="connsiteY12" fmla="*/ 3401045 h 3401045"/>
              <a:gd name="connsiteX13" fmla="*/ 795545 w 1596534"/>
              <a:gd name="connsiteY13" fmla="*/ 3401045 h 3401045"/>
              <a:gd name="connsiteX14" fmla="*/ 160203 w 1596534"/>
              <a:gd name="connsiteY14" fmla="*/ 3401045 h 3401045"/>
              <a:gd name="connsiteX15" fmla="*/ 1 w 1596534"/>
              <a:gd name="connsiteY15" fmla="*/ 3240843 h 3401045"/>
              <a:gd name="connsiteX16" fmla="*/ 1 w 1596534"/>
              <a:gd name="connsiteY16" fmla="*/ 3162920 h 3401045"/>
              <a:gd name="connsiteX17" fmla="*/ 0 w 1596534"/>
              <a:gd name="connsiteY17" fmla="*/ 292400 h 3401045"/>
              <a:gd name="connsiteX18" fmla="*/ 1 w 1596534"/>
              <a:gd name="connsiteY18" fmla="*/ 292400 h 3401045"/>
              <a:gd name="connsiteX19" fmla="*/ 1 w 1596534"/>
              <a:gd name="connsiteY19" fmla="*/ 160202 h 3401045"/>
              <a:gd name="connsiteX20" fmla="*/ 160203 w 1596534"/>
              <a:gd name="connsiteY20" fmla="*/ 0 h 3401045"/>
              <a:gd name="connsiteX0" fmla="*/ 160203 w 1596534"/>
              <a:gd name="connsiteY0" fmla="*/ 0 h 3401045"/>
              <a:gd name="connsiteX1" fmla="*/ 337908 w 1596534"/>
              <a:gd name="connsiteY1" fmla="*/ 0 h 3401045"/>
              <a:gd name="connsiteX2" fmla="*/ 378730 w 1596534"/>
              <a:gd name="connsiteY2" fmla="*/ 91379 h 3401045"/>
              <a:gd name="connsiteX3" fmla="*/ 449669 w 1596534"/>
              <a:gd name="connsiteY3" fmla="*/ 132848 h 3401045"/>
              <a:gd name="connsiteX4" fmla="*/ 1174019 w 1596534"/>
              <a:gd name="connsiteY4" fmla="*/ 132848 h 3401045"/>
              <a:gd name="connsiteX5" fmla="*/ 1232285 w 1596534"/>
              <a:gd name="connsiteY5" fmla="*/ 68638 h 3401045"/>
              <a:gd name="connsiteX6" fmla="*/ 1253090 w 1596534"/>
              <a:gd name="connsiteY6" fmla="*/ 5944 h 3401045"/>
              <a:gd name="connsiteX7" fmla="*/ 1436332 w 1596534"/>
              <a:gd name="connsiteY7" fmla="*/ 0 h 3401045"/>
              <a:gd name="connsiteX8" fmla="*/ 1596534 w 1596534"/>
              <a:gd name="connsiteY8" fmla="*/ 160202 h 3401045"/>
              <a:gd name="connsiteX9" fmla="*/ 1596534 w 1596534"/>
              <a:gd name="connsiteY9" fmla="*/ 885496 h 3401045"/>
              <a:gd name="connsiteX10" fmla="*/ 1596534 w 1596534"/>
              <a:gd name="connsiteY10" fmla="*/ 3240843 h 3401045"/>
              <a:gd name="connsiteX11" fmla="*/ 1436332 w 1596534"/>
              <a:gd name="connsiteY11" fmla="*/ 3401045 h 3401045"/>
              <a:gd name="connsiteX12" fmla="*/ 800990 w 1596534"/>
              <a:gd name="connsiteY12" fmla="*/ 3401045 h 3401045"/>
              <a:gd name="connsiteX13" fmla="*/ 795545 w 1596534"/>
              <a:gd name="connsiteY13" fmla="*/ 3401045 h 3401045"/>
              <a:gd name="connsiteX14" fmla="*/ 160203 w 1596534"/>
              <a:gd name="connsiteY14" fmla="*/ 3401045 h 3401045"/>
              <a:gd name="connsiteX15" fmla="*/ 1 w 1596534"/>
              <a:gd name="connsiteY15" fmla="*/ 3240843 h 3401045"/>
              <a:gd name="connsiteX16" fmla="*/ 1 w 1596534"/>
              <a:gd name="connsiteY16" fmla="*/ 3162920 h 3401045"/>
              <a:gd name="connsiteX17" fmla="*/ 0 w 1596534"/>
              <a:gd name="connsiteY17" fmla="*/ 292400 h 3401045"/>
              <a:gd name="connsiteX18" fmla="*/ 1 w 1596534"/>
              <a:gd name="connsiteY18" fmla="*/ 292400 h 3401045"/>
              <a:gd name="connsiteX19" fmla="*/ 1 w 1596534"/>
              <a:gd name="connsiteY19" fmla="*/ 160202 h 3401045"/>
              <a:gd name="connsiteX20" fmla="*/ 160203 w 1596534"/>
              <a:gd name="connsiteY20" fmla="*/ 0 h 3401045"/>
              <a:gd name="connsiteX0" fmla="*/ 160203 w 1596534"/>
              <a:gd name="connsiteY0" fmla="*/ 0 h 3401045"/>
              <a:gd name="connsiteX1" fmla="*/ 337908 w 1596534"/>
              <a:gd name="connsiteY1" fmla="*/ 0 h 3401045"/>
              <a:gd name="connsiteX2" fmla="*/ 378730 w 1596534"/>
              <a:gd name="connsiteY2" fmla="*/ 91379 h 3401045"/>
              <a:gd name="connsiteX3" fmla="*/ 449669 w 1596534"/>
              <a:gd name="connsiteY3" fmla="*/ 132848 h 3401045"/>
              <a:gd name="connsiteX4" fmla="*/ 1174019 w 1596534"/>
              <a:gd name="connsiteY4" fmla="*/ 132848 h 3401045"/>
              <a:gd name="connsiteX5" fmla="*/ 1232285 w 1596534"/>
              <a:gd name="connsiteY5" fmla="*/ 68638 h 3401045"/>
              <a:gd name="connsiteX6" fmla="*/ 1250118 w 1596534"/>
              <a:gd name="connsiteY6" fmla="*/ 0 h 3401045"/>
              <a:gd name="connsiteX7" fmla="*/ 1436332 w 1596534"/>
              <a:gd name="connsiteY7" fmla="*/ 0 h 3401045"/>
              <a:gd name="connsiteX8" fmla="*/ 1596534 w 1596534"/>
              <a:gd name="connsiteY8" fmla="*/ 160202 h 3401045"/>
              <a:gd name="connsiteX9" fmla="*/ 1596534 w 1596534"/>
              <a:gd name="connsiteY9" fmla="*/ 885496 h 3401045"/>
              <a:gd name="connsiteX10" fmla="*/ 1596534 w 1596534"/>
              <a:gd name="connsiteY10" fmla="*/ 3240843 h 3401045"/>
              <a:gd name="connsiteX11" fmla="*/ 1436332 w 1596534"/>
              <a:gd name="connsiteY11" fmla="*/ 3401045 h 3401045"/>
              <a:gd name="connsiteX12" fmla="*/ 800990 w 1596534"/>
              <a:gd name="connsiteY12" fmla="*/ 3401045 h 3401045"/>
              <a:gd name="connsiteX13" fmla="*/ 795545 w 1596534"/>
              <a:gd name="connsiteY13" fmla="*/ 3401045 h 3401045"/>
              <a:gd name="connsiteX14" fmla="*/ 160203 w 1596534"/>
              <a:gd name="connsiteY14" fmla="*/ 3401045 h 3401045"/>
              <a:gd name="connsiteX15" fmla="*/ 1 w 1596534"/>
              <a:gd name="connsiteY15" fmla="*/ 3240843 h 3401045"/>
              <a:gd name="connsiteX16" fmla="*/ 1 w 1596534"/>
              <a:gd name="connsiteY16" fmla="*/ 3162920 h 3401045"/>
              <a:gd name="connsiteX17" fmla="*/ 0 w 1596534"/>
              <a:gd name="connsiteY17" fmla="*/ 292400 h 3401045"/>
              <a:gd name="connsiteX18" fmla="*/ 1 w 1596534"/>
              <a:gd name="connsiteY18" fmla="*/ 292400 h 3401045"/>
              <a:gd name="connsiteX19" fmla="*/ 1 w 1596534"/>
              <a:gd name="connsiteY19" fmla="*/ 160202 h 3401045"/>
              <a:gd name="connsiteX20" fmla="*/ 160203 w 1596534"/>
              <a:gd name="connsiteY20" fmla="*/ 0 h 3401045"/>
              <a:gd name="connsiteX0" fmla="*/ 160203 w 1596534"/>
              <a:gd name="connsiteY0" fmla="*/ 0 h 3401045"/>
              <a:gd name="connsiteX1" fmla="*/ 337908 w 1596534"/>
              <a:gd name="connsiteY1" fmla="*/ 0 h 3401045"/>
              <a:gd name="connsiteX2" fmla="*/ 378730 w 1596534"/>
              <a:gd name="connsiteY2" fmla="*/ 91379 h 3401045"/>
              <a:gd name="connsiteX3" fmla="*/ 449669 w 1596534"/>
              <a:gd name="connsiteY3" fmla="*/ 132848 h 3401045"/>
              <a:gd name="connsiteX4" fmla="*/ 1174019 w 1596534"/>
              <a:gd name="connsiteY4" fmla="*/ 132848 h 3401045"/>
              <a:gd name="connsiteX5" fmla="*/ 1232285 w 1596534"/>
              <a:gd name="connsiteY5" fmla="*/ 83497 h 3401045"/>
              <a:gd name="connsiteX6" fmla="*/ 1250118 w 1596534"/>
              <a:gd name="connsiteY6" fmla="*/ 0 h 3401045"/>
              <a:gd name="connsiteX7" fmla="*/ 1436332 w 1596534"/>
              <a:gd name="connsiteY7" fmla="*/ 0 h 3401045"/>
              <a:gd name="connsiteX8" fmla="*/ 1596534 w 1596534"/>
              <a:gd name="connsiteY8" fmla="*/ 160202 h 3401045"/>
              <a:gd name="connsiteX9" fmla="*/ 1596534 w 1596534"/>
              <a:gd name="connsiteY9" fmla="*/ 885496 h 3401045"/>
              <a:gd name="connsiteX10" fmla="*/ 1596534 w 1596534"/>
              <a:gd name="connsiteY10" fmla="*/ 3240843 h 3401045"/>
              <a:gd name="connsiteX11" fmla="*/ 1436332 w 1596534"/>
              <a:gd name="connsiteY11" fmla="*/ 3401045 h 3401045"/>
              <a:gd name="connsiteX12" fmla="*/ 800990 w 1596534"/>
              <a:gd name="connsiteY12" fmla="*/ 3401045 h 3401045"/>
              <a:gd name="connsiteX13" fmla="*/ 795545 w 1596534"/>
              <a:gd name="connsiteY13" fmla="*/ 3401045 h 3401045"/>
              <a:gd name="connsiteX14" fmla="*/ 160203 w 1596534"/>
              <a:gd name="connsiteY14" fmla="*/ 3401045 h 3401045"/>
              <a:gd name="connsiteX15" fmla="*/ 1 w 1596534"/>
              <a:gd name="connsiteY15" fmla="*/ 3240843 h 3401045"/>
              <a:gd name="connsiteX16" fmla="*/ 1 w 1596534"/>
              <a:gd name="connsiteY16" fmla="*/ 3162920 h 3401045"/>
              <a:gd name="connsiteX17" fmla="*/ 0 w 1596534"/>
              <a:gd name="connsiteY17" fmla="*/ 292400 h 3401045"/>
              <a:gd name="connsiteX18" fmla="*/ 1 w 1596534"/>
              <a:gd name="connsiteY18" fmla="*/ 292400 h 3401045"/>
              <a:gd name="connsiteX19" fmla="*/ 1 w 1596534"/>
              <a:gd name="connsiteY19" fmla="*/ 160202 h 3401045"/>
              <a:gd name="connsiteX20" fmla="*/ 160203 w 1596534"/>
              <a:gd name="connsiteY20" fmla="*/ 0 h 3401045"/>
              <a:gd name="connsiteX0" fmla="*/ 160203 w 1596534"/>
              <a:gd name="connsiteY0" fmla="*/ 0 h 3401045"/>
              <a:gd name="connsiteX1" fmla="*/ 337908 w 1596534"/>
              <a:gd name="connsiteY1" fmla="*/ 0 h 3401045"/>
              <a:gd name="connsiteX2" fmla="*/ 378730 w 1596534"/>
              <a:gd name="connsiteY2" fmla="*/ 91379 h 3401045"/>
              <a:gd name="connsiteX3" fmla="*/ 449669 w 1596534"/>
              <a:gd name="connsiteY3" fmla="*/ 132848 h 3401045"/>
              <a:gd name="connsiteX4" fmla="*/ 1174019 w 1596534"/>
              <a:gd name="connsiteY4" fmla="*/ 132848 h 3401045"/>
              <a:gd name="connsiteX5" fmla="*/ 1232285 w 1596534"/>
              <a:gd name="connsiteY5" fmla="*/ 83497 h 3401045"/>
              <a:gd name="connsiteX6" fmla="*/ 1250118 w 1596534"/>
              <a:gd name="connsiteY6" fmla="*/ 0 h 3401045"/>
              <a:gd name="connsiteX7" fmla="*/ 1436332 w 1596534"/>
              <a:gd name="connsiteY7" fmla="*/ 0 h 3401045"/>
              <a:gd name="connsiteX8" fmla="*/ 1596534 w 1596534"/>
              <a:gd name="connsiteY8" fmla="*/ 160202 h 3401045"/>
              <a:gd name="connsiteX9" fmla="*/ 1596534 w 1596534"/>
              <a:gd name="connsiteY9" fmla="*/ 885496 h 3401045"/>
              <a:gd name="connsiteX10" fmla="*/ 1596534 w 1596534"/>
              <a:gd name="connsiteY10" fmla="*/ 3240843 h 3401045"/>
              <a:gd name="connsiteX11" fmla="*/ 1436332 w 1596534"/>
              <a:gd name="connsiteY11" fmla="*/ 3401045 h 3401045"/>
              <a:gd name="connsiteX12" fmla="*/ 800990 w 1596534"/>
              <a:gd name="connsiteY12" fmla="*/ 3401045 h 3401045"/>
              <a:gd name="connsiteX13" fmla="*/ 795545 w 1596534"/>
              <a:gd name="connsiteY13" fmla="*/ 3401045 h 3401045"/>
              <a:gd name="connsiteX14" fmla="*/ 160203 w 1596534"/>
              <a:gd name="connsiteY14" fmla="*/ 3401045 h 3401045"/>
              <a:gd name="connsiteX15" fmla="*/ 1 w 1596534"/>
              <a:gd name="connsiteY15" fmla="*/ 3240843 h 3401045"/>
              <a:gd name="connsiteX16" fmla="*/ 1 w 1596534"/>
              <a:gd name="connsiteY16" fmla="*/ 3162920 h 3401045"/>
              <a:gd name="connsiteX17" fmla="*/ 0 w 1596534"/>
              <a:gd name="connsiteY17" fmla="*/ 292400 h 3401045"/>
              <a:gd name="connsiteX18" fmla="*/ 1 w 1596534"/>
              <a:gd name="connsiteY18" fmla="*/ 292400 h 3401045"/>
              <a:gd name="connsiteX19" fmla="*/ 1 w 1596534"/>
              <a:gd name="connsiteY19" fmla="*/ 160202 h 3401045"/>
              <a:gd name="connsiteX20" fmla="*/ 160203 w 1596534"/>
              <a:gd name="connsiteY20" fmla="*/ 0 h 3401045"/>
              <a:gd name="connsiteX0" fmla="*/ 160203 w 1596534"/>
              <a:gd name="connsiteY0" fmla="*/ 0 h 3401045"/>
              <a:gd name="connsiteX1" fmla="*/ 337908 w 1596534"/>
              <a:gd name="connsiteY1" fmla="*/ 0 h 3401045"/>
              <a:gd name="connsiteX2" fmla="*/ 378730 w 1596534"/>
              <a:gd name="connsiteY2" fmla="*/ 91379 h 3401045"/>
              <a:gd name="connsiteX3" fmla="*/ 449669 w 1596534"/>
              <a:gd name="connsiteY3" fmla="*/ 132848 h 3401045"/>
              <a:gd name="connsiteX4" fmla="*/ 1165104 w 1596534"/>
              <a:gd name="connsiteY4" fmla="*/ 132848 h 3401045"/>
              <a:gd name="connsiteX5" fmla="*/ 1232285 w 1596534"/>
              <a:gd name="connsiteY5" fmla="*/ 83497 h 3401045"/>
              <a:gd name="connsiteX6" fmla="*/ 1250118 w 1596534"/>
              <a:gd name="connsiteY6" fmla="*/ 0 h 3401045"/>
              <a:gd name="connsiteX7" fmla="*/ 1436332 w 1596534"/>
              <a:gd name="connsiteY7" fmla="*/ 0 h 3401045"/>
              <a:gd name="connsiteX8" fmla="*/ 1596534 w 1596534"/>
              <a:gd name="connsiteY8" fmla="*/ 160202 h 3401045"/>
              <a:gd name="connsiteX9" fmla="*/ 1596534 w 1596534"/>
              <a:gd name="connsiteY9" fmla="*/ 885496 h 3401045"/>
              <a:gd name="connsiteX10" fmla="*/ 1596534 w 1596534"/>
              <a:gd name="connsiteY10" fmla="*/ 3240843 h 3401045"/>
              <a:gd name="connsiteX11" fmla="*/ 1436332 w 1596534"/>
              <a:gd name="connsiteY11" fmla="*/ 3401045 h 3401045"/>
              <a:gd name="connsiteX12" fmla="*/ 800990 w 1596534"/>
              <a:gd name="connsiteY12" fmla="*/ 3401045 h 3401045"/>
              <a:gd name="connsiteX13" fmla="*/ 795545 w 1596534"/>
              <a:gd name="connsiteY13" fmla="*/ 3401045 h 3401045"/>
              <a:gd name="connsiteX14" fmla="*/ 160203 w 1596534"/>
              <a:gd name="connsiteY14" fmla="*/ 3401045 h 3401045"/>
              <a:gd name="connsiteX15" fmla="*/ 1 w 1596534"/>
              <a:gd name="connsiteY15" fmla="*/ 3240843 h 3401045"/>
              <a:gd name="connsiteX16" fmla="*/ 1 w 1596534"/>
              <a:gd name="connsiteY16" fmla="*/ 3162920 h 3401045"/>
              <a:gd name="connsiteX17" fmla="*/ 0 w 1596534"/>
              <a:gd name="connsiteY17" fmla="*/ 292400 h 3401045"/>
              <a:gd name="connsiteX18" fmla="*/ 1 w 1596534"/>
              <a:gd name="connsiteY18" fmla="*/ 292400 h 3401045"/>
              <a:gd name="connsiteX19" fmla="*/ 1 w 1596534"/>
              <a:gd name="connsiteY19" fmla="*/ 160202 h 3401045"/>
              <a:gd name="connsiteX20" fmla="*/ 160203 w 1596534"/>
              <a:gd name="connsiteY20" fmla="*/ 0 h 3401045"/>
              <a:gd name="connsiteX0" fmla="*/ 160203 w 1596534"/>
              <a:gd name="connsiteY0" fmla="*/ 0 h 3401045"/>
              <a:gd name="connsiteX1" fmla="*/ 337908 w 1596534"/>
              <a:gd name="connsiteY1" fmla="*/ 0 h 3401045"/>
              <a:gd name="connsiteX2" fmla="*/ 378730 w 1596534"/>
              <a:gd name="connsiteY2" fmla="*/ 91379 h 3401045"/>
              <a:gd name="connsiteX3" fmla="*/ 449669 w 1596534"/>
              <a:gd name="connsiteY3" fmla="*/ 132848 h 3401045"/>
              <a:gd name="connsiteX4" fmla="*/ 1165104 w 1596534"/>
              <a:gd name="connsiteY4" fmla="*/ 132848 h 3401045"/>
              <a:gd name="connsiteX5" fmla="*/ 1226341 w 1596534"/>
              <a:gd name="connsiteY5" fmla="*/ 92412 h 3401045"/>
              <a:gd name="connsiteX6" fmla="*/ 1250118 w 1596534"/>
              <a:gd name="connsiteY6" fmla="*/ 0 h 3401045"/>
              <a:gd name="connsiteX7" fmla="*/ 1436332 w 1596534"/>
              <a:gd name="connsiteY7" fmla="*/ 0 h 3401045"/>
              <a:gd name="connsiteX8" fmla="*/ 1596534 w 1596534"/>
              <a:gd name="connsiteY8" fmla="*/ 160202 h 3401045"/>
              <a:gd name="connsiteX9" fmla="*/ 1596534 w 1596534"/>
              <a:gd name="connsiteY9" fmla="*/ 885496 h 3401045"/>
              <a:gd name="connsiteX10" fmla="*/ 1596534 w 1596534"/>
              <a:gd name="connsiteY10" fmla="*/ 3240843 h 3401045"/>
              <a:gd name="connsiteX11" fmla="*/ 1436332 w 1596534"/>
              <a:gd name="connsiteY11" fmla="*/ 3401045 h 3401045"/>
              <a:gd name="connsiteX12" fmla="*/ 800990 w 1596534"/>
              <a:gd name="connsiteY12" fmla="*/ 3401045 h 3401045"/>
              <a:gd name="connsiteX13" fmla="*/ 795545 w 1596534"/>
              <a:gd name="connsiteY13" fmla="*/ 3401045 h 3401045"/>
              <a:gd name="connsiteX14" fmla="*/ 160203 w 1596534"/>
              <a:gd name="connsiteY14" fmla="*/ 3401045 h 3401045"/>
              <a:gd name="connsiteX15" fmla="*/ 1 w 1596534"/>
              <a:gd name="connsiteY15" fmla="*/ 3240843 h 3401045"/>
              <a:gd name="connsiteX16" fmla="*/ 1 w 1596534"/>
              <a:gd name="connsiteY16" fmla="*/ 3162920 h 3401045"/>
              <a:gd name="connsiteX17" fmla="*/ 0 w 1596534"/>
              <a:gd name="connsiteY17" fmla="*/ 292400 h 3401045"/>
              <a:gd name="connsiteX18" fmla="*/ 1 w 1596534"/>
              <a:gd name="connsiteY18" fmla="*/ 292400 h 3401045"/>
              <a:gd name="connsiteX19" fmla="*/ 1 w 1596534"/>
              <a:gd name="connsiteY19" fmla="*/ 160202 h 3401045"/>
              <a:gd name="connsiteX20" fmla="*/ 160203 w 1596534"/>
              <a:gd name="connsiteY20" fmla="*/ 0 h 3401045"/>
              <a:gd name="connsiteX0" fmla="*/ 160203 w 1596534"/>
              <a:gd name="connsiteY0" fmla="*/ 0 h 3401045"/>
              <a:gd name="connsiteX1" fmla="*/ 337908 w 1596534"/>
              <a:gd name="connsiteY1" fmla="*/ 0 h 3401045"/>
              <a:gd name="connsiteX2" fmla="*/ 378730 w 1596534"/>
              <a:gd name="connsiteY2" fmla="*/ 91379 h 3401045"/>
              <a:gd name="connsiteX3" fmla="*/ 449669 w 1596534"/>
              <a:gd name="connsiteY3" fmla="*/ 132848 h 3401045"/>
              <a:gd name="connsiteX4" fmla="*/ 1165104 w 1596534"/>
              <a:gd name="connsiteY4" fmla="*/ 132848 h 3401045"/>
              <a:gd name="connsiteX5" fmla="*/ 1226341 w 1596534"/>
              <a:gd name="connsiteY5" fmla="*/ 92412 h 3401045"/>
              <a:gd name="connsiteX6" fmla="*/ 1250118 w 1596534"/>
              <a:gd name="connsiteY6" fmla="*/ 0 h 3401045"/>
              <a:gd name="connsiteX7" fmla="*/ 1436332 w 1596534"/>
              <a:gd name="connsiteY7" fmla="*/ 0 h 3401045"/>
              <a:gd name="connsiteX8" fmla="*/ 1596534 w 1596534"/>
              <a:gd name="connsiteY8" fmla="*/ 160202 h 3401045"/>
              <a:gd name="connsiteX9" fmla="*/ 1596534 w 1596534"/>
              <a:gd name="connsiteY9" fmla="*/ 885496 h 3401045"/>
              <a:gd name="connsiteX10" fmla="*/ 1596534 w 1596534"/>
              <a:gd name="connsiteY10" fmla="*/ 3240843 h 3401045"/>
              <a:gd name="connsiteX11" fmla="*/ 1436332 w 1596534"/>
              <a:gd name="connsiteY11" fmla="*/ 3401045 h 3401045"/>
              <a:gd name="connsiteX12" fmla="*/ 800990 w 1596534"/>
              <a:gd name="connsiteY12" fmla="*/ 3401045 h 3401045"/>
              <a:gd name="connsiteX13" fmla="*/ 795545 w 1596534"/>
              <a:gd name="connsiteY13" fmla="*/ 3401045 h 3401045"/>
              <a:gd name="connsiteX14" fmla="*/ 160203 w 1596534"/>
              <a:gd name="connsiteY14" fmla="*/ 3401045 h 3401045"/>
              <a:gd name="connsiteX15" fmla="*/ 1 w 1596534"/>
              <a:gd name="connsiteY15" fmla="*/ 3240843 h 3401045"/>
              <a:gd name="connsiteX16" fmla="*/ 1 w 1596534"/>
              <a:gd name="connsiteY16" fmla="*/ 3162920 h 3401045"/>
              <a:gd name="connsiteX17" fmla="*/ 0 w 1596534"/>
              <a:gd name="connsiteY17" fmla="*/ 292400 h 3401045"/>
              <a:gd name="connsiteX18" fmla="*/ 1 w 1596534"/>
              <a:gd name="connsiteY18" fmla="*/ 292400 h 3401045"/>
              <a:gd name="connsiteX19" fmla="*/ 1 w 1596534"/>
              <a:gd name="connsiteY19" fmla="*/ 160202 h 3401045"/>
              <a:gd name="connsiteX20" fmla="*/ 160203 w 1596534"/>
              <a:gd name="connsiteY20" fmla="*/ 0 h 3401045"/>
              <a:gd name="connsiteX0" fmla="*/ 160203 w 1596534"/>
              <a:gd name="connsiteY0" fmla="*/ 0 h 3401045"/>
              <a:gd name="connsiteX1" fmla="*/ 337908 w 1596534"/>
              <a:gd name="connsiteY1" fmla="*/ 0 h 3401045"/>
              <a:gd name="connsiteX2" fmla="*/ 378730 w 1596534"/>
              <a:gd name="connsiteY2" fmla="*/ 91379 h 3401045"/>
              <a:gd name="connsiteX3" fmla="*/ 449669 w 1596534"/>
              <a:gd name="connsiteY3" fmla="*/ 132848 h 3401045"/>
              <a:gd name="connsiteX4" fmla="*/ 1165104 w 1596534"/>
              <a:gd name="connsiteY4" fmla="*/ 132848 h 3401045"/>
              <a:gd name="connsiteX5" fmla="*/ 1226341 w 1596534"/>
              <a:gd name="connsiteY5" fmla="*/ 92412 h 3401045"/>
              <a:gd name="connsiteX6" fmla="*/ 1250118 w 1596534"/>
              <a:gd name="connsiteY6" fmla="*/ 0 h 3401045"/>
              <a:gd name="connsiteX7" fmla="*/ 1436332 w 1596534"/>
              <a:gd name="connsiteY7" fmla="*/ 0 h 3401045"/>
              <a:gd name="connsiteX8" fmla="*/ 1596534 w 1596534"/>
              <a:gd name="connsiteY8" fmla="*/ 160202 h 3401045"/>
              <a:gd name="connsiteX9" fmla="*/ 1596534 w 1596534"/>
              <a:gd name="connsiteY9" fmla="*/ 885496 h 3401045"/>
              <a:gd name="connsiteX10" fmla="*/ 1596534 w 1596534"/>
              <a:gd name="connsiteY10" fmla="*/ 3240843 h 3401045"/>
              <a:gd name="connsiteX11" fmla="*/ 1436332 w 1596534"/>
              <a:gd name="connsiteY11" fmla="*/ 3401045 h 3401045"/>
              <a:gd name="connsiteX12" fmla="*/ 800990 w 1596534"/>
              <a:gd name="connsiteY12" fmla="*/ 3401045 h 3401045"/>
              <a:gd name="connsiteX13" fmla="*/ 795545 w 1596534"/>
              <a:gd name="connsiteY13" fmla="*/ 3401045 h 3401045"/>
              <a:gd name="connsiteX14" fmla="*/ 160203 w 1596534"/>
              <a:gd name="connsiteY14" fmla="*/ 3401045 h 3401045"/>
              <a:gd name="connsiteX15" fmla="*/ 1 w 1596534"/>
              <a:gd name="connsiteY15" fmla="*/ 3240843 h 3401045"/>
              <a:gd name="connsiteX16" fmla="*/ 1 w 1596534"/>
              <a:gd name="connsiteY16" fmla="*/ 3162920 h 3401045"/>
              <a:gd name="connsiteX17" fmla="*/ 0 w 1596534"/>
              <a:gd name="connsiteY17" fmla="*/ 292400 h 3401045"/>
              <a:gd name="connsiteX18" fmla="*/ 1 w 1596534"/>
              <a:gd name="connsiteY18" fmla="*/ 292400 h 3401045"/>
              <a:gd name="connsiteX19" fmla="*/ 1 w 1596534"/>
              <a:gd name="connsiteY19" fmla="*/ 160202 h 3401045"/>
              <a:gd name="connsiteX20" fmla="*/ 160203 w 1596534"/>
              <a:gd name="connsiteY20" fmla="*/ 0 h 3401045"/>
              <a:gd name="connsiteX0" fmla="*/ 160203 w 1596534"/>
              <a:gd name="connsiteY0" fmla="*/ 2972 h 3404017"/>
              <a:gd name="connsiteX1" fmla="*/ 337908 w 1596534"/>
              <a:gd name="connsiteY1" fmla="*/ 2972 h 3404017"/>
              <a:gd name="connsiteX2" fmla="*/ 378730 w 1596534"/>
              <a:gd name="connsiteY2" fmla="*/ 94351 h 3404017"/>
              <a:gd name="connsiteX3" fmla="*/ 449669 w 1596534"/>
              <a:gd name="connsiteY3" fmla="*/ 135820 h 3404017"/>
              <a:gd name="connsiteX4" fmla="*/ 1165104 w 1596534"/>
              <a:gd name="connsiteY4" fmla="*/ 135820 h 3404017"/>
              <a:gd name="connsiteX5" fmla="*/ 1226341 w 1596534"/>
              <a:gd name="connsiteY5" fmla="*/ 95384 h 3404017"/>
              <a:gd name="connsiteX6" fmla="*/ 1262006 w 1596534"/>
              <a:gd name="connsiteY6" fmla="*/ 0 h 3404017"/>
              <a:gd name="connsiteX7" fmla="*/ 1436332 w 1596534"/>
              <a:gd name="connsiteY7" fmla="*/ 2972 h 3404017"/>
              <a:gd name="connsiteX8" fmla="*/ 1596534 w 1596534"/>
              <a:gd name="connsiteY8" fmla="*/ 163174 h 3404017"/>
              <a:gd name="connsiteX9" fmla="*/ 1596534 w 1596534"/>
              <a:gd name="connsiteY9" fmla="*/ 888468 h 3404017"/>
              <a:gd name="connsiteX10" fmla="*/ 1596534 w 1596534"/>
              <a:gd name="connsiteY10" fmla="*/ 3243815 h 3404017"/>
              <a:gd name="connsiteX11" fmla="*/ 1436332 w 1596534"/>
              <a:gd name="connsiteY11" fmla="*/ 3404017 h 3404017"/>
              <a:gd name="connsiteX12" fmla="*/ 800990 w 1596534"/>
              <a:gd name="connsiteY12" fmla="*/ 3404017 h 3404017"/>
              <a:gd name="connsiteX13" fmla="*/ 795545 w 1596534"/>
              <a:gd name="connsiteY13" fmla="*/ 3404017 h 3404017"/>
              <a:gd name="connsiteX14" fmla="*/ 160203 w 1596534"/>
              <a:gd name="connsiteY14" fmla="*/ 3404017 h 3404017"/>
              <a:gd name="connsiteX15" fmla="*/ 1 w 1596534"/>
              <a:gd name="connsiteY15" fmla="*/ 3243815 h 3404017"/>
              <a:gd name="connsiteX16" fmla="*/ 1 w 1596534"/>
              <a:gd name="connsiteY16" fmla="*/ 3165892 h 3404017"/>
              <a:gd name="connsiteX17" fmla="*/ 0 w 1596534"/>
              <a:gd name="connsiteY17" fmla="*/ 295372 h 3404017"/>
              <a:gd name="connsiteX18" fmla="*/ 1 w 1596534"/>
              <a:gd name="connsiteY18" fmla="*/ 295372 h 3404017"/>
              <a:gd name="connsiteX19" fmla="*/ 1 w 1596534"/>
              <a:gd name="connsiteY19" fmla="*/ 163174 h 3404017"/>
              <a:gd name="connsiteX20" fmla="*/ 160203 w 1596534"/>
              <a:gd name="connsiteY20" fmla="*/ 2972 h 3404017"/>
              <a:gd name="connsiteX0" fmla="*/ 160203 w 1596534"/>
              <a:gd name="connsiteY0" fmla="*/ 0 h 3401045"/>
              <a:gd name="connsiteX1" fmla="*/ 337908 w 1596534"/>
              <a:gd name="connsiteY1" fmla="*/ 0 h 3401045"/>
              <a:gd name="connsiteX2" fmla="*/ 378730 w 1596534"/>
              <a:gd name="connsiteY2" fmla="*/ 91379 h 3401045"/>
              <a:gd name="connsiteX3" fmla="*/ 449669 w 1596534"/>
              <a:gd name="connsiteY3" fmla="*/ 132848 h 3401045"/>
              <a:gd name="connsiteX4" fmla="*/ 1165104 w 1596534"/>
              <a:gd name="connsiteY4" fmla="*/ 132848 h 3401045"/>
              <a:gd name="connsiteX5" fmla="*/ 1226341 w 1596534"/>
              <a:gd name="connsiteY5" fmla="*/ 92412 h 3401045"/>
              <a:gd name="connsiteX6" fmla="*/ 1253090 w 1596534"/>
              <a:gd name="connsiteY6" fmla="*/ 0 h 3401045"/>
              <a:gd name="connsiteX7" fmla="*/ 1436332 w 1596534"/>
              <a:gd name="connsiteY7" fmla="*/ 0 h 3401045"/>
              <a:gd name="connsiteX8" fmla="*/ 1596534 w 1596534"/>
              <a:gd name="connsiteY8" fmla="*/ 160202 h 3401045"/>
              <a:gd name="connsiteX9" fmla="*/ 1596534 w 1596534"/>
              <a:gd name="connsiteY9" fmla="*/ 885496 h 3401045"/>
              <a:gd name="connsiteX10" fmla="*/ 1596534 w 1596534"/>
              <a:gd name="connsiteY10" fmla="*/ 3240843 h 3401045"/>
              <a:gd name="connsiteX11" fmla="*/ 1436332 w 1596534"/>
              <a:gd name="connsiteY11" fmla="*/ 3401045 h 3401045"/>
              <a:gd name="connsiteX12" fmla="*/ 800990 w 1596534"/>
              <a:gd name="connsiteY12" fmla="*/ 3401045 h 3401045"/>
              <a:gd name="connsiteX13" fmla="*/ 795545 w 1596534"/>
              <a:gd name="connsiteY13" fmla="*/ 3401045 h 3401045"/>
              <a:gd name="connsiteX14" fmla="*/ 160203 w 1596534"/>
              <a:gd name="connsiteY14" fmla="*/ 3401045 h 3401045"/>
              <a:gd name="connsiteX15" fmla="*/ 1 w 1596534"/>
              <a:gd name="connsiteY15" fmla="*/ 3240843 h 3401045"/>
              <a:gd name="connsiteX16" fmla="*/ 1 w 1596534"/>
              <a:gd name="connsiteY16" fmla="*/ 3162920 h 3401045"/>
              <a:gd name="connsiteX17" fmla="*/ 0 w 1596534"/>
              <a:gd name="connsiteY17" fmla="*/ 292400 h 3401045"/>
              <a:gd name="connsiteX18" fmla="*/ 1 w 1596534"/>
              <a:gd name="connsiteY18" fmla="*/ 292400 h 3401045"/>
              <a:gd name="connsiteX19" fmla="*/ 1 w 1596534"/>
              <a:gd name="connsiteY19" fmla="*/ 160202 h 3401045"/>
              <a:gd name="connsiteX20" fmla="*/ 160203 w 1596534"/>
              <a:gd name="connsiteY20" fmla="*/ 0 h 3401045"/>
              <a:gd name="connsiteX0" fmla="*/ 160203 w 1596534"/>
              <a:gd name="connsiteY0" fmla="*/ 0 h 3401045"/>
              <a:gd name="connsiteX1" fmla="*/ 337908 w 1596534"/>
              <a:gd name="connsiteY1" fmla="*/ 0 h 3401045"/>
              <a:gd name="connsiteX2" fmla="*/ 378730 w 1596534"/>
              <a:gd name="connsiteY2" fmla="*/ 91379 h 3401045"/>
              <a:gd name="connsiteX3" fmla="*/ 449669 w 1596534"/>
              <a:gd name="connsiteY3" fmla="*/ 132848 h 3401045"/>
              <a:gd name="connsiteX4" fmla="*/ 1165104 w 1596534"/>
              <a:gd name="connsiteY4" fmla="*/ 132848 h 3401045"/>
              <a:gd name="connsiteX5" fmla="*/ 1226341 w 1596534"/>
              <a:gd name="connsiteY5" fmla="*/ 92412 h 3401045"/>
              <a:gd name="connsiteX6" fmla="*/ 1253090 w 1596534"/>
              <a:gd name="connsiteY6" fmla="*/ 0 h 3401045"/>
              <a:gd name="connsiteX7" fmla="*/ 1436332 w 1596534"/>
              <a:gd name="connsiteY7" fmla="*/ 0 h 3401045"/>
              <a:gd name="connsiteX8" fmla="*/ 1596534 w 1596534"/>
              <a:gd name="connsiteY8" fmla="*/ 160202 h 3401045"/>
              <a:gd name="connsiteX9" fmla="*/ 1596534 w 1596534"/>
              <a:gd name="connsiteY9" fmla="*/ 885496 h 3401045"/>
              <a:gd name="connsiteX10" fmla="*/ 1596534 w 1596534"/>
              <a:gd name="connsiteY10" fmla="*/ 3240843 h 3401045"/>
              <a:gd name="connsiteX11" fmla="*/ 1436332 w 1596534"/>
              <a:gd name="connsiteY11" fmla="*/ 3401045 h 3401045"/>
              <a:gd name="connsiteX12" fmla="*/ 800990 w 1596534"/>
              <a:gd name="connsiteY12" fmla="*/ 3401045 h 3401045"/>
              <a:gd name="connsiteX13" fmla="*/ 795545 w 1596534"/>
              <a:gd name="connsiteY13" fmla="*/ 3401045 h 3401045"/>
              <a:gd name="connsiteX14" fmla="*/ 160203 w 1596534"/>
              <a:gd name="connsiteY14" fmla="*/ 3401045 h 3401045"/>
              <a:gd name="connsiteX15" fmla="*/ 1 w 1596534"/>
              <a:gd name="connsiteY15" fmla="*/ 3240843 h 3401045"/>
              <a:gd name="connsiteX16" fmla="*/ 1 w 1596534"/>
              <a:gd name="connsiteY16" fmla="*/ 3162920 h 3401045"/>
              <a:gd name="connsiteX17" fmla="*/ 0 w 1596534"/>
              <a:gd name="connsiteY17" fmla="*/ 292400 h 3401045"/>
              <a:gd name="connsiteX18" fmla="*/ 1 w 1596534"/>
              <a:gd name="connsiteY18" fmla="*/ 292400 h 3401045"/>
              <a:gd name="connsiteX19" fmla="*/ 1 w 1596534"/>
              <a:gd name="connsiteY19" fmla="*/ 160202 h 3401045"/>
              <a:gd name="connsiteX20" fmla="*/ 160203 w 1596534"/>
              <a:gd name="connsiteY20" fmla="*/ 0 h 3401045"/>
              <a:gd name="connsiteX0" fmla="*/ 160203 w 1596534"/>
              <a:gd name="connsiteY0" fmla="*/ 0 h 3401045"/>
              <a:gd name="connsiteX1" fmla="*/ 337908 w 1596534"/>
              <a:gd name="connsiteY1" fmla="*/ 0 h 3401045"/>
              <a:gd name="connsiteX2" fmla="*/ 378730 w 1596534"/>
              <a:gd name="connsiteY2" fmla="*/ 91379 h 3401045"/>
              <a:gd name="connsiteX3" fmla="*/ 449669 w 1596534"/>
              <a:gd name="connsiteY3" fmla="*/ 132848 h 3401045"/>
              <a:gd name="connsiteX4" fmla="*/ 1165104 w 1596534"/>
              <a:gd name="connsiteY4" fmla="*/ 132848 h 3401045"/>
              <a:gd name="connsiteX5" fmla="*/ 1226341 w 1596534"/>
              <a:gd name="connsiteY5" fmla="*/ 92412 h 3401045"/>
              <a:gd name="connsiteX6" fmla="*/ 1259034 w 1596534"/>
              <a:gd name="connsiteY6" fmla="*/ 0 h 3401045"/>
              <a:gd name="connsiteX7" fmla="*/ 1436332 w 1596534"/>
              <a:gd name="connsiteY7" fmla="*/ 0 h 3401045"/>
              <a:gd name="connsiteX8" fmla="*/ 1596534 w 1596534"/>
              <a:gd name="connsiteY8" fmla="*/ 160202 h 3401045"/>
              <a:gd name="connsiteX9" fmla="*/ 1596534 w 1596534"/>
              <a:gd name="connsiteY9" fmla="*/ 885496 h 3401045"/>
              <a:gd name="connsiteX10" fmla="*/ 1596534 w 1596534"/>
              <a:gd name="connsiteY10" fmla="*/ 3240843 h 3401045"/>
              <a:gd name="connsiteX11" fmla="*/ 1436332 w 1596534"/>
              <a:gd name="connsiteY11" fmla="*/ 3401045 h 3401045"/>
              <a:gd name="connsiteX12" fmla="*/ 800990 w 1596534"/>
              <a:gd name="connsiteY12" fmla="*/ 3401045 h 3401045"/>
              <a:gd name="connsiteX13" fmla="*/ 795545 w 1596534"/>
              <a:gd name="connsiteY13" fmla="*/ 3401045 h 3401045"/>
              <a:gd name="connsiteX14" fmla="*/ 160203 w 1596534"/>
              <a:gd name="connsiteY14" fmla="*/ 3401045 h 3401045"/>
              <a:gd name="connsiteX15" fmla="*/ 1 w 1596534"/>
              <a:gd name="connsiteY15" fmla="*/ 3240843 h 3401045"/>
              <a:gd name="connsiteX16" fmla="*/ 1 w 1596534"/>
              <a:gd name="connsiteY16" fmla="*/ 3162920 h 3401045"/>
              <a:gd name="connsiteX17" fmla="*/ 0 w 1596534"/>
              <a:gd name="connsiteY17" fmla="*/ 292400 h 3401045"/>
              <a:gd name="connsiteX18" fmla="*/ 1 w 1596534"/>
              <a:gd name="connsiteY18" fmla="*/ 292400 h 3401045"/>
              <a:gd name="connsiteX19" fmla="*/ 1 w 1596534"/>
              <a:gd name="connsiteY19" fmla="*/ 160202 h 3401045"/>
              <a:gd name="connsiteX20" fmla="*/ 160203 w 1596534"/>
              <a:gd name="connsiteY20" fmla="*/ 0 h 3401045"/>
              <a:gd name="connsiteX0" fmla="*/ 160203 w 1596534"/>
              <a:gd name="connsiteY0" fmla="*/ 0 h 3401045"/>
              <a:gd name="connsiteX1" fmla="*/ 337908 w 1596534"/>
              <a:gd name="connsiteY1" fmla="*/ 0 h 3401045"/>
              <a:gd name="connsiteX2" fmla="*/ 378730 w 1596534"/>
              <a:gd name="connsiteY2" fmla="*/ 91379 h 3401045"/>
              <a:gd name="connsiteX3" fmla="*/ 449669 w 1596534"/>
              <a:gd name="connsiteY3" fmla="*/ 132848 h 3401045"/>
              <a:gd name="connsiteX4" fmla="*/ 1153217 w 1596534"/>
              <a:gd name="connsiteY4" fmla="*/ 132848 h 3401045"/>
              <a:gd name="connsiteX5" fmla="*/ 1226341 w 1596534"/>
              <a:gd name="connsiteY5" fmla="*/ 92412 h 3401045"/>
              <a:gd name="connsiteX6" fmla="*/ 1259034 w 1596534"/>
              <a:gd name="connsiteY6" fmla="*/ 0 h 3401045"/>
              <a:gd name="connsiteX7" fmla="*/ 1436332 w 1596534"/>
              <a:gd name="connsiteY7" fmla="*/ 0 h 3401045"/>
              <a:gd name="connsiteX8" fmla="*/ 1596534 w 1596534"/>
              <a:gd name="connsiteY8" fmla="*/ 160202 h 3401045"/>
              <a:gd name="connsiteX9" fmla="*/ 1596534 w 1596534"/>
              <a:gd name="connsiteY9" fmla="*/ 885496 h 3401045"/>
              <a:gd name="connsiteX10" fmla="*/ 1596534 w 1596534"/>
              <a:gd name="connsiteY10" fmla="*/ 3240843 h 3401045"/>
              <a:gd name="connsiteX11" fmla="*/ 1436332 w 1596534"/>
              <a:gd name="connsiteY11" fmla="*/ 3401045 h 3401045"/>
              <a:gd name="connsiteX12" fmla="*/ 800990 w 1596534"/>
              <a:gd name="connsiteY12" fmla="*/ 3401045 h 3401045"/>
              <a:gd name="connsiteX13" fmla="*/ 795545 w 1596534"/>
              <a:gd name="connsiteY13" fmla="*/ 3401045 h 3401045"/>
              <a:gd name="connsiteX14" fmla="*/ 160203 w 1596534"/>
              <a:gd name="connsiteY14" fmla="*/ 3401045 h 3401045"/>
              <a:gd name="connsiteX15" fmla="*/ 1 w 1596534"/>
              <a:gd name="connsiteY15" fmla="*/ 3240843 h 3401045"/>
              <a:gd name="connsiteX16" fmla="*/ 1 w 1596534"/>
              <a:gd name="connsiteY16" fmla="*/ 3162920 h 3401045"/>
              <a:gd name="connsiteX17" fmla="*/ 0 w 1596534"/>
              <a:gd name="connsiteY17" fmla="*/ 292400 h 3401045"/>
              <a:gd name="connsiteX18" fmla="*/ 1 w 1596534"/>
              <a:gd name="connsiteY18" fmla="*/ 292400 h 3401045"/>
              <a:gd name="connsiteX19" fmla="*/ 1 w 1596534"/>
              <a:gd name="connsiteY19" fmla="*/ 160202 h 3401045"/>
              <a:gd name="connsiteX20" fmla="*/ 160203 w 1596534"/>
              <a:gd name="connsiteY20" fmla="*/ 0 h 3401045"/>
              <a:gd name="connsiteX0" fmla="*/ 160203 w 1596534"/>
              <a:gd name="connsiteY0" fmla="*/ 0 h 3401045"/>
              <a:gd name="connsiteX1" fmla="*/ 337908 w 1596534"/>
              <a:gd name="connsiteY1" fmla="*/ 0 h 3401045"/>
              <a:gd name="connsiteX2" fmla="*/ 378730 w 1596534"/>
              <a:gd name="connsiteY2" fmla="*/ 91379 h 3401045"/>
              <a:gd name="connsiteX3" fmla="*/ 449669 w 1596534"/>
              <a:gd name="connsiteY3" fmla="*/ 132848 h 3401045"/>
              <a:gd name="connsiteX4" fmla="*/ 1153217 w 1596534"/>
              <a:gd name="connsiteY4" fmla="*/ 132848 h 3401045"/>
              <a:gd name="connsiteX5" fmla="*/ 1226341 w 1596534"/>
              <a:gd name="connsiteY5" fmla="*/ 92412 h 3401045"/>
              <a:gd name="connsiteX6" fmla="*/ 1253090 w 1596534"/>
              <a:gd name="connsiteY6" fmla="*/ 2972 h 3401045"/>
              <a:gd name="connsiteX7" fmla="*/ 1436332 w 1596534"/>
              <a:gd name="connsiteY7" fmla="*/ 0 h 3401045"/>
              <a:gd name="connsiteX8" fmla="*/ 1596534 w 1596534"/>
              <a:gd name="connsiteY8" fmla="*/ 160202 h 3401045"/>
              <a:gd name="connsiteX9" fmla="*/ 1596534 w 1596534"/>
              <a:gd name="connsiteY9" fmla="*/ 885496 h 3401045"/>
              <a:gd name="connsiteX10" fmla="*/ 1596534 w 1596534"/>
              <a:gd name="connsiteY10" fmla="*/ 3240843 h 3401045"/>
              <a:gd name="connsiteX11" fmla="*/ 1436332 w 1596534"/>
              <a:gd name="connsiteY11" fmla="*/ 3401045 h 3401045"/>
              <a:gd name="connsiteX12" fmla="*/ 800990 w 1596534"/>
              <a:gd name="connsiteY12" fmla="*/ 3401045 h 3401045"/>
              <a:gd name="connsiteX13" fmla="*/ 795545 w 1596534"/>
              <a:gd name="connsiteY13" fmla="*/ 3401045 h 3401045"/>
              <a:gd name="connsiteX14" fmla="*/ 160203 w 1596534"/>
              <a:gd name="connsiteY14" fmla="*/ 3401045 h 3401045"/>
              <a:gd name="connsiteX15" fmla="*/ 1 w 1596534"/>
              <a:gd name="connsiteY15" fmla="*/ 3240843 h 3401045"/>
              <a:gd name="connsiteX16" fmla="*/ 1 w 1596534"/>
              <a:gd name="connsiteY16" fmla="*/ 3162920 h 3401045"/>
              <a:gd name="connsiteX17" fmla="*/ 0 w 1596534"/>
              <a:gd name="connsiteY17" fmla="*/ 292400 h 3401045"/>
              <a:gd name="connsiteX18" fmla="*/ 1 w 1596534"/>
              <a:gd name="connsiteY18" fmla="*/ 292400 h 3401045"/>
              <a:gd name="connsiteX19" fmla="*/ 1 w 1596534"/>
              <a:gd name="connsiteY19" fmla="*/ 160202 h 3401045"/>
              <a:gd name="connsiteX20" fmla="*/ 160203 w 1596534"/>
              <a:gd name="connsiteY20" fmla="*/ 0 h 3401045"/>
              <a:gd name="connsiteX0" fmla="*/ 160203 w 1596534"/>
              <a:gd name="connsiteY0" fmla="*/ 0 h 3401045"/>
              <a:gd name="connsiteX1" fmla="*/ 337908 w 1596534"/>
              <a:gd name="connsiteY1" fmla="*/ 0 h 3401045"/>
              <a:gd name="connsiteX2" fmla="*/ 378730 w 1596534"/>
              <a:gd name="connsiteY2" fmla="*/ 91379 h 3401045"/>
              <a:gd name="connsiteX3" fmla="*/ 449669 w 1596534"/>
              <a:gd name="connsiteY3" fmla="*/ 132848 h 3401045"/>
              <a:gd name="connsiteX4" fmla="*/ 1153217 w 1596534"/>
              <a:gd name="connsiteY4" fmla="*/ 132848 h 3401045"/>
              <a:gd name="connsiteX5" fmla="*/ 1226341 w 1596534"/>
              <a:gd name="connsiteY5" fmla="*/ 92412 h 3401045"/>
              <a:gd name="connsiteX6" fmla="*/ 1253090 w 1596534"/>
              <a:gd name="connsiteY6" fmla="*/ 2972 h 3401045"/>
              <a:gd name="connsiteX7" fmla="*/ 1436332 w 1596534"/>
              <a:gd name="connsiteY7" fmla="*/ 0 h 3401045"/>
              <a:gd name="connsiteX8" fmla="*/ 1596534 w 1596534"/>
              <a:gd name="connsiteY8" fmla="*/ 160202 h 3401045"/>
              <a:gd name="connsiteX9" fmla="*/ 1596534 w 1596534"/>
              <a:gd name="connsiteY9" fmla="*/ 885496 h 3401045"/>
              <a:gd name="connsiteX10" fmla="*/ 1596534 w 1596534"/>
              <a:gd name="connsiteY10" fmla="*/ 3240843 h 3401045"/>
              <a:gd name="connsiteX11" fmla="*/ 1436332 w 1596534"/>
              <a:gd name="connsiteY11" fmla="*/ 3401045 h 3401045"/>
              <a:gd name="connsiteX12" fmla="*/ 800990 w 1596534"/>
              <a:gd name="connsiteY12" fmla="*/ 3401045 h 3401045"/>
              <a:gd name="connsiteX13" fmla="*/ 795545 w 1596534"/>
              <a:gd name="connsiteY13" fmla="*/ 3401045 h 3401045"/>
              <a:gd name="connsiteX14" fmla="*/ 160203 w 1596534"/>
              <a:gd name="connsiteY14" fmla="*/ 3401045 h 3401045"/>
              <a:gd name="connsiteX15" fmla="*/ 1 w 1596534"/>
              <a:gd name="connsiteY15" fmla="*/ 3240843 h 3401045"/>
              <a:gd name="connsiteX16" fmla="*/ 1 w 1596534"/>
              <a:gd name="connsiteY16" fmla="*/ 3162920 h 3401045"/>
              <a:gd name="connsiteX17" fmla="*/ 0 w 1596534"/>
              <a:gd name="connsiteY17" fmla="*/ 292400 h 3401045"/>
              <a:gd name="connsiteX18" fmla="*/ 1 w 1596534"/>
              <a:gd name="connsiteY18" fmla="*/ 292400 h 3401045"/>
              <a:gd name="connsiteX19" fmla="*/ 1 w 1596534"/>
              <a:gd name="connsiteY19" fmla="*/ 160202 h 3401045"/>
              <a:gd name="connsiteX20" fmla="*/ 160203 w 1596534"/>
              <a:gd name="connsiteY20" fmla="*/ 0 h 3401045"/>
              <a:gd name="connsiteX0" fmla="*/ 160203 w 1596534"/>
              <a:gd name="connsiteY0" fmla="*/ 2972 h 3404017"/>
              <a:gd name="connsiteX1" fmla="*/ 337908 w 1596534"/>
              <a:gd name="connsiteY1" fmla="*/ 2972 h 3404017"/>
              <a:gd name="connsiteX2" fmla="*/ 378730 w 1596534"/>
              <a:gd name="connsiteY2" fmla="*/ 94351 h 3404017"/>
              <a:gd name="connsiteX3" fmla="*/ 449669 w 1596534"/>
              <a:gd name="connsiteY3" fmla="*/ 135820 h 3404017"/>
              <a:gd name="connsiteX4" fmla="*/ 1153217 w 1596534"/>
              <a:gd name="connsiteY4" fmla="*/ 135820 h 3404017"/>
              <a:gd name="connsiteX5" fmla="*/ 1226341 w 1596534"/>
              <a:gd name="connsiteY5" fmla="*/ 95384 h 3404017"/>
              <a:gd name="connsiteX6" fmla="*/ 1250118 w 1596534"/>
              <a:gd name="connsiteY6" fmla="*/ 0 h 3404017"/>
              <a:gd name="connsiteX7" fmla="*/ 1436332 w 1596534"/>
              <a:gd name="connsiteY7" fmla="*/ 2972 h 3404017"/>
              <a:gd name="connsiteX8" fmla="*/ 1596534 w 1596534"/>
              <a:gd name="connsiteY8" fmla="*/ 163174 h 3404017"/>
              <a:gd name="connsiteX9" fmla="*/ 1596534 w 1596534"/>
              <a:gd name="connsiteY9" fmla="*/ 888468 h 3404017"/>
              <a:gd name="connsiteX10" fmla="*/ 1596534 w 1596534"/>
              <a:gd name="connsiteY10" fmla="*/ 3243815 h 3404017"/>
              <a:gd name="connsiteX11" fmla="*/ 1436332 w 1596534"/>
              <a:gd name="connsiteY11" fmla="*/ 3404017 h 3404017"/>
              <a:gd name="connsiteX12" fmla="*/ 800990 w 1596534"/>
              <a:gd name="connsiteY12" fmla="*/ 3404017 h 3404017"/>
              <a:gd name="connsiteX13" fmla="*/ 795545 w 1596534"/>
              <a:gd name="connsiteY13" fmla="*/ 3404017 h 3404017"/>
              <a:gd name="connsiteX14" fmla="*/ 160203 w 1596534"/>
              <a:gd name="connsiteY14" fmla="*/ 3404017 h 3404017"/>
              <a:gd name="connsiteX15" fmla="*/ 1 w 1596534"/>
              <a:gd name="connsiteY15" fmla="*/ 3243815 h 3404017"/>
              <a:gd name="connsiteX16" fmla="*/ 1 w 1596534"/>
              <a:gd name="connsiteY16" fmla="*/ 3165892 h 3404017"/>
              <a:gd name="connsiteX17" fmla="*/ 0 w 1596534"/>
              <a:gd name="connsiteY17" fmla="*/ 295372 h 3404017"/>
              <a:gd name="connsiteX18" fmla="*/ 1 w 1596534"/>
              <a:gd name="connsiteY18" fmla="*/ 295372 h 3404017"/>
              <a:gd name="connsiteX19" fmla="*/ 1 w 1596534"/>
              <a:gd name="connsiteY19" fmla="*/ 163174 h 3404017"/>
              <a:gd name="connsiteX20" fmla="*/ 160203 w 1596534"/>
              <a:gd name="connsiteY20" fmla="*/ 2972 h 3404017"/>
              <a:gd name="connsiteX0" fmla="*/ 160203 w 1596534"/>
              <a:gd name="connsiteY0" fmla="*/ 0 h 3401045"/>
              <a:gd name="connsiteX1" fmla="*/ 337908 w 1596534"/>
              <a:gd name="connsiteY1" fmla="*/ 0 h 3401045"/>
              <a:gd name="connsiteX2" fmla="*/ 378730 w 1596534"/>
              <a:gd name="connsiteY2" fmla="*/ 91379 h 3401045"/>
              <a:gd name="connsiteX3" fmla="*/ 449669 w 1596534"/>
              <a:gd name="connsiteY3" fmla="*/ 132848 h 3401045"/>
              <a:gd name="connsiteX4" fmla="*/ 1153217 w 1596534"/>
              <a:gd name="connsiteY4" fmla="*/ 132848 h 3401045"/>
              <a:gd name="connsiteX5" fmla="*/ 1226341 w 1596534"/>
              <a:gd name="connsiteY5" fmla="*/ 92412 h 3401045"/>
              <a:gd name="connsiteX6" fmla="*/ 1250118 w 1596534"/>
              <a:gd name="connsiteY6" fmla="*/ 0 h 3401045"/>
              <a:gd name="connsiteX7" fmla="*/ 1436332 w 1596534"/>
              <a:gd name="connsiteY7" fmla="*/ 0 h 3401045"/>
              <a:gd name="connsiteX8" fmla="*/ 1596534 w 1596534"/>
              <a:gd name="connsiteY8" fmla="*/ 160202 h 3401045"/>
              <a:gd name="connsiteX9" fmla="*/ 1596534 w 1596534"/>
              <a:gd name="connsiteY9" fmla="*/ 885496 h 3401045"/>
              <a:gd name="connsiteX10" fmla="*/ 1596534 w 1596534"/>
              <a:gd name="connsiteY10" fmla="*/ 3240843 h 3401045"/>
              <a:gd name="connsiteX11" fmla="*/ 1436332 w 1596534"/>
              <a:gd name="connsiteY11" fmla="*/ 3401045 h 3401045"/>
              <a:gd name="connsiteX12" fmla="*/ 800990 w 1596534"/>
              <a:gd name="connsiteY12" fmla="*/ 3401045 h 3401045"/>
              <a:gd name="connsiteX13" fmla="*/ 795545 w 1596534"/>
              <a:gd name="connsiteY13" fmla="*/ 3401045 h 3401045"/>
              <a:gd name="connsiteX14" fmla="*/ 160203 w 1596534"/>
              <a:gd name="connsiteY14" fmla="*/ 3401045 h 3401045"/>
              <a:gd name="connsiteX15" fmla="*/ 1 w 1596534"/>
              <a:gd name="connsiteY15" fmla="*/ 3240843 h 3401045"/>
              <a:gd name="connsiteX16" fmla="*/ 1 w 1596534"/>
              <a:gd name="connsiteY16" fmla="*/ 3162920 h 3401045"/>
              <a:gd name="connsiteX17" fmla="*/ 0 w 1596534"/>
              <a:gd name="connsiteY17" fmla="*/ 292400 h 3401045"/>
              <a:gd name="connsiteX18" fmla="*/ 1 w 1596534"/>
              <a:gd name="connsiteY18" fmla="*/ 292400 h 3401045"/>
              <a:gd name="connsiteX19" fmla="*/ 1 w 1596534"/>
              <a:gd name="connsiteY19" fmla="*/ 160202 h 3401045"/>
              <a:gd name="connsiteX20" fmla="*/ 160203 w 1596534"/>
              <a:gd name="connsiteY20" fmla="*/ 0 h 3401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96534" h="3401045">
                <a:moveTo>
                  <a:pt x="160203" y="0"/>
                </a:moveTo>
                <a:lnTo>
                  <a:pt x="337908" y="0"/>
                </a:lnTo>
                <a:cubicBezTo>
                  <a:pt x="371853" y="14239"/>
                  <a:pt x="366047" y="66266"/>
                  <a:pt x="378730" y="91379"/>
                </a:cubicBezTo>
                <a:cubicBezTo>
                  <a:pt x="391413" y="116492"/>
                  <a:pt x="413212" y="136338"/>
                  <a:pt x="449669" y="132848"/>
                </a:cubicBezTo>
                <a:lnTo>
                  <a:pt x="1153217" y="132848"/>
                </a:lnTo>
                <a:cubicBezTo>
                  <a:pt x="1197468" y="128091"/>
                  <a:pt x="1210191" y="114553"/>
                  <a:pt x="1226341" y="92412"/>
                </a:cubicBezTo>
                <a:cubicBezTo>
                  <a:pt x="1242491" y="70271"/>
                  <a:pt x="1225354" y="3066"/>
                  <a:pt x="1250118" y="0"/>
                </a:cubicBezTo>
                <a:lnTo>
                  <a:pt x="1436332" y="0"/>
                </a:lnTo>
                <a:cubicBezTo>
                  <a:pt x="1524809" y="0"/>
                  <a:pt x="1596534" y="71725"/>
                  <a:pt x="1596534" y="160202"/>
                </a:cubicBezTo>
                <a:lnTo>
                  <a:pt x="1596534" y="885496"/>
                </a:lnTo>
                <a:lnTo>
                  <a:pt x="1596534" y="3240843"/>
                </a:lnTo>
                <a:cubicBezTo>
                  <a:pt x="1596534" y="3329320"/>
                  <a:pt x="1524809" y="3401045"/>
                  <a:pt x="1436332" y="3401045"/>
                </a:cubicBezTo>
                <a:lnTo>
                  <a:pt x="800990" y="3401045"/>
                </a:lnTo>
                <a:lnTo>
                  <a:pt x="795545" y="3401045"/>
                </a:lnTo>
                <a:lnTo>
                  <a:pt x="160203" y="3401045"/>
                </a:lnTo>
                <a:cubicBezTo>
                  <a:pt x="71726" y="3401045"/>
                  <a:pt x="1" y="3329320"/>
                  <a:pt x="1" y="3240843"/>
                </a:cubicBezTo>
                <a:lnTo>
                  <a:pt x="1" y="3162920"/>
                </a:lnTo>
                <a:cubicBezTo>
                  <a:pt x="1" y="2206080"/>
                  <a:pt x="0" y="1249240"/>
                  <a:pt x="0" y="292400"/>
                </a:cubicBezTo>
                <a:lnTo>
                  <a:pt x="1" y="292400"/>
                </a:lnTo>
                <a:lnTo>
                  <a:pt x="1" y="160202"/>
                </a:lnTo>
                <a:cubicBezTo>
                  <a:pt x="1" y="71725"/>
                  <a:pt x="71726" y="0"/>
                  <a:pt x="160203" y="0"/>
                </a:cubicBezTo>
                <a:close/>
              </a:path>
            </a:pathLst>
          </a:custGeom>
          <a:solidFill>
            <a:schemeClr val="bg2"/>
          </a:solidFill>
          <a:ln w="6350">
            <a:noFill/>
          </a:ln>
          <a:effectLst>
            <a:innerShdw blurRad="63500">
              <a:prstClr val="black">
                <a:alpha val="30000"/>
              </a:prstClr>
            </a:innerShdw>
          </a:effectLst>
        </p:spPr>
        <p:txBody>
          <a:bodyPr wrap="square"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ja-JP" smtClean="0"/>
              <a:t>Click icon to add picture</a:t>
            </a:r>
            <a:endParaRPr dirty="0"/>
          </a:p>
        </p:txBody>
      </p:sp>
    </p:spTree>
    <p:extLst>
      <p:ext uri="{BB962C8B-B14F-4D97-AF65-F5344CB8AC3E}">
        <p14:creationId xmlns:p14="http://schemas.microsoft.com/office/powerpoint/2010/main" val="3903032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ndroid Smartphone and Tablet: Horizontal">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ja-JP" smtClean="0"/>
              <a:t>Click to edit Master title style</a:t>
            </a:r>
            <a:endParaRPr/>
          </a:p>
        </p:txBody>
      </p:sp>
      <p:sp>
        <p:nvSpPr>
          <p:cNvPr id="2" name="Date Placeholder 1"/>
          <p:cNvSpPr>
            <a:spLocks noGrp="1"/>
          </p:cNvSpPr>
          <p:nvPr>
            <p:ph type="dt" sz="half" idx="14"/>
          </p:nvPr>
        </p:nvSpPr>
        <p:spPr/>
        <p:txBody>
          <a:bodyPr/>
          <a:lstStyle/>
          <a:p>
            <a:fld id="{AACC3B3A-50AE-1643-8C32-B45014BFC6C8}" type="datetime1">
              <a:t>2019/6/29</a:t>
            </a:fld>
            <a:endParaRPr/>
          </a:p>
        </p:txBody>
      </p:sp>
      <p:sp>
        <p:nvSpPr>
          <p:cNvPr id="10" name="Footer Placeholder 9"/>
          <p:cNvSpPr>
            <a:spLocks noGrp="1"/>
          </p:cNvSpPr>
          <p:nvPr>
            <p:ph type="ftr" sz="quarter" idx="15"/>
          </p:nvPr>
        </p:nvSpPr>
        <p:spPr/>
        <p:txBody>
          <a:bodyPr/>
          <a:lstStyle/>
          <a:p>
            <a:r>
              <a:rPr lang="en-US"/>
              <a:t>Confidential – Oracle Internal/Restricted/Highly Restricted</a:t>
            </a:r>
            <a:endParaRPr/>
          </a:p>
        </p:txBody>
      </p:sp>
      <p:sp>
        <p:nvSpPr>
          <p:cNvPr id="11" name="Slide Number Placeholder 10"/>
          <p:cNvSpPr>
            <a:spLocks noGrp="1"/>
          </p:cNvSpPr>
          <p:nvPr>
            <p:ph type="sldNum" sz="quarter" idx="16"/>
          </p:nvPr>
        </p:nvSpPr>
        <p:spPr/>
        <p:txBody>
          <a:bodyPr/>
          <a:lstStyle/>
          <a:p>
            <a:fld id="{C51EAA63-D034-42AE-91FA-B13B9518C7BE}" type="slidenum">
              <a:rPr/>
              <a:pPr/>
              <a:t>‹#›</a:t>
            </a:fld>
            <a:endParaRPr/>
          </a:p>
        </p:txBody>
      </p:sp>
      <p:pic>
        <p:nvPicPr>
          <p:cNvPr id="12" name="Picture 11">
            <a:extLst>
              <a:ext uri="{FF2B5EF4-FFF2-40B4-BE49-F238E27FC236}">
                <a16:creationId xmlns:a16="http://schemas.microsoft.com/office/drawing/2014/main" id="{62EC2CD5-DE80-E746-A2C2-92DBE03452E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0705" y="1791864"/>
            <a:ext cx="2418236" cy="3887139"/>
          </a:xfrm>
          <a:prstGeom prst="rect">
            <a:avLst/>
          </a:prstGeom>
          <a:effectLst/>
        </p:spPr>
      </p:pic>
      <p:sp>
        <p:nvSpPr>
          <p:cNvPr id="13" name="Picture Placeholder 25">
            <a:extLst>
              <a:ext uri="{FF2B5EF4-FFF2-40B4-BE49-F238E27FC236}">
                <a16:creationId xmlns:a16="http://schemas.microsoft.com/office/drawing/2014/main" id="{DE55DC19-3462-DD47-85CB-36053FC3FBF3}"/>
              </a:ext>
            </a:extLst>
          </p:cNvPr>
          <p:cNvSpPr>
            <a:spLocks noGrp="1"/>
          </p:cNvSpPr>
          <p:nvPr>
            <p:ph type="pic" idx="17" hasCustomPrompt="1"/>
          </p:nvPr>
        </p:nvSpPr>
        <p:spPr bwMode="gray">
          <a:xfrm>
            <a:off x="740894" y="1985056"/>
            <a:ext cx="2256367" cy="3509746"/>
          </a:xfrm>
          <a:custGeom>
            <a:avLst/>
            <a:gdLst>
              <a:gd name="connsiteX0" fmla="*/ 56622 w 1692275"/>
              <a:gd name="connsiteY0" fmla="*/ 0 h 3509746"/>
              <a:gd name="connsiteX1" fmla="*/ 1635653 w 1692275"/>
              <a:gd name="connsiteY1" fmla="*/ 0 h 3509746"/>
              <a:gd name="connsiteX2" fmla="*/ 1692275 w 1692275"/>
              <a:gd name="connsiteY2" fmla="*/ 56622 h 3509746"/>
              <a:gd name="connsiteX3" fmla="*/ 1692275 w 1692275"/>
              <a:gd name="connsiteY3" fmla="*/ 169225 h 3509746"/>
              <a:gd name="connsiteX4" fmla="*/ 1692275 w 1692275"/>
              <a:gd name="connsiteY4" fmla="*/ 283103 h 3509746"/>
              <a:gd name="connsiteX5" fmla="*/ 1692275 w 1692275"/>
              <a:gd name="connsiteY5" fmla="*/ 3226643 h 3509746"/>
              <a:gd name="connsiteX6" fmla="*/ 1692275 w 1692275"/>
              <a:gd name="connsiteY6" fmla="*/ 3399973 h 3509746"/>
              <a:gd name="connsiteX7" fmla="*/ 1692275 w 1692275"/>
              <a:gd name="connsiteY7" fmla="*/ 3453124 h 3509746"/>
              <a:gd name="connsiteX8" fmla="*/ 1635653 w 1692275"/>
              <a:gd name="connsiteY8" fmla="*/ 3509746 h 3509746"/>
              <a:gd name="connsiteX9" fmla="*/ 56622 w 1692275"/>
              <a:gd name="connsiteY9" fmla="*/ 3509746 h 3509746"/>
              <a:gd name="connsiteX10" fmla="*/ 0 w 1692275"/>
              <a:gd name="connsiteY10" fmla="*/ 3453124 h 3509746"/>
              <a:gd name="connsiteX11" fmla="*/ 0 w 1692275"/>
              <a:gd name="connsiteY11" fmla="*/ 3399973 h 3509746"/>
              <a:gd name="connsiteX12" fmla="*/ 0 w 1692275"/>
              <a:gd name="connsiteY12" fmla="*/ 3226643 h 3509746"/>
              <a:gd name="connsiteX13" fmla="*/ 0 w 1692275"/>
              <a:gd name="connsiteY13" fmla="*/ 283103 h 3509746"/>
              <a:gd name="connsiteX14" fmla="*/ 0 w 1692275"/>
              <a:gd name="connsiteY14" fmla="*/ 169225 h 3509746"/>
              <a:gd name="connsiteX15" fmla="*/ 0 w 1692275"/>
              <a:gd name="connsiteY15" fmla="*/ 56622 h 3509746"/>
              <a:gd name="connsiteX16" fmla="*/ 56622 w 1692275"/>
              <a:gd name="connsiteY16" fmla="*/ 0 h 3509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92275" h="3509746">
                <a:moveTo>
                  <a:pt x="56622" y="0"/>
                </a:moveTo>
                <a:lnTo>
                  <a:pt x="1635653" y="0"/>
                </a:lnTo>
                <a:cubicBezTo>
                  <a:pt x="1666924" y="0"/>
                  <a:pt x="1692275" y="25351"/>
                  <a:pt x="1692275" y="56622"/>
                </a:cubicBezTo>
                <a:lnTo>
                  <a:pt x="1692275" y="169225"/>
                </a:lnTo>
                <a:lnTo>
                  <a:pt x="1692275" y="283103"/>
                </a:lnTo>
                <a:lnTo>
                  <a:pt x="1692275" y="3226643"/>
                </a:lnTo>
                <a:lnTo>
                  <a:pt x="1692275" y="3399973"/>
                </a:lnTo>
                <a:lnTo>
                  <a:pt x="1692275" y="3453124"/>
                </a:lnTo>
                <a:cubicBezTo>
                  <a:pt x="1692275" y="3484395"/>
                  <a:pt x="1666924" y="3509746"/>
                  <a:pt x="1635653" y="3509746"/>
                </a:cubicBezTo>
                <a:lnTo>
                  <a:pt x="56622" y="3509746"/>
                </a:lnTo>
                <a:cubicBezTo>
                  <a:pt x="25351" y="3509746"/>
                  <a:pt x="0" y="3484395"/>
                  <a:pt x="0" y="3453124"/>
                </a:cubicBezTo>
                <a:lnTo>
                  <a:pt x="0" y="3399973"/>
                </a:lnTo>
                <a:lnTo>
                  <a:pt x="0" y="3226643"/>
                </a:lnTo>
                <a:lnTo>
                  <a:pt x="0" y="283103"/>
                </a:lnTo>
                <a:lnTo>
                  <a:pt x="0" y="169225"/>
                </a:lnTo>
                <a:lnTo>
                  <a:pt x="0" y="56622"/>
                </a:lnTo>
                <a:cubicBezTo>
                  <a:pt x="0" y="25351"/>
                  <a:pt x="25351" y="0"/>
                  <a:pt x="56622" y="0"/>
                </a:cubicBezTo>
                <a:close/>
              </a:path>
            </a:pathLst>
          </a:custGeom>
          <a:solidFill>
            <a:schemeClr val="bg2"/>
          </a:solidFill>
          <a:ln w="6350">
            <a:noFill/>
          </a:ln>
          <a:effectLst>
            <a:innerShdw blurRad="88900">
              <a:schemeClr val="bg1">
                <a:alpha val="50000"/>
              </a:schemeClr>
            </a:innerShdw>
          </a:effectLst>
        </p:spPr>
        <p:txBody>
          <a:bodyPr wrap="square"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a:t>
            </a:r>
            <a:br>
              <a:rPr lang="en-US" dirty="0"/>
            </a:br>
            <a:r>
              <a:rPr lang="en-US" dirty="0"/>
              <a:t>to add picture</a:t>
            </a:r>
            <a:endParaRPr dirty="0"/>
          </a:p>
        </p:txBody>
      </p:sp>
      <p:pic>
        <p:nvPicPr>
          <p:cNvPr id="14" name="Picture 13">
            <a:extLst>
              <a:ext uri="{FF2B5EF4-FFF2-40B4-BE49-F238E27FC236}">
                <a16:creationId xmlns:a16="http://schemas.microsoft.com/office/drawing/2014/main" id="{80AAD5BA-2790-884F-9547-AAEB675B832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12740" y="1543402"/>
            <a:ext cx="8086253" cy="4567423"/>
          </a:xfrm>
          <a:prstGeom prst="rect">
            <a:avLst/>
          </a:prstGeom>
          <a:effectLst/>
        </p:spPr>
      </p:pic>
      <p:sp>
        <p:nvSpPr>
          <p:cNvPr id="17" name="Picture Placeholder 2">
            <a:extLst>
              <a:ext uri="{FF2B5EF4-FFF2-40B4-BE49-F238E27FC236}">
                <a16:creationId xmlns:a16="http://schemas.microsoft.com/office/drawing/2014/main" id="{AE0F10FE-89B3-8243-91A7-A90A2CC07284}"/>
              </a:ext>
            </a:extLst>
          </p:cNvPr>
          <p:cNvSpPr>
            <a:spLocks noGrp="1"/>
          </p:cNvSpPr>
          <p:nvPr>
            <p:ph type="pic" idx="18"/>
          </p:nvPr>
        </p:nvSpPr>
        <p:spPr bwMode="gray">
          <a:xfrm>
            <a:off x="4622653" y="1900923"/>
            <a:ext cx="6294968" cy="3886201"/>
          </a:xfrm>
          <a:solidFill>
            <a:schemeClr val="bg2"/>
          </a:solidFill>
          <a:ln w="3175">
            <a:noFill/>
          </a:ln>
          <a:effectLst>
            <a:innerShdw blurRad="63500">
              <a:prstClr val="black">
                <a:alpha val="30000"/>
              </a:prstClr>
            </a:innerShdw>
          </a:effectLst>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ja-JP" smtClean="0"/>
              <a:t>Click icon to add picture</a:t>
            </a:r>
            <a:endParaRPr dirty="0"/>
          </a:p>
        </p:txBody>
      </p:sp>
    </p:spTree>
    <p:extLst>
      <p:ext uri="{BB962C8B-B14F-4D97-AF65-F5344CB8AC3E}">
        <p14:creationId xmlns:p14="http://schemas.microsoft.com/office/powerpoint/2010/main" val="2707394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ndroid Smartphone and Tablet: Vertical">
    <p:spTree>
      <p:nvGrpSpPr>
        <p:cNvPr id="1" name=""/>
        <p:cNvGrpSpPr/>
        <p:nvPr/>
      </p:nvGrpSpPr>
      <p:grpSpPr>
        <a:xfrm>
          <a:off x="0" y="0"/>
          <a:ext cx="0" cy="0"/>
          <a:chOff x="0" y="0"/>
          <a:chExt cx="0" cy="0"/>
        </a:xfrm>
      </p:grpSpPr>
      <p:sp>
        <p:nvSpPr>
          <p:cNvPr id="2" name="Title 1"/>
          <p:cNvSpPr>
            <a:spLocks noGrp="1"/>
          </p:cNvSpPr>
          <p:nvPr>
            <p:ph type="title"/>
          </p:nvPr>
        </p:nvSpPr>
        <p:spPr>
          <a:xfrm>
            <a:off x="531949" y="406400"/>
            <a:ext cx="6705600" cy="889000"/>
          </a:xfrm>
        </p:spPr>
        <p:txBody>
          <a:bodyPr anchor="b"/>
          <a:lstStyle>
            <a:lvl1pPr algn="l">
              <a:defRPr sz="3600" b="0"/>
            </a:lvl1pPr>
          </a:lstStyle>
          <a:p>
            <a:r>
              <a:rPr lang="en-US" altLang="ja-JP" smtClean="0"/>
              <a:t>Click to edit Master title style</a:t>
            </a:r>
            <a:endParaRPr dirty="0"/>
          </a:p>
        </p:txBody>
      </p:sp>
      <p:sp>
        <p:nvSpPr>
          <p:cNvPr id="3" name="Date Placeholder 2"/>
          <p:cNvSpPr>
            <a:spLocks noGrp="1"/>
          </p:cNvSpPr>
          <p:nvPr>
            <p:ph type="dt" sz="half" idx="14"/>
          </p:nvPr>
        </p:nvSpPr>
        <p:spPr/>
        <p:txBody>
          <a:bodyPr/>
          <a:lstStyle/>
          <a:p>
            <a:fld id="{3C758CE3-4372-C244-A7D4-3640C78D74EE}" type="datetime1">
              <a:t>2019/6/29</a:t>
            </a:fld>
            <a:endParaRPr/>
          </a:p>
        </p:txBody>
      </p:sp>
      <p:sp>
        <p:nvSpPr>
          <p:cNvPr id="4" name="Footer Placeholder 3"/>
          <p:cNvSpPr>
            <a:spLocks noGrp="1"/>
          </p:cNvSpPr>
          <p:nvPr>
            <p:ph type="ftr" sz="quarter" idx="15"/>
          </p:nvPr>
        </p:nvSpPr>
        <p:spPr/>
        <p:txBody>
          <a:bodyPr/>
          <a:lstStyle/>
          <a:p>
            <a:r>
              <a:rPr lang="en-US"/>
              <a:t>Confidential – Oracle Internal/Restricted/Highly Restricted</a:t>
            </a:r>
            <a:endParaRPr/>
          </a:p>
        </p:txBody>
      </p:sp>
      <p:sp>
        <p:nvSpPr>
          <p:cNvPr id="10" name="Slide Number Placeholder 9"/>
          <p:cNvSpPr>
            <a:spLocks noGrp="1"/>
          </p:cNvSpPr>
          <p:nvPr>
            <p:ph type="sldNum" sz="quarter" idx="16"/>
          </p:nvPr>
        </p:nvSpPr>
        <p:spPr/>
        <p:txBody>
          <a:bodyPr/>
          <a:lstStyle/>
          <a:p>
            <a:fld id="{C51EAA63-D034-42AE-91FA-B13B9518C7BE}" type="slidenum">
              <a:rPr/>
              <a:pPr/>
              <a:t>‹#›</a:t>
            </a:fld>
            <a:endParaRPr/>
          </a:p>
        </p:txBody>
      </p:sp>
      <p:pic>
        <p:nvPicPr>
          <p:cNvPr id="11" name="Picture 10">
            <a:extLst>
              <a:ext uri="{FF2B5EF4-FFF2-40B4-BE49-F238E27FC236}">
                <a16:creationId xmlns:a16="http://schemas.microsoft.com/office/drawing/2014/main" id="{C772EB8D-7B60-8A4F-B03B-67CA503D6F2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79"/>
          <a:stretch/>
        </p:blipFill>
        <p:spPr>
          <a:xfrm rot="5400000">
            <a:off x="6356648" y="972171"/>
            <a:ext cx="5504688" cy="5523223"/>
          </a:xfrm>
          <a:prstGeom prst="rect">
            <a:avLst/>
          </a:prstGeom>
          <a:effectLst/>
        </p:spPr>
      </p:pic>
      <p:sp>
        <p:nvSpPr>
          <p:cNvPr id="14" name="Picture Placeholder 2">
            <a:extLst>
              <a:ext uri="{FF2B5EF4-FFF2-40B4-BE49-F238E27FC236}">
                <a16:creationId xmlns:a16="http://schemas.microsoft.com/office/drawing/2014/main" id="{65CB21AD-43EA-9344-B023-8B1464C36ECD}"/>
              </a:ext>
            </a:extLst>
          </p:cNvPr>
          <p:cNvSpPr>
            <a:spLocks noGrp="1"/>
          </p:cNvSpPr>
          <p:nvPr>
            <p:ph type="pic" idx="18"/>
          </p:nvPr>
        </p:nvSpPr>
        <p:spPr bwMode="gray">
          <a:xfrm>
            <a:off x="6735910" y="1596881"/>
            <a:ext cx="4691765" cy="4279029"/>
          </a:xfrm>
          <a:solidFill>
            <a:schemeClr val="bg2"/>
          </a:solidFill>
          <a:ln w="3175">
            <a:no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ja-JP" smtClean="0"/>
              <a:t>Click icon to add picture</a:t>
            </a:r>
            <a:endParaRPr/>
          </a:p>
        </p:txBody>
      </p:sp>
      <p:pic>
        <p:nvPicPr>
          <p:cNvPr id="16" name="Picture 15">
            <a:extLst>
              <a:ext uri="{FF2B5EF4-FFF2-40B4-BE49-F238E27FC236}">
                <a16:creationId xmlns:a16="http://schemas.microsoft.com/office/drawing/2014/main" id="{3AC2C2D8-5A6F-E447-B638-1496D17B4E6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41511" y="1805467"/>
            <a:ext cx="2418236" cy="3887139"/>
          </a:xfrm>
          <a:prstGeom prst="rect">
            <a:avLst/>
          </a:prstGeom>
          <a:effectLst/>
        </p:spPr>
      </p:pic>
      <p:sp>
        <p:nvSpPr>
          <p:cNvPr id="17" name="Picture Placeholder 25">
            <a:extLst>
              <a:ext uri="{FF2B5EF4-FFF2-40B4-BE49-F238E27FC236}">
                <a16:creationId xmlns:a16="http://schemas.microsoft.com/office/drawing/2014/main" id="{3DA0A7A4-34B2-7844-BF1B-2899690754F1}"/>
              </a:ext>
            </a:extLst>
          </p:cNvPr>
          <p:cNvSpPr>
            <a:spLocks noGrp="1"/>
          </p:cNvSpPr>
          <p:nvPr>
            <p:ph type="pic" idx="19" hasCustomPrompt="1"/>
          </p:nvPr>
        </p:nvSpPr>
        <p:spPr bwMode="gray">
          <a:xfrm>
            <a:off x="2721701" y="1998658"/>
            <a:ext cx="2256367" cy="3509746"/>
          </a:xfrm>
          <a:custGeom>
            <a:avLst/>
            <a:gdLst>
              <a:gd name="connsiteX0" fmla="*/ 56622 w 1692275"/>
              <a:gd name="connsiteY0" fmla="*/ 0 h 3509746"/>
              <a:gd name="connsiteX1" fmla="*/ 1635653 w 1692275"/>
              <a:gd name="connsiteY1" fmla="*/ 0 h 3509746"/>
              <a:gd name="connsiteX2" fmla="*/ 1692275 w 1692275"/>
              <a:gd name="connsiteY2" fmla="*/ 56622 h 3509746"/>
              <a:gd name="connsiteX3" fmla="*/ 1692275 w 1692275"/>
              <a:gd name="connsiteY3" fmla="*/ 169225 h 3509746"/>
              <a:gd name="connsiteX4" fmla="*/ 1692275 w 1692275"/>
              <a:gd name="connsiteY4" fmla="*/ 283103 h 3509746"/>
              <a:gd name="connsiteX5" fmla="*/ 1692275 w 1692275"/>
              <a:gd name="connsiteY5" fmla="*/ 3226643 h 3509746"/>
              <a:gd name="connsiteX6" fmla="*/ 1692275 w 1692275"/>
              <a:gd name="connsiteY6" fmla="*/ 3399973 h 3509746"/>
              <a:gd name="connsiteX7" fmla="*/ 1692275 w 1692275"/>
              <a:gd name="connsiteY7" fmla="*/ 3453124 h 3509746"/>
              <a:gd name="connsiteX8" fmla="*/ 1635653 w 1692275"/>
              <a:gd name="connsiteY8" fmla="*/ 3509746 h 3509746"/>
              <a:gd name="connsiteX9" fmla="*/ 56622 w 1692275"/>
              <a:gd name="connsiteY9" fmla="*/ 3509746 h 3509746"/>
              <a:gd name="connsiteX10" fmla="*/ 0 w 1692275"/>
              <a:gd name="connsiteY10" fmla="*/ 3453124 h 3509746"/>
              <a:gd name="connsiteX11" fmla="*/ 0 w 1692275"/>
              <a:gd name="connsiteY11" fmla="*/ 3399973 h 3509746"/>
              <a:gd name="connsiteX12" fmla="*/ 0 w 1692275"/>
              <a:gd name="connsiteY12" fmla="*/ 3226643 h 3509746"/>
              <a:gd name="connsiteX13" fmla="*/ 0 w 1692275"/>
              <a:gd name="connsiteY13" fmla="*/ 283103 h 3509746"/>
              <a:gd name="connsiteX14" fmla="*/ 0 w 1692275"/>
              <a:gd name="connsiteY14" fmla="*/ 169225 h 3509746"/>
              <a:gd name="connsiteX15" fmla="*/ 0 w 1692275"/>
              <a:gd name="connsiteY15" fmla="*/ 56622 h 3509746"/>
              <a:gd name="connsiteX16" fmla="*/ 56622 w 1692275"/>
              <a:gd name="connsiteY16" fmla="*/ 0 h 3509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92275" h="3509746">
                <a:moveTo>
                  <a:pt x="56622" y="0"/>
                </a:moveTo>
                <a:lnTo>
                  <a:pt x="1635653" y="0"/>
                </a:lnTo>
                <a:cubicBezTo>
                  <a:pt x="1666924" y="0"/>
                  <a:pt x="1692275" y="25351"/>
                  <a:pt x="1692275" y="56622"/>
                </a:cubicBezTo>
                <a:lnTo>
                  <a:pt x="1692275" y="169225"/>
                </a:lnTo>
                <a:lnTo>
                  <a:pt x="1692275" y="283103"/>
                </a:lnTo>
                <a:lnTo>
                  <a:pt x="1692275" y="3226643"/>
                </a:lnTo>
                <a:lnTo>
                  <a:pt x="1692275" y="3399973"/>
                </a:lnTo>
                <a:lnTo>
                  <a:pt x="1692275" y="3453124"/>
                </a:lnTo>
                <a:cubicBezTo>
                  <a:pt x="1692275" y="3484395"/>
                  <a:pt x="1666924" y="3509746"/>
                  <a:pt x="1635653" y="3509746"/>
                </a:cubicBezTo>
                <a:lnTo>
                  <a:pt x="56622" y="3509746"/>
                </a:lnTo>
                <a:cubicBezTo>
                  <a:pt x="25351" y="3509746"/>
                  <a:pt x="0" y="3484395"/>
                  <a:pt x="0" y="3453124"/>
                </a:cubicBezTo>
                <a:lnTo>
                  <a:pt x="0" y="3399973"/>
                </a:lnTo>
                <a:lnTo>
                  <a:pt x="0" y="3226643"/>
                </a:lnTo>
                <a:lnTo>
                  <a:pt x="0" y="283103"/>
                </a:lnTo>
                <a:lnTo>
                  <a:pt x="0" y="169225"/>
                </a:lnTo>
                <a:lnTo>
                  <a:pt x="0" y="56622"/>
                </a:lnTo>
                <a:cubicBezTo>
                  <a:pt x="0" y="25351"/>
                  <a:pt x="25351" y="0"/>
                  <a:pt x="56622" y="0"/>
                </a:cubicBezTo>
                <a:close/>
              </a:path>
            </a:pathLst>
          </a:custGeom>
          <a:solidFill>
            <a:schemeClr val="bg2"/>
          </a:solidFill>
          <a:ln w="6350">
            <a:noFill/>
          </a:ln>
          <a:effectLst>
            <a:innerShdw blurRad="88900">
              <a:schemeClr val="bg1">
                <a:alpha val="50000"/>
              </a:schemeClr>
            </a:innerShdw>
          </a:effectLst>
        </p:spPr>
        <p:txBody>
          <a:bodyPr wrap="square" tIns="18288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a:t>
            </a:r>
            <a:br>
              <a:rPr lang="en-US" dirty="0"/>
            </a:br>
            <a:r>
              <a:rPr lang="en-US" dirty="0"/>
              <a:t>to add picture</a:t>
            </a:r>
            <a:endParaRPr dirty="0"/>
          </a:p>
        </p:txBody>
      </p:sp>
    </p:spTree>
    <p:extLst>
      <p:ext uri="{BB962C8B-B14F-4D97-AF65-F5344CB8AC3E}">
        <p14:creationId xmlns:p14="http://schemas.microsoft.com/office/powerpoint/2010/main" val="4078994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Metric with 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descr="Full slide 4-color photo can be inserted here" title="Title Slide with Picture "/>
          <p:cNvSpPr>
            <a:spLocks noChangeAspect="1"/>
          </p:cNvSpPr>
          <p:nvPr userDrawn="1"/>
        </p:nvSpPr>
        <p:spPr bwMode="hidden">
          <a:xfrm>
            <a:off x="0" y="0"/>
            <a:ext cx="12192000" cy="6858000"/>
          </a:xfrm>
          <a:prstGeom prst="rect">
            <a:avLst/>
          </a:prstGeom>
          <a:gradFill>
            <a:gsLst>
              <a:gs pos="0">
                <a:srgbClr val="493728">
                  <a:alpha val="50000"/>
                </a:srgbClr>
              </a:gs>
              <a:gs pos="100000">
                <a:srgbClr val="493728">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descr="Full slide 4-color photo can be inserted here" title="Title Slide with Picture">
            <a:extLst>
              <a:ext uri="{FF2B5EF4-FFF2-40B4-BE49-F238E27FC236}">
                <a16:creationId xmlns:a16="http://schemas.microsoft.com/office/drawing/2014/main" id="{3F2BC408-CC70-BD47-B91A-23E5ED82E30D}"/>
              </a:ext>
            </a:extLst>
          </p:cNvPr>
          <p:cNvSpPr/>
          <p:nvPr userDrawn="1"/>
        </p:nvSpPr>
        <p:spPr bwMode="hidden">
          <a:xfrm>
            <a:off x="1843" y="1371600"/>
            <a:ext cx="12192000" cy="5486400"/>
          </a:xfrm>
          <a:prstGeom prst="rect">
            <a:avLst/>
          </a:prstGeom>
          <a:gradFill>
            <a:gsLst>
              <a:gs pos="0">
                <a:srgbClr val="493728">
                  <a:alpha val="44000"/>
                </a:srgbClr>
              </a:gs>
              <a:gs pos="12000">
                <a:srgbClr val="493728">
                  <a:alpha val="25000"/>
                  <a:lumMod val="99000"/>
                </a:srgbClr>
              </a:gs>
              <a:gs pos="32000">
                <a:srgbClr val="493728">
                  <a:alpha val="0"/>
                  <a:lumMod val="0"/>
                  <a:lumOff val="10000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2" name="Text Placeholder 12"/>
          <p:cNvSpPr>
            <a:spLocks noGrp="1"/>
          </p:cNvSpPr>
          <p:nvPr>
            <p:ph type="body" sz="quarter" idx="13" hasCustomPrompt="1"/>
          </p:nvPr>
        </p:nvSpPr>
        <p:spPr>
          <a:xfrm>
            <a:off x="878418" y="2666999"/>
            <a:ext cx="4573191" cy="1960881"/>
          </a:xfrm>
        </p:spPr>
        <p:txBody>
          <a:bodyPr>
            <a:noAutofit/>
          </a:bodyPr>
          <a:lstStyle>
            <a:lvl1pPr marL="1588" indent="0">
              <a:spcBef>
                <a:spcPts val="0"/>
              </a:spcBef>
              <a:buFontTx/>
              <a:buNone/>
              <a:defRPr sz="28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t>Click to add text</a:t>
            </a:r>
          </a:p>
        </p:txBody>
      </p:sp>
      <p:sp>
        <p:nvSpPr>
          <p:cNvPr id="6" name="Title 5"/>
          <p:cNvSpPr>
            <a:spLocks noGrp="1"/>
          </p:cNvSpPr>
          <p:nvPr>
            <p:ph type="title" hasCustomPrompt="1"/>
          </p:nvPr>
        </p:nvSpPr>
        <p:spPr>
          <a:xfrm>
            <a:off x="878418" y="533400"/>
            <a:ext cx="4573191" cy="2120900"/>
          </a:xfrm>
        </p:spPr>
        <p:txBody>
          <a:bodyPr/>
          <a:lstStyle>
            <a:lvl1pPr>
              <a:defRPr sz="13800" b="1"/>
            </a:lvl1pPr>
          </a:lstStyle>
          <a:p>
            <a:r>
              <a:t>XX</a:t>
            </a:r>
          </a:p>
        </p:txBody>
      </p:sp>
      <p:sp>
        <p:nvSpPr>
          <p:cNvPr id="18" name="Date Placeholder 17"/>
          <p:cNvSpPr>
            <a:spLocks noGrp="1"/>
          </p:cNvSpPr>
          <p:nvPr>
            <p:ph type="dt" sz="half" idx="14"/>
          </p:nvPr>
        </p:nvSpPr>
        <p:spPr/>
        <p:txBody>
          <a:bodyPr/>
          <a:lstStyle>
            <a:lvl1pPr>
              <a:defRPr>
                <a:solidFill>
                  <a:schemeClr val="tx1"/>
                </a:solidFill>
              </a:defRPr>
            </a:lvl1pPr>
          </a:lstStyle>
          <a:p>
            <a:fld id="{FCB92513-1E6E-004E-A5C8-E668B410A7AA}" type="datetime1">
              <a:rPr lang="en-US" smtClean="0"/>
              <a:pPr/>
              <a:t>6/29/2019</a:t>
            </a:fld>
            <a:endParaRPr lang="en-US"/>
          </a:p>
        </p:txBody>
      </p:sp>
      <p:sp>
        <p:nvSpPr>
          <p:cNvPr id="19" name="Footer Placeholder 18"/>
          <p:cNvSpPr>
            <a:spLocks noGrp="1"/>
          </p:cNvSpPr>
          <p:nvPr>
            <p:ph type="ftr" sz="quarter" idx="15"/>
          </p:nvPr>
        </p:nvSpPr>
        <p:spPr/>
        <p:txBody>
          <a:bodyPr/>
          <a:lstStyle>
            <a:lvl1pPr>
              <a:defRPr>
                <a:solidFill>
                  <a:schemeClr val="tx1"/>
                </a:solidFill>
              </a:defRPr>
            </a:lvl1pPr>
          </a:lstStyle>
          <a:p>
            <a:r>
              <a:rPr lang="en-US"/>
              <a:t>Confidential – Oracle Internal/Restricted/Highly Restricted</a:t>
            </a:r>
          </a:p>
        </p:txBody>
      </p:sp>
      <p:sp>
        <p:nvSpPr>
          <p:cNvPr id="20" name="Slide Number Placeholder 19"/>
          <p:cNvSpPr>
            <a:spLocks noGrp="1"/>
          </p:cNvSpPr>
          <p:nvPr>
            <p:ph type="sldNum" sz="quarter" idx="16"/>
          </p:nvPr>
        </p:nvSpPr>
        <p:spPr/>
        <p:txBody>
          <a:bodyPr/>
          <a:lstStyle>
            <a:lvl1pPr>
              <a:defRPr>
                <a:solidFill>
                  <a:schemeClr val="tx1"/>
                </a:solidFill>
              </a:defRPr>
            </a:lvl1pPr>
          </a:lstStyle>
          <a:p>
            <a:fld id="{C51EAA63-D034-42AE-91FA-B13B9518C7BE}" type="slidenum">
              <a:rPr lang="en-US" smtClean="0"/>
              <a:pPr/>
              <a:t>‹#›</a:t>
            </a:fld>
            <a:endParaRPr lang="en-US"/>
          </a:p>
        </p:txBody>
      </p:sp>
      <p:pic>
        <p:nvPicPr>
          <p:cNvPr id="15" name="Picture 14" descr="Oracle logo in white on red staging background" title="Oracle red badge logo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448" y="6263640"/>
            <a:ext cx="2166851" cy="594360"/>
          </a:xfrm>
          <a:prstGeom prst="rect">
            <a:avLst/>
          </a:prstGeom>
        </p:spPr>
      </p:pic>
      <p:sp>
        <p:nvSpPr>
          <p:cNvPr id="21" name="TextBox 20"/>
          <p:cNvSpPr txBox="1"/>
          <p:nvPr userDrawn="1"/>
        </p:nvSpPr>
        <p:spPr>
          <a:xfrm>
            <a:off x="3803904" y="6556248"/>
            <a:ext cx="4084320" cy="182880"/>
          </a:xfrm>
          <a:prstGeom prst="rect">
            <a:avLst/>
          </a:prstGeom>
          <a:noFill/>
        </p:spPr>
        <p:txBody>
          <a:bodyPr vert="horz" wrap="none" lIns="0" tIns="0" rIns="0" bIns="0" rtlCol="0" anchor="ctr" anchorCtr="0">
            <a:noAutofit/>
          </a:bodyPr>
          <a:lstStyle/>
          <a:p>
            <a:pPr algn="r"/>
            <a:r>
              <a:rPr lang="en-US" sz="850" dirty="0">
                <a:solidFill>
                  <a:schemeClr val="tx1"/>
                </a:solidFill>
              </a:rPr>
              <a:t>Copyright © </a:t>
            </a:r>
            <a:r>
              <a:rPr lang="is-IS" sz="850" dirty="0">
                <a:solidFill>
                  <a:schemeClr val="tx1"/>
                </a:solidFill>
              </a:rPr>
              <a:t>2019</a:t>
            </a:r>
            <a:r>
              <a:rPr lang="en-US" sz="850" dirty="0">
                <a:solidFill>
                  <a:schemeClr val="tx1"/>
                </a:solidFill>
              </a:rPr>
              <a:t>, Oracle and/or its affiliates. All rights reserved.  |</a:t>
            </a:r>
          </a:p>
        </p:txBody>
      </p:sp>
    </p:spTree>
    <p:extLst>
      <p:ext uri="{BB962C8B-B14F-4D97-AF65-F5344CB8AC3E}">
        <p14:creationId xmlns:p14="http://schemas.microsoft.com/office/powerpoint/2010/main" val="9903249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5" name="TextBox 4"/>
          <p:cNvSpPr txBox="1"/>
          <p:nvPr/>
        </p:nvSpPr>
        <p:spPr>
          <a:xfrm>
            <a:off x="531952" y="1371600"/>
            <a:ext cx="11128097" cy="889000"/>
          </a:xfrm>
          <a:prstGeom prst="rect">
            <a:avLst/>
          </a:prstGeom>
          <a:noFill/>
        </p:spPr>
        <p:txBody>
          <a:bodyPr wrap="none" lIns="0" tIns="0" rIns="0" bIns="0" rtlCol="0" anchor="b">
            <a:noAutofit/>
          </a:bodyPr>
          <a:lstStyle/>
          <a:p>
            <a:pPr>
              <a:lnSpc>
                <a:spcPct val="90000"/>
              </a:lnSpc>
            </a:pPr>
            <a:r>
              <a:rPr sz="3200">
                <a:latin typeface="+mj-lt"/>
              </a:rPr>
              <a:t>Safe Harbor</a:t>
            </a:r>
            <a:r>
              <a:rPr sz="3200" baseline="0">
                <a:latin typeface="+mj-lt"/>
              </a:rPr>
              <a:t> Statement</a:t>
            </a:r>
            <a:endParaRPr sz="3200">
              <a:latin typeface="+mj-lt"/>
            </a:endParaRPr>
          </a:p>
        </p:txBody>
      </p:sp>
      <p:sp>
        <p:nvSpPr>
          <p:cNvPr id="6" name="TextBox 5"/>
          <p:cNvSpPr txBox="1"/>
          <p:nvPr/>
        </p:nvSpPr>
        <p:spPr>
          <a:xfrm>
            <a:off x="531952" y="2514600"/>
            <a:ext cx="11128097" cy="2286000"/>
          </a:xfrm>
          <a:prstGeom prst="rect">
            <a:avLst/>
          </a:prstGeom>
          <a:noFill/>
        </p:spPr>
        <p:txBody>
          <a:bodyPr wrap="square" lIns="0" tIns="0" rIns="0" bIns="0" rtlCol="0" anchor="t">
            <a:noAutofit/>
          </a:bodyPr>
          <a:lstStyle/>
          <a:p>
            <a:pPr>
              <a:lnSpc>
                <a:spcPct val="90000"/>
              </a:lnSpc>
            </a:pPr>
            <a:r>
              <a:rPr sz="2400" dirty="0">
                <a:latin typeface="+mn-lt"/>
              </a:rPr>
              <a:t>The following </a:t>
            </a:r>
            <a:r>
              <a:rPr lang="en-US" sz="2400" dirty="0">
                <a:latin typeface="+mn-lt"/>
              </a:rPr>
              <a:t>is intended to outline our general product direction. It is intended for information purposes only, and may not be incorporated into any contract. It is not a commitment to deliver any material, code, or functionality, and should not be relied </a:t>
            </a:r>
            <a:br>
              <a:rPr lang="en-US" sz="2400" dirty="0">
                <a:latin typeface="+mn-lt"/>
              </a:rPr>
            </a:br>
            <a:r>
              <a:rPr lang="en-US" sz="2400" dirty="0">
                <a:latin typeface="+mn-lt"/>
              </a:rPr>
              <a:t>upon in making purchasing decisions. The development, release, timing, and pricing of any features or functionality described for Oracle’s products may change and remains at the sole discretion of Oracle Corporation.</a:t>
            </a:r>
            <a:endParaRPr sz="2400" dirty="0">
              <a:latin typeface="+mn-lt"/>
            </a:endParaRPr>
          </a:p>
        </p:txBody>
      </p:sp>
      <p:sp>
        <p:nvSpPr>
          <p:cNvPr id="7" name="Date Placeholder 6"/>
          <p:cNvSpPr>
            <a:spLocks noGrp="1"/>
          </p:cNvSpPr>
          <p:nvPr>
            <p:ph type="dt" sz="half" idx="10"/>
          </p:nvPr>
        </p:nvSpPr>
        <p:spPr/>
        <p:txBody>
          <a:bodyPr/>
          <a:lstStyle/>
          <a:p>
            <a:fld id="{53A19476-1C4B-5F42-BBC3-E595DC0D9D1C}" type="datetime1">
              <a:t>2019/6/29</a:t>
            </a:fld>
            <a:endParaRPr/>
          </a:p>
        </p:txBody>
      </p:sp>
      <p:sp>
        <p:nvSpPr>
          <p:cNvPr id="8" name="Footer Placeholder 7"/>
          <p:cNvSpPr>
            <a:spLocks noGrp="1"/>
          </p:cNvSpPr>
          <p:nvPr>
            <p:ph type="ftr" sz="quarter" idx="11"/>
          </p:nvPr>
        </p:nvSpPr>
        <p:spPr/>
        <p:txBody>
          <a:bodyPr/>
          <a:lstStyle/>
          <a:p>
            <a:r>
              <a:rPr lang="en-US"/>
              <a:t>Confidential – Oracle Internal/Restricted/Highly Restricted</a:t>
            </a:r>
            <a:endParaRPr/>
          </a:p>
        </p:txBody>
      </p:sp>
      <p:sp>
        <p:nvSpPr>
          <p:cNvPr id="9" name="Slide Number Placeholder 8"/>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2404222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kumimoji="1" lang="en-US" altLang="ja-JP" smtClean="0"/>
              <a:t>Click to edit Master title style</a:t>
            </a:r>
            <a:endParaRPr kumimoji="1" lang="ja-JP"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kumimoji="1" lang="en-US" altLang="ja-JP" smtClean="0"/>
              <a:t>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kumimoji="1" lang="en-US" altLang="ja-JP" smtClean="0"/>
              <a:t>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7" name="Date Placeholder 6"/>
          <p:cNvSpPr>
            <a:spLocks noGrp="1"/>
          </p:cNvSpPr>
          <p:nvPr>
            <p:ph type="dt" sz="half" idx="10"/>
          </p:nvPr>
        </p:nvSpPr>
        <p:spPr/>
        <p:txBody>
          <a:bodyPr/>
          <a:lstStyle/>
          <a:p>
            <a:fld id="{D6E9B71E-48A6-4D64-8F2C-B8D500457C88}" type="datetimeFigureOut">
              <a:rPr kumimoji="1" lang="ja-JP" altLang="en-US" smtClean="0"/>
              <a:t>2019/6/29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6B8C2B7-5110-4E16-8B8F-9CE0826533DD}" type="slidenum">
              <a:rPr kumimoji="1" lang="ja-JP" altLang="en-US" smtClean="0"/>
              <a:t>‹#›</a:t>
            </a:fld>
            <a:endParaRPr kumimoji="1" lang="ja-JP" altLang="en-US"/>
          </a:p>
        </p:txBody>
      </p:sp>
    </p:spTree>
    <p:extLst>
      <p:ext uri="{BB962C8B-B14F-4D97-AF65-F5344CB8AC3E}">
        <p14:creationId xmlns:p14="http://schemas.microsoft.com/office/powerpoint/2010/main" val="351398271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5" name="TextBox 4"/>
          <p:cNvSpPr txBox="1"/>
          <p:nvPr/>
        </p:nvSpPr>
        <p:spPr>
          <a:xfrm>
            <a:off x="531952" y="1371600"/>
            <a:ext cx="11128097" cy="889000"/>
          </a:xfrm>
          <a:prstGeom prst="rect">
            <a:avLst/>
          </a:prstGeom>
          <a:noFill/>
        </p:spPr>
        <p:txBody>
          <a:bodyPr wrap="none" lIns="0" tIns="0" rIns="0" bIns="0" rtlCol="0" anchor="b">
            <a:noAutofit/>
          </a:bodyPr>
          <a:lstStyle/>
          <a:p>
            <a:pPr>
              <a:lnSpc>
                <a:spcPct val="90000"/>
              </a:lnSpc>
            </a:pPr>
            <a:r>
              <a:rPr sz="3200">
                <a:latin typeface="+mj-lt"/>
              </a:rPr>
              <a:t>Safe Harbor</a:t>
            </a:r>
            <a:r>
              <a:rPr sz="3200" baseline="0">
                <a:latin typeface="+mj-lt"/>
              </a:rPr>
              <a:t> Statement</a:t>
            </a:r>
            <a:endParaRPr sz="3200">
              <a:latin typeface="+mj-lt"/>
            </a:endParaRPr>
          </a:p>
        </p:txBody>
      </p:sp>
      <p:sp>
        <p:nvSpPr>
          <p:cNvPr id="6" name="TextBox 5"/>
          <p:cNvSpPr txBox="1"/>
          <p:nvPr/>
        </p:nvSpPr>
        <p:spPr>
          <a:xfrm>
            <a:off x="531952" y="2514600"/>
            <a:ext cx="11128097" cy="2286000"/>
          </a:xfrm>
          <a:prstGeom prst="rect">
            <a:avLst/>
          </a:prstGeom>
          <a:noFill/>
        </p:spPr>
        <p:txBody>
          <a:bodyPr wrap="square" lIns="0" tIns="0" rIns="0" bIns="0" rtlCol="0" anchor="t">
            <a:noAutofit/>
          </a:bodyPr>
          <a:lstStyle/>
          <a:p>
            <a:pPr>
              <a:lnSpc>
                <a:spcPct val="90000"/>
              </a:lnSpc>
            </a:pPr>
            <a:r>
              <a:rPr sz="2400" dirty="0">
                <a:latin typeface="+mn-lt"/>
              </a:rPr>
              <a:t>The preceding </a:t>
            </a:r>
            <a:r>
              <a:rPr lang="en-US" sz="2400" dirty="0">
                <a:latin typeface="+mn-lt"/>
              </a:rPr>
              <a:t>is intended to outline our general product direction. It is intended for information purposes only, and may not be incorporated into any contract. It is not a commitment to deliver any material, code, or functionality, and should not be relied </a:t>
            </a:r>
            <a:br>
              <a:rPr lang="en-US" sz="2400" dirty="0">
                <a:latin typeface="+mn-lt"/>
              </a:rPr>
            </a:br>
            <a:r>
              <a:rPr lang="en-US" sz="2400" dirty="0">
                <a:latin typeface="+mn-lt"/>
              </a:rPr>
              <a:t>upon in making purchasing decisions. The development, release, timing, and pricing of any features or functionality described for Oracle’s products may change and remains at the sole discretion of Oracle Corporation.</a:t>
            </a:r>
            <a:endParaRPr sz="2400" dirty="0">
              <a:latin typeface="+mn-lt"/>
            </a:endParaRPr>
          </a:p>
        </p:txBody>
      </p:sp>
      <p:sp>
        <p:nvSpPr>
          <p:cNvPr id="7" name="Date Placeholder 6"/>
          <p:cNvSpPr>
            <a:spLocks noGrp="1"/>
          </p:cNvSpPr>
          <p:nvPr>
            <p:ph type="dt" sz="half" idx="10"/>
          </p:nvPr>
        </p:nvSpPr>
        <p:spPr/>
        <p:txBody>
          <a:bodyPr/>
          <a:lstStyle/>
          <a:p>
            <a:fld id="{15B8575E-70D5-D543-B1CB-7D237194B040}" type="datetime1">
              <a:t>2019/6/29</a:t>
            </a:fld>
            <a:endParaRPr/>
          </a:p>
        </p:txBody>
      </p:sp>
      <p:sp>
        <p:nvSpPr>
          <p:cNvPr id="8" name="Footer Placeholder 7"/>
          <p:cNvSpPr>
            <a:spLocks noGrp="1"/>
          </p:cNvSpPr>
          <p:nvPr>
            <p:ph type="ftr" sz="quarter" idx="11"/>
          </p:nvPr>
        </p:nvSpPr>
        <p:spPr/>
        <p:txBody>
          <a:bodyPr/>
          <a:lstStyle/>
          <a:p>
            <a:r>
              <a:rPr lang="en-US"/>
              <a:t>Confidential – Oracle Internal/Restricted/Highly Restricted</a:t>
            </a:r>
            <a:endParaRPr/>
          </a:p>
        </p:txBody>
      </p:sp>
      <p:sp>
        <p:nvSpPr>
          <p:cNvPr id="9" name="Slide Number Placeholder 8"/>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2129684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Positioning Statem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DBE6163-4E61-C849-BA3F-6BDE4AE2B968}" type="datetime1">
              <a:t>2019/6/29</a:t>
            </a:fld>
            <a:endParaRPr/>
          </a:p>
        </p:txBody>
      </p:sp>
      <p:sp>
        <p:nvSpPr>
          <p:cNvPr id="6" name="Footer Placeholder 5"/>
          <p:cNvSpPr>
            <a:spLocks noGrp="1"/>
          </p:cNvSpPr>
          <p:nvPr>
            <p:ph type="ftr" sz="quarter" idx="11"/>
          </p:nvPr>
        </p:nvSpPr>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pPr/>
              <a:t>‹#›</a:t>
            </a:fld>
            <a:endParaRPr/>
          </a:p>
        </p:txBody>
      </p:sp>
      <p:pic>
        <p:nvPicPr>
          <p:cNvPr id="53" name="Picture 52" descr="&quot;Integrated Cloud Applications &amp; Platform Services&quot; tagline in red and black" title="Oracle corporate Tagline in color"/>
          <p:cNvPicPr>
            <a:picLocks noChangeAspect="1"/>
          </p:cNvPicPr>
          <p:nvPr/>
        </p:nvPicPr>
        <p:blipFill>
          <a:blip r:embed="rId2" cstate="print">
            <a:alphaModFix/>
            <a:extLst>
              <a:ext uri="{28A0092B-C50C-407E-A947-70E740481C1C}">
                <a14:useLocalDpi xmlns:a14="http://schemas.microsoft.com/office/drawing/2010/main" val="0"/>
              </a:ext>
            </a:extLst>
          </a:blip>
          <a:stretch>
            <a:fillRect/>
          </a:stretch>
        </p:blipFill>
        <p:spPr>
          <a:xfrm>
            <a:off x="1916275" y="2100085"/>
            <a:ext cx="8359451" cy="2387014"/>
          </a:xfrm>
          <a:prstGeom prst="rect">
            <a:avLst/>
          </a:prstGeom>
        </p:spPr>
      </p:pic>
    </p:spTree>
    <p:extLst>
      <p:ext uri="{BB962C8B-B14F-4D97-AF65-F5344CB8AC3E}">
        <p14:creationId xmlns:p14="http://schemas.microsoft.com/office/powerpoint/2010/main" val="816097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Pr>
        <a:solidFill>
          <a:srgbClr val="F80000"/>
        </a:solidFill>
        <a:effectLst/>
      </p:bgPr>
    </p:bg>
    <p:spTree>
      <p:nvGrpSpPr>
        <p:cNvPr id="1" name=""/>
        <p:cNvGrpSpPr/>
        <p:nvPr/>
      </p:nvGrpSpPr>
      <p:grpSpPr>
        <a:xfrm>
          <a:off x="0" y="0"/>
          <a:ext cx="0" cy="0"/>
          <a:chOff x="0" y="0"/>
          <a:chExt cx="0" cy="0"/>
        </a:xfrm>
      </p:grpSpPr>
      <p:pic>
        <p:nvPicPr>
          <p:cNvPr id="15" name="Picture 1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3066288" y="2843827"/>
            <a:ext cx="6059424" cy="569547"/>
          </a:xfrm>
          <a:prstGeom prst="rect">
            <a:avLst/>
          </a:prstGeom>
        </p:spPr>
      </p:pic>
    </p:spTree>
    <p:extLst>
      <p:ext uri="{BB962C8B-B14F-4D97-AF65-F5344CB8AC3E}">
        <p14:creationId xmlns:p14="http://schemas.microsoft.com/office/powerpoint/2010/main" val="1414877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ltLang="ja-JP" smtClean="0"/>
              <a:t>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a:p>
        </p:txBody>
      </p:sp>
      <p:sp>
        <p:nvSpPr>
          <p:cNvPr id="7" name="Date Placeholder 6"/>
          <p:cNvSpPr>
            <a:spLocks noGrp="1"/>
          </p:cNvSpPr>
          <p:nvPr>
            <p:ph type="dt" sz="half" idx="10"/>
          </p:nvPr>
        </p:nvSpPr>
        <p:spPr/>
        <p:txBody>
          <a:bodyPr/>
          <a:lstStyle/>
          <a:p>
            <a:fld id="{43B45D52-9BFC-4E40-9E98-63C96DED3E81}" type="datetime1">
              <a:t>2019/6/29</a:t>
            </a:fld>
            <a:endParaRPr/>
          </a:p>
        </p:txBody>
      </p:sp>
      <p:sp>
        <p:nvSpPr>
          <p:cNvPr id="8" name="Footer Placeholder 7"/>
          <p:cNvSpPr>
            <a:spLocks noGrp="1"/>
          </p:cNvSpPr>
          <p:nvPr>
            <p:ph type="ftr" sz="quarter" idx="11"/>
          </p:nvPr>
        </p:nvSpPr>
        <p:spPr/>
        <p:txBody>
          <a:bodyPr/>
          <a:lstStyle/>
          <a:p>
            <a:r>
              <a:rPr lang="en-US"/>
              <a:t>Confidential – Oracle Internal/Restricted/Highly Restricted</a:t>
            </a:r>
            <a:endParaRPr/>
          </a:p>
        </p:txBody>
      </p:sp>
      <p:sp>
        <p:nvSpPr>
          <p:cNvPr id="9" name="Slide Number Placeholder 8"/>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1252313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8092" y="533400"/>
            <a:ext cx="1371957" cy="5410200"/>
          </a:xfrm>
        </p:spPr>
        <p:txBody>
          <a:bodyPr vert="eaVert"/>
          <a:lstStyle>
            <a:lvl1pPr>
              <a:defRPr/>
            </a:lvl1pPr>
          </a:lstStyle>
          <a:p>
            <a:r>
              <a:rPr lang="en-US" altLang="ja-JP" smtClean="0"/>
              <a:t>Click to edit Master title style</a:t>
            </a:r>
            <a:endParaRPr/>
          </a:p>
        </p:txBody>
      </p:sp>
      <p:sp>
        <p:nvSpPr>
          <p:cNvPr id="3" name="Vertical Text Placeholder 2"/>
          <p:cNvSpPr>
            <a:spLocks noGrp="1"/>
          </p:cNvSpPr>
          <p:nvPr>
            <p:ph type="body" orient="vert" idx="1"/>
          </p:nvPr>
        </p:nvSpPr>
        <p:spPr>
          <a:xfrm>
            <a:off x="531952" y="533400"/>
            <a:ext cx="9527480" cy="5410200"/>
          </a:xfrm>
        </p:spPr>
        <p:txBody>
          <a:bodyPr vert="eaVert"/>
          <a:lstStyle/>
          <a:p>
            <a:pPr lvl="0"/>
            <a:r>
              <a:rPr lang="en-US" altLang="ja-JP" smtClean="0"/>
              <a:t>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a:p>
        </p:txBody>
      </p:sp>
      <p:sp>
        <p:nvSpPr>
          <p:cNvPr id="7" name="Date Placeholder 6"/>
          <p:cNvSpPr>
            <a:spLocks noGrp="1"/>
          </p:cNvSpPr>
          <p:nvPr>
            <p:ph type="dt" sz="half" idx="10"/>
          </p:nvPr>
        </p:nvSpPr>
        <p:spPr/>
        <p:txBody>
          <a:bodyPr/>
          <a:lstStyle/>
          <a:p>
            <a:fld id="{F82F6A53-DC9F-EA43-ACC6-961D4ED2E73D}" type="datetime1">
              <a:t>2019/6/29</a:t>
            </a:fld>
            <a:endParaRPr/>
          </a:p>
        </p:txBody>
      </p:sp>
      <p:sp>
        <p:nvSpPr>
          <p:cNvPr id="8" name="Footer Placeholder 7"/>
          <p:cNvSpPr>
            <a:spLocks noGrp="1"/>
          </p:cNvSpPr>
          <p:nvPr>
            <p:ph type="ftr" sz="quarter" idx="11"/>
          </p:nvPr>
        </p:nvSpPr>
        <p:spPr/>
        <p:txBody>
          <a:bodyPr/>
          <a:lstStyle/>
          <a:p>
            <a:r>
              <a:rPr lang="en-US"/>
              <a:t>Confidential – Oracle Internal/Restricted/Highly Restricted</a:t>
            </a:r>
            <a:endParaRPr/>
          </a:p>
        </p:txBody>
      </p:sp>
      <p:sp>
        <p:nvSpPr>
          <p:cNvPr id="9" name="Slide Number Placeholder 8"/>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2187605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itle Slide Image Instructions">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95366F91-5908-D345-9478-50E5AC2DA11C}"/>
              </a:ext>
            </a:extLst>
          </p:cNvPr>
          <p:cNvPicPr>
            <a:picLocks noChangeAspect="1"/>
          </p:cNvPicPr>
          <p:nvPr userDrawn="1"/>
        </p:nvPicPr>
        <p:blipFill rotWithShape="1">
          <a:blip r:embed="rId2"/>
          <a:srcRect b="12335"/>
          <a:stretch/>
        </p:blipFill>
        <p:spPr>
          <a:xfrm>
            <a:off x="2285752" y="3113271"/>
            <a:ext cx="281217" cy="211698"/>
          </a:xfrm>
          <a:prstGeom prst="rect">
            <a:avLst/>
          </a:prstGeom>
        </p:spPr>
      </p:pic>
      <p:sp>
        <p:nvSpPr>
          <p:cNvPr id="29" name="Content Placeholder 2">
            <a:extLst>
              <a:ext uri="{FF2B5EF4-FFF2-40B4-BE49-F238E27FC236}">
                <a16:creationId xmlns:a16="http://schemas.microsoft.com/office/drawing/2014/main" id="{5585D537-4F8D-B841-AC3A-16E9EA1A5173}"/>
              </a:ext>
            </a:extLst>
          </p:cNvPr>
          <p:cNvSpPr txBox="1">
            <a:spLocks/>
          </p:cNvSpPr>
          <p:nvPr userDrawn="1"/>
        </p:nvSpPr>
        <p:spPr>
          <a:xfrm>
            <a:off x="531288" y="1524002"/>
            <a:ext cx="11128760" cy="4558893"/>
          </a:xfrm>
          <a:prstGeom prst="rect">
            <a:avLst/>
          </a:prstGeom>
        </p:spPr>
        <p:txBody>
          <a:bodyPr numCol="2" spcCol="731520">
            <a:no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a:buNone/>
            </a:pPr>
            <a:r>
              <a:rPr lang="en-US" sz="1050" dirty="0"/>
              <a:t>1.	Use the worksheet on next slide to load the picture for your slide background. Click on the icon in the middle and navigate to the photo on your computer.</a:t>
            </a:r>
          </a:p>
          <a:p>
            <a:pPr>
              <a:buNone/>
            </a:pPr>
            <a:r>
              <a:rPr lang="en-US" sz="1050" dirty="0"/>
              <a:t/>
            </a:r>
            <a:br>
              <a:rPr lang="en-US" sz="1050" dirty="0"/>
            </a:br>
            <a:r>
              <a:rPr lang="en-US" sz="1050" dirty="0"/>
              <a:t/>
            </a:r>
            <a:br>
              <a:rPr lang="en-US" sz="1050" dirty="0"/>
            </a:br>
            <a:r>
              <a:rPr lang="en-US" sz="1050" dirty="0"/>
              <a:t/>
            </a:r>
            <a:br>
              <a:rPr lang="en-US" sz="1050" dirty="0"/>
            </a:br>
            <a:r>
              <a:rPr lang="en-US" sz="1050" dirty="0"/>
              <a:t/>
            </a:r>
            <a:br>
              <a:rPr lang="en-US" sz="1050" dirty="0"/>
            </a:br>
            <a:r>
              <a:rPr lang="en-US" sz="1050" dirty="0"/>
              <a:t/>
            </a:r>
            <a:br>
              <a:rPr lang="en-US" sz="1050" dirty="0"/>
            </a:br>
            <a:endParaRPr lang="en-US" sz="1050" dirty="0"/>
          </a:p>
          <a:p>
            <a:pPr>
              <a:buNone/>
            </a:pPr>
            <a:r>
              <a:rPr lang="en-US" sz="1050" dirty="0"/>
              <a:t>2.	Use the Crop tool         under </a:t>
            </a:r>
            <a:r>
              <a:rPr lang="en-US" sz="1050" b="1" dirty="0"/>
              <a:t>Picture Format</a:t>
            </a:r>
            <a:r>
              <a:rPr lang="en-US" sz="1050" dirty="0"/>
              <a:t> to move or resize the  image to the desired crop. </a:t>
            </a:r>
            <a:br>
              <a:rPr lang="en-US" sz="1050" dirty="0"/>
            </a:br>
            <a:r>
              <a:rPr lang="en-US" sz="1050" dirty="0"/>
              <a:t/>
            </a:r>
            <a:br>
              <a:rPr lang="en-US" sz="1050" dirty="0"/>
            </a:br>
            <a:r>
              <a:rPr lang="en-US" sz="1050" dirty="0"/>
              <a:t/>
            </a:r>
            <a:br>
              <a:rPr lang="en-US" sz="1050" dirty="0"/>
            </a:br>
            <a:r>
              <a:rPr lang="en-US" sz="1050" dirty="0"/>
              <a:t/>
            </a:r>
            <a:br>
              <a:rPr lang="en-US" sz="1050" dirty="0"/>
            </a:br>
            <a:r>
              <a:rPr lang="en-US" sz="1050" dirty="0"/>
              <a:t/>
            </a:r>
            <a:br>
              <a:rPr lang="en-US" sz="1050" dirty="0"/>
            </a:br>
            <a:endParaRPr lang="en-US" sz="1050" dirty="0"/>
          </a:p>
          <a:p>
            <a:pPr>
              <a:buNone/>
            </a:pPr>
            <a:endParaRPr lang="en-US" sz="1050" dirty="0"/>
          </a:p>
          <a:p>
            <a:pPr>
              <a:buNone/>
            </a:pPr>
            <a:r>
              <a:rPr lang="en-US" sz="1050" dirty="0"/>
              <a:t/>
            </a:r>
            <a:br>
              <a:rPr lang="en-US" sz="1050" dirty="0"/>
            </a:br>
            <a:endParaRPr lang="en-US" sz="1050" dirty="0"/>
          </a:p>
          <a:p>
            <a:pPr marL="171496" marR="0" lvl="0" indent="-171496" algn="l" defTabSz="685983" rtl="0" eaLnBrk="1" fontAlgn="auto" latinLnBrk="0" hangingPunct="1">
              <a:lnSpc>
                <a:spcPct val="90000"/>
              </a:lnSpc>
              <a:spcBef>
                <a:spcPts val="900"/>
              </a:spcBef>
              <a:spcAft>
                <a:spcPts val="0"/>
              </a:spcAft>
              <a:buClrTx/>
              <a:buSzTx/>
              <a:buFont typeface="Arial" panose="020B0604020202020204" pitchFamily="34" charset="0"/>
              <a:buAutoNum type="arabicPeriod" startAt="3"/>
              <a:tabLst/>
              <a:defRPr/>
            </a:pPr>
            <a:r>
              <a:rPr lang="en-US" sz="1050" dirty="0"/>
              <a:t>Press </a:t>
            </a:r>
            <a:r>
              <a:rPr lang="en-US" sz="1050" b="1" dirty="0"/>
              <a:t>ESC</a:t>
            </a:r>
            <a:r>
              <a:rPr lang="en-US" sz="1050" dirty="0"/>
              <a:t> key or click anywhere on the slide to exit the crop tool. Select photo and save the image by right-clicking on the image area and choose </a:t>
            </a:r>
            <a:r>
              <a:rPr lang="en-US" sz="1050" b="1" dirty="0"/>
              <a:t>Save as Picture…</a:t>
            </a:r>
            <a:r>
              <a:rPr lang="en-US" sz="1050" dirty="0"/>
              <a:t/>
            </a:r>
            <a:br>
              <a:rPr lang="en-US" sz="1050" dirty="0"/>
            </a:br>
            <a:r>
              <a:rPr lang="en-US" sz="1050" i="1" dirty="0"/>
              <a:t>Note: Save in </a:t>
            </a:r>
            <a:r>
              <a:rPr lang="en-US" sz="1050" b="1" i="1" dirty="0"/>
              <a:t>PNG</a:t>
            </a:r>
            <a:r>
              <a:rPr lang="en-US" sz="1050" i="1" dirty="0"/>
              <a:t> format for optimal photo resolution.</a:t>
            </a:r>
            <a:br>
              <a:rPr lang="en-US" sz="1050" i="1" dirty="0"/>
            </a:br>
            <a:r>
              <a:rPr lang="en-US" sz="1050" i="1" dirty="0"/>
              <a:t/>
            </a:r>
            <a:br>
              <a:rPr lang="en-US" sz="1050" i="1" dirty="0"/>
            </a:br>
            <a:endParaRPr lang="en-US" sz="1050" i="1" dirty="0"/>
          </a:p>
          <a:p>
            <a:pPr marL="171496" marR="0" lvl="0" indent="-171496" algn="l" defTabSz="685983" rtl="0" eaLnBrk="1" fontAlgn="auto" latinLnBrk="0" hangingPunct="1">
              <a:lnSpc>
                <a:spcPct val="90000"/>
              </a:lnSpc>
              <a:spcBef>
                <a:spcPts val="900"/>
              </a:spcBef>
              <a:spcAft>
                <a:spcPts val="0"/>
              </a:spcAft>
              <a:buClrTx/>
              <a:buSzTx/>
              <a:buFont typeface="Arial" panose="020B0604020202020204" pitchFamily="34" charset="0"/>
              <a:buAutoNum type="arabicPeriod" startAt="3"/>
              <a:tabLst/>
              <a:defRPr/>
            </a:pPr>
            <a:r>
              <a:rPr lang="en-US" sz="1050" dirty="0"/>
              <a:t>Go to the destination slide or add </a:t>
            </a:r>
            <a:br>
              <a:rPr lang="en-US" sz="1050" dirty="0"/>
            </a:br>
            <a:r>
              <a:rPr lang="en-US" sz="1050" dirty="0"/>
              <a:t>a new </a:t>
            </a:r>
            <a:r>
              <a:rPr lang="en-US" sz="1050" b="1" dirty="0"/>
              <a:t>Title Slide with Picture </a:t>
            </a:r>
            <a:br>
              <a:rPr lang="en-US" sz="1050" b="1" dirty="0"/>
            </a:br>
            <a:r>
              <a:rPr lang="en-US" sz="1050" b="0" dirty="0"/>
              <a:t>from the layout gallery </a:t>
            </a:r>
            <a:r>
              <a:rPr lang="en-US" sz="1050" dirty="0"/>
              <a:t>and select </a:t>
            </a:r>
            <a:br>
              <a:rPr lang="en-US" sz="1050" dirty="0"/>
            </a:br>
            <a:r>
              <a:rPr lang="en-US" sz="1050" b="1" dirty="0"/>
              <a:t>Format &gt; Slide Background…</a:t>
            </a:r>
          </a:p>
          <a:p>
            <a:pPr marL="171496" marR="0" lvl="0" indent="-171496" algn="l" defTabSz="685983" rtl="0" eaLnBrk="1" fontAlgn="auto" latinLnBrk="0" hangingPunct="1">
              <a:lnSpc>
                <a:spcPct val="90000"/>
              </a:lnSpc>
              <a:spcBef>
                <a:spcPts val="900"/>
              </a:spcBef>
              <a:spcAft>
                <a:spcPts val="0"/>
              </a:spcAft>
              <a:buClrTx/>
              <a:buSzTx/>
              <a:buFont typeface="Arial" panose="020B0604020202020204" pitchFamily="34" charset="0"/>
              <a:buAutoNum type="arabicPeriod" startAt="3"/>
              <a:tabLst/>
              <a:defRPr/>
            </a:pPr>
            <a:r>
              <a:rPr lang="en-US" sz="1050" dirty="0"/>
              <a:t>In the </a:t>
            </a:r>
            <a:r>
              <a:rPr lang="en-US" sz="1050" b="1" dirty="0"/>
              <a:t>Fill</a:t>
            </a:r>
            <a:r>
              <a:rPr lang="en-US" sz="1050" dirty="0"/>
              <a:t> options, select </a:t>
            </a:r>
            <a:r>
              <a:rPr lang="en-US" sz="1050" b="1" dirty="0"/>
              <a:t>Picture </a:t>
            </a:r>
            <a:br>
              <a:rPr lang="en-US" sz="1050" b="1" dirty="0"/>
            </a:br>
            <a:r>
              <a:rPr lang="en-US" sz="1050" b="1" dirty="0"/>
              <a:t>or texture fill</a:t>
            </a:r>
            <a:r>
              <a:rPr lang="en-US" sz="1050" dirty="0"/>
              <a:t>, and Insert picture </a:t>
            </a:r>
            <a:br>
              <a:rPr lang="en-US" sz="1050" dirty="0"/>
            </a:br>
            <a:r>
              <a:rPr lang="en-US" sz="1050" dirty="0"/>
              <a:t>from </a:t>
            </a:r>
            <a:r>
              <a:rPr lang="en-US" sz="1050" b="1" dirty="0"/>
              <a:t>File </a:t>
            </a:r>
            <a:r>
              <a:rPr lang="en-US" sz="1050" b="0" dirty="0"/>
              <a:t>by navigating to the</a:t>
            </a:r>
            <a:br>
              <a:rPr lang="en-US" sz="1050" b="0" dirty="0"/>
            </a:br>
            <a:r>
              <a:rPr lang="en-US" sz="1050" b="0" dirty="0"/>
              <a:t>PNG file saved from step 3</a:t>
            </a:r>
            <a:r>
              <a:rPr lang="en-US" sz="1050" dirty="0"/>
              <a:t>.</a:t>
            </a:r>
          </a:p>
        </p:txBody>
      </p:sp>
      <p:sp>
        <p:nvSpPr>
          <p:cNvPr id="2" name="Date Placeholder 1"/>
          <p:cNvSpPr>
            <a:spLocks noGrp="1"/>
          </p:cNvSpPr>
          <p:nvPr userDrawn="1">
            <p:ph type="dt" sz="half" idx="10"/>
          </p:nvPr>
        </p:nvSpPr>
        <p:spPr/>
        <p:txBody>
          <a:bodyPr/>
          <a:lstStyle/>
          <a:p>
            <a:fld id="{A5DECE84-DF80-9C44-9DC8-5E167EA59913}" type="datetime1">
              <a:rPr lang="en-US" smtClean="0"/>
              <a:t>6/29/2019</a:t>
            </a:fld>
            <a:endParaRPr dirty="0"/>
          </a:p>
        </p:txBody>
      </p:sp>
      <p:sp>
        <p:nvSpPr>
          <p:cNvPr id="3" name="Footer Placeholder 2"/>
          <p:cNvSpPr>
            <a:spLocks noGrp="1"/>
          </p:cNvSpPr>
          <p:nvPr userDrawn="1">
            <p:ph type="ftr" sz="quarter" idx="11"/>
          </p:nvPr>
        </p:nvSpPr>
        <p:spPr/>
        <p:txBody>
          <a:bodyPr/>
          <a:lstStyle/>
          <a:p>
            <a:r>
              <a:rPr lang="en-US" dirty="0"/>
              <a:t>Confidential – Oracle Internal/Restricted/Highly Restricted</a:t>
            </a:r>
            <a:endParaRPr dirty="0"/>
          </a:p>
        </p:txBody>
      </p:sp>
      <p:sp>
        <p:nvSpPr>
          <p:cNvPr id="4" name="Slide Number Placeholder 3"/>
          <p:cNvSpPr>
            <a:spLocks noGrp="1"/>
          </p:cNvSpPr>
          <p:nvPr userDrawn="1">
            <p:ph type="sldNum" sz="quarter" idx="12"/>
          </p:nvPr>
        </p:nvSpPr>
        <p:spPr/>
        <p:txBody>
          <a:bodyPr/>
          <a:lstStyle/>
          <a:p>
            <a:fld id="{C51EAA63-D034-42AE-91FA-B13B9518C7BE}" type="slidenum">
              <a:rPr/>
              <a:t>‹#›</a:t>
            </a:fld>
            <a:endParaRPr dirty="0"/>
          </a:p>
        </p:txBody>
      </p:sp>
      <p:sp>
        <p:nvSpPr>
          <p:cNvPr id="7" name="Title Placeholder 1">
            <a:extLst>
              <a:ext uri="{FF2B5EF4-FFF2-40B4-BE49-F238E27FC236}">
                <a16:creationId xmlns:a16="http://schemas.microsoft.com/office/drawing/2014/main" id="{3491E4A8-CC80-8340-BD0D-0413E612BFA2}"/>
              </a:ext>
            </a:extLst>
          </p:cNvPr>
          <p:cNvSpPr>
            <a:spLocks noGrp="1"/>
          </p:cNvSpPr>
          <p:nvPr userDrawn="1">
            <p:ph type="title"/>
          </p:nvPr>
        </p:nvSpPr>
        <p:spPr>
          <a:xfrm>
            <a:off x="531952" y="406400"/>
            <a:ext cx="11128097" cy="889000"/>
          </a:xfrm>
          <a:prstGeom prst="rect">
            <a:avLst/>
          </a:prstGeom>
        </p:spPr>
        <p:txBody>
          <a:bodyPr vert="horz" lIns="0" tIns="0" rIns="0" bIns="0" rtlCol="0" anchor="b">
            <a:noAutofit/>
          </a:bodyPr>
          <a:lstStyle/>
          <a:p>
            <a:r>
              <a:rPr lang="en-US" altLang="ja-JP" smtClean="0"/>
              <a:t>Click to edit Master title style</a:t>
            </a:r>
            <a:endParaRPr dirty="0"/>
          </a:p>
        </p:txBody>
      </p:sp>
      <p:grpSp>
        <p:nvGrpSpPr>
          <p:cNvPr id="31" name="Group 30">
            <a:extLst>
              <a:ext uri="{FF2B5EF4-FFF2-40B4-BE49-F238E27FC236}">
                <a16:creationId xmlns:a16="http://schemas.microsoft.com/office/drawing/2014/main" id="{D989988C-96BA-D942-BE07-FD4C3D0DCBA7}"/>
              </a:ext>
            </a:extLst>
          </p:cNvPr>
          <p:cNvGrpSpPr/>
          <p:nvPr userDrawn="1"/>
        </p:nvGrpSpPr>
        <p:grpSpPr>
          <a:xfrm>
            <a:off x="9406402" y="1586811"/>
            <a:ext cx="2333425" cy="2251333"/>
            <a:chOff x="10071052" y="4012164"/>
            <a:chExt cx="1777093" cy="2275926"/>
          </a:xfrm>
        </p:grpSpPr>
        <p:pic>
          <p:nvPicPr>
            <p:cNvPr id="32" name="Picture 31">
              <a:extLst>
                <a:ext uri="{FF2B5EF4-FFF2-40B4-BE49-F238E27FC236}">
                  <a16:creationId xmlns:a16="http://schemas.microsoft.com/office/drawing/2014/main" id="{09D89517-B539-1943-9E2C-E09E06860ED5}"/>
                </a:ext>
              </a:extLst>
            </p:cNvPr>
            <p:cNvPicPr>
              <a:picLocks noChangeAspect="1"/>
            </p:cNvPicPr>
            <p:nvPr userDrawn="1"/>
          </p:nvPicPr>
          <p:blipFill>
            <a:blip r:embed="rId3"/>
            <a:stretch>
              <a:fillRect/>
            </a:stretch>
          </p:blipFill>
          <p:spPr>
            <a:xfrm>
              <a:off x="10071052" y="4012164"/>
              <a:ext cx="1777093" cy="2275926"/>
            </a:xfrm>
            <a:prstGeom prst="rect">
              <a:avLst/>
            </a:prstGeom>
          </p:spPr>
        </p:pic>
        <p:sp>
          <p:nvSpPr>
            <p:cNvPr id="33" name="Rectangle 32">
              <a:extLst>
                <a:ext uri="{FF2B5EF4-FFF2-40B4-BE49-F238E27FC236}">
                  <a16:creationId xmlns:a16="http://schemas.microsoft.com/office/drawing/2014/main" id="{9DC31E41-F5C6-9A4A-A677-F62CF62141BE}"/>
                </a:ext>
              </a:extLst>
            </p:cNvPr>
            <p:cNvSpPr/>
            <p:nvPr userDrawn="1"/>
          </p:nvSpPr>
          <p:spPr bwMode="gray">
            <a:xfrm>
              <a:off x="10133043" y="5994918"/>
              <a:ext cx="564124" cy="237932"/>
            </a:xfrm>
            <a:prstGeom prst="rect">
              <a:avLst/>
            </a:prstGeom>
            <a:noFill/>
            <a:ln w="28575">
              <a:solidFill>
                <a:srgbClr val="FF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350" dirty="0">
                <a:solidFill>
                  <a:schemeClr val="bg1"/>
                </a:solidFill>
              </a:endParaRPr>
            </a:p>
          </p:txBody>
        </p:sp>
        <p:sp>
          <p:nvSpPr>
            <p:cNvPr id="34" name="Rectangle 33">
              <a:extLst>
                <a:ext uri="{FF2B5EF4-FFF2-40B4-BE49-F238E27FC236}">
                  <a16:creationId xmlns:a16="http://schemas.microsoft.com/office/drawing/2014/main" id="{67EFC505-2E1E-954C-810B-1FACC7666C5D}"/>
                </a:ext>
              </a:extLst>
            </p:cNvPr>
            <p:cNvSpPr/>
            <p:nvPr userDrawn="1"/>
          </p:nvSpPr>
          <p:spPr bwMode="gray">
            <a:xfrm>
              <a:off x="10133043" y="5211146"/>
              <a:ext cx="1190873" cy="193226"/>
            </a:xfrm>
            <a:prstGeom prst="rect">
              <a:avLst/>
            </a:prstGeom>
            <a:noFill/>
            <a:ln w="28575">
              <a:solidFill>
                <a:srgbClr val="FF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350" dirty="0">
                <a:solidFill>
                  <a:schemeClr val="bg1"/>
                </a:solidFill>
              </a:endParaRPr>
            </a:p>
          </p:txBody>
        </p:sp>
      </p:grpSp>
      <p:grpSp>
        <p:nvGrpSpPr>
          <p:cNvPr id="8" name="Group 7">
            <a:extLst>
              <a:ext uri="{FF2B5EF4-FFF2-40B4-BE49-F238E27FC236}">
                <a16:creationId xmlns:a16="http://schemas.microsoft.com/office/drawing/2014/main" id="{B69F637E-E08A-BC4D-823A-41E903156B43}"/>
              </a:ext>
            </a:extLst>
          </p:cNvPr>
          <p:cNvGrpSpPr/>
          <p:nvPr userDrawn="1"/>
        </p:nvGrpSpPr>
        <p:grpSpPr>
          <a:xfrm>
            <a:off x="930121" y="3594070"/>
            <a:ext cx="5228107" cy="1250505"/>
            <a:chOff x="697591" y="3704218"/>
            <a:chExt cx="3921080" cy="1250505"/>
          </a:xfrm>
        </p:grpSpPr>
        <p:pic>
          <p:nvPicPr>
            <p:cNvPr id="22" name="Picture 21">
              <a:extLst>
                <a:ext uri="{FF2B5EF4-FFF2-40B4-BE49-F238E27FC236}">
                  <a16:creationId xmlns:a16="http://schemas.microsoft.com/office/drawing/2014/main" id="{84B15A8D-43B6-C545-8A7C-98689E2C4ECE}"/>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2776821" y="3710974"/>
              <a:ext cx="1841850" cy="1243749"/>
            </a:xfrm>
            <a:prstGeom prst="rect">
              <a:avLst/>
            </a:prstGeom>
          </p:spPr>
        </p:pic>
        <p:pic>
          <p:nvPicPr>
            <p:cNvPr id="44" name="Picture 43">
              <a:extLst>
                <a:ext uri="{FF2B5EF4-FFF2-40B4-BE49-F238E27FC236}">
                  <a16:creationId xmlns:a16="http://schemas.microsoft.com/office/drawing/2014/main" id="{0ED81200-72B3-EC40-A9E5-4E27D40DBF4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7591" y="3704218"/>
              <a:ext cx="1478781" cy="948226"/>
            </a:xfrm>
            <a:prstGeom prst="rect">
              <a:avLst/>
            </a:prstGeom>
          </p:spPr>
        </p:pic>
        <p:sp>
          <p:nvSpPr>
            <p:cNvPr id="45" name="Right Arrow 44">
              <a:extLst>
                <a:ext uri="{FF2B5EF4-FFF2-40B4-BE49-F238E27FC236}">
                  <a16:creationId xmlns:a16="http://schemas.microsoft.com/office/drawing/2014/main" id="{3CE331DB-C711-574F-94AE-BE5F3FB3973F}"/>
                </a:ext>
              </a:extLst>
            </p:cNvPr>
            <p:cNvSpPr/>
            <p:nvPr userDrawn="1"/>
          </p:nvSpPr>
          <p:spPr bwMode="gray">
            <a:xfrm>
              <a:off x="2330515" y="4118080"/>
              <a:ext cx="345829" cy="198825"/>
            </a:xfrm>
            <a:prstGeom prst="rightArrow">
              <a:avLst>
                <a:gd name="adj1" fmla="val 23379"/>
                <a:gd name="adj2" fmla="val 76540"/>
              </a:avLst>
            </a:prstGeom>
            <a:solidFill>
              <a:schemeClr val="accent2"/>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800" dirty="0">
                <a:solidFill>
                  <a:schemeClr val="bg1"/>
                </a:solidFill>
              </a:endParaRPr>
            </a:p>
          </p:txBody>
        </p:sp>
      </p:grpSp>
      <p:grpSp>
        <p:nvGrpSpPr>
          <p:cNvPr id="12" name="Group 11">
            <a:extLst>
              <a:ext uri="{FF2B5EF4-FFF2-40B4-BE49-F238E27FC236}">
                <a16:creationId xmlns:a16="http://schemas.microsoft.com/office/drawing/2014/main" id="{3305573B-6960-7047-8AB3-96EC4DA89603}"/>
              </a:ext>
            </a:extLst>
          </p:cNvPr>
          <p:cNvGrpSpPr/>
          <p:nvPr userDrawn="1"/>
        </p:nvGrpSpPr>
        <p:grpSpPr>
          <a:xfrm>
            <a:off x="6809569" y="3999122"/>
            <a:ext cx="4402772" cy="1990191"/>
            <a:chOff x="5107176" y="3999121"/>
            <a:chExt cx="3302079" cy="1990191"/>
          </a:xfrm>
        </p:grpSpPr>
        <p:grpSp>
          <p:nvGrpSpPr>
            <p:cNvPr id="9" name="Group 8">
              <a:extLst>
                <a:ext uri="{FF2B5EF4-FFF2-40B4-BE49-F238E27FC236}">
                  <a16:creationId xmlns:a16="http://schemas.microsoft.com/office/drawing/2014/main" id="{BC761DFF-908D-9445-804F-1FF6CF33817C}"/>
                </a:ext>
              </a:extLst>
            </p:cNvPr>
            <p:cNvGrpSpPr/>
            <p:nvPr userDrawn="1"/>
          </p:nvGrpSpPr>
          <p:grpSpPr>
            <a:xfrm>
              <a:off x="5107462" y="3999121"/>
              <a:ext cx="3301793" cy="850994"/>
              <a:chOff x="7104977" y="3853570"/>
              <a:chExt cx="4401245" cy="850994"/>
            </a:xfrm>
          </p:grpSpPr>
          <p:sp>
            <p:nvSpPr>
              <p:cNvPr id="36" name="Rectangle 35">
                <a:extLst>
                  <a:ext uri="{FF2B5EF4-FFF2-40B4-BE49-F238E27FC236}">
                    <a16:creationId xmlns:a16="http://schemas.microsoft.com/office/drawing/2014/main" id="{F6F2B769-FE27-E44B-B1AD-9375F3A45788}"/>
                  </a:ext>
                </a:extLst>
              </p:cNvPr>
              <p:cNvSpPr/>
              <p:nvPr userDrawn="1"/>
            </p:nvSpPr>
            <p:spPr>
              <a:xfrm>
                <a:off x="7104977" y="3853570"/>
                <a:ext cx="4401245" cy="467409"/>
              </a:xfrm>
              <a:prstGeom prst="rect">
                <a:avLst/>
              </a:prstGeom>
            </p:spPr>
            <p:txBody>
              <a:bodyPr wrap="square" lIns="0" tIns="0" rIns="0" bIns="0">
                <a:noAutofit/>
              </a:bodyPr>
              <a:lstStyle/>
              <a:p>
                <a:pPr algn="l"/>
                <a:r>
                  <a:rPr lang="en-US" sz="1050" dirty="0"/>
                  <a:t>Note: Delete the inserted images to reuse the placeholder. </a:t>
                </a:r>
                <a:r>
                  <a:rPr lang="en-US" sz="1050" b="1" dirty="0">
                    <a:solidFill>
                      <a:srgbClr val="FF0000"/>
                    </a:solidFill>
                  </a:rPr>
                  <a:t>Do not</a:t>
                </a:r>
                <a:r>
                  <a:rPr lang="en-US" sz="1050" dirty="0"/>
                  <a:t> right click </a:t>
                </a:r>
                <a:r>
                  <a:rPr lang="en-US" sz="1050" b="1" dirty="0"/>
                  <a:t>Change Picture…</a:t>
                </a:r>
                <a:r>
                  <a:rPr lang="en-US" sz="1050" dirty="0"/>
                  <a:t> to replace the images.</a:t>
                </a:r>
              </a:p>
            </p:txBody>
          </p:sp>
          <p:sp>
            <p:nvSpPr>
              <p:cNvPr id="37" name="Rectangle 36">
                <a:extLst>
                  <a:ext uri="{FF2B5EF4-FFF2-40B4-BE49-F238E27FC236}">
                    <a16:creationId xmlns:a16="http://schemas.microsoft.com/office/drawing/2014/main" id="{5104C554-980B-7C4D-8E69-141398580A82}"/>
                  </a:ext>
                </a:extLst>
              </p:cNvPr>
              <p:cNvSpPr/>
              <p:nvPr userDrawn="1"/>
            </p:nvSpPr>
            <p:spPr>
              <a:xfrm>
                <a:off x="7104977" y="4481957"/>
                <a:ext cx="4401245" cy="222607"/>
              </a:xfrm>
              <a:prstGeom prst="rect">
                <a:avLst/>
              </a:prstGeom>
            </p:spPr>
            <p:txBody>
              <a:bodyPr wrap="square" lIns="0" tIns="0" rIns="0" bIns="0">
                <a:noAutofit/>
              </a:bodyPr>
              <a:lstStyle/>
              <a:p>
                <a:pPr algn="l"/>
                <a:r>
                  <a:rPr lang="en-US" sz="900" i="1" dirty="0"/>
                  <a:t>Sample slide using this worksheet:</a:t>
                </a:r>
              </a:p>
            </p:txBody>
          </p:sp>
        </p:grpSp>
        <p:pic>
          <p:nvPicPr>
            <p:cNvPr id="11" name="Picture 10">
              <a:extLst>
                <a:ext uri="{FF2B5EF4-FFF2-40B4-BE49-F238E27FC236}">
                  <a16:creationId xmlns:a16="http://schemas.microsoft.com/office/drawing/2014/main" id="{6EBF4CF1-AACD-FA42-A339-51B722AC0BAC}"/>
                </a:ext>
              </a:extLst>
            </p:cNvPr>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5107176" y="4894385"/>
              <a:ext cx="1459902" cy="1094927"/>
            </a:xfrm>
            <a:prstGeom prst="rect">
              <a:avLst/>
            </a:prstGeom>
          </p:spPr>
        </p:pic>
      </p:grpSp>
      <p:pic>
        <p:nvPicPr>
          <p:cNvPr id="46" name="Picture 45">
            <a:extLst>
              <a:ext uri="{FF2B5EF4-FFF2-40B4-BE49-F238E27FC236}">
                <a16:creationId xmlns:a16="http://schemas.microsoft.com/office/drawing/2014/main" id="{3CCA83B4-B556-4347-AA0F-E5D628CDDF23}"/>
              </a:ext>
            </a:extLst>
          </p:cNvPr>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948261" y="2128982"/>
            <a:ext cx="1475123" cy="832204"/>
          </a:xfrm>
          <a:prstGeom prst="rect">
            <a:avLst/>
          </a:prstGeom>
        </p:spPr>
      </p:pic>
    </p:spTree>
    <p:extLst>
      <p:ext uri="{BB962C8B-B14F-4D97-AF65-F5344CB8AC3E}">
        <p14:creationId xmlns:p14="http://schemas.microsoft.com/office/powerpoint/2010/main" val="269837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userDrawn="1">
  <p:cSld name="Title Slide Image Workshee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97E70DE-A65B-6F4B-BCCA-BF0CE5FEE34D}"/>
              </a:ext>
            </a:extLst>
          </p:cNvPr>
          <p:cNvSpPr>
            <a:spLocks noGrp="1"/>
          </p:cNvSpPr>
          <p:nvPr>
            <p:ph type="pic" sz="quarter" idx="10"/>
          </p:nvPr>
        </p:nvSpPr>
        <p:spPr>
          <a:xfrm>
            <a:off x="-1" y="0"/>
            <a:ext cx="12192127" cy="6858000"/>
          </a:xfrm>
          <a:gradFill>
            <a:gsLst>
              <a:gs pos="0">
                <a:schemeClr val="bg2">
                  <a:lumMod val="90000"/>
                </a:schemeClr>
              </a:gs>
              <a:gs pos="12000">
                <a:schemeClr val="bg2"/>
              </a:gs>
              <a:gs pos="7000">
                <a:schemeClr val="bg2">
                  <a:lumMod val="97000"/>
                </a:schemeClr>
              </a:gs>
            </a:gsLst>
            <a:lin ang="16200000" scaled="0"/>
          </a:gradFill>
        </p:spPr>
        <p:txBody>
          <a:bodyPr anchor="ctr" anchorCtr="1"/>
          <a:lstStyle>
            <a:lvl1pPr marL="0" indent="0" algn="ctr">
              <a:buFontTx/>
              <a:buNone/>
              <a:defRPr/>
            </a:lvl1pPr>
          </a:lstStyle>
          <a:p>
            <a:r>
              <a:rPr lang="en-US" altLang="ja-JP" smtClean="0"/>
              <a:t>Click icon to add picture</a:t>
            </a:r>
            <a:endParaRPr lang="en-US" dirty="0"/>
          </a:p>
        </p:txBody>
      </p:sp>
    </p:spTree>
    <p:extLst>
      <p:ext uri="{BB962C8B-B14F-4D97-AF65-F5344CB8AC3E}">
        <p14:creationId xmlns:p14="http://schemas.microsoft.com/office/powerpoint/2010/main" val="1418591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Date Placeholder 2"/>
          <p:cNvSpPr>
            <a:spLocks noGrp="1"/>
          </p:cNvSpPr>
          <p:nvPr>
            <p:ph type="dt" sz="half" idx="10"/>
          </p:nvPr>
        </p:nvSpPr>
        <p:spPr/>
        <p:txBody>
          <a:bodyPr/>
          <a:lstStyle/>
          <a:p>
            <a:fld id="{D6E9B71E-48A6-4D64-8F2C-B8D500457C88}" type="datetimeFigureOut">
              <a:rPr kumimoji="1" lang="ja-JP" altLang="en-US" smtClean="0"/>
              <a:t>2019/6/29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6B8C2B7-5110-4E16-8B8F-9CE0826533DD}" type="slidenum">
              <a:rPr kumimoji="1" lang="ja-JP" altLang="en-US" smtClean="0"/>
              <a:t>‹#›</a:t>
            </a:fld>
            <a:endParaRPr kumimoji="1" lang="ja-JP" altLang="en-US"/>
          </a:p>
        </p:txBody>
      </p:sp>
    </p:spTree>
    <p:extLst>
      <p:ext uri="{BB962C8B-B14F-4D97-AF65-F5344CB8AC3E}">
        <p14:creationId xmlns:p14="http://schemas.microsoft.com/office/powerpoint/2010/main" val="2686810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E9B71E-48A6-4D64-8F2C-B8D500457C88}" type="datetimeFigureOut">
              <a:rPr kumimoji="1" lang="ja-JP" altLang="en-US" smtClean="0"/>
              <a:t>2019/6/29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6B8C2B7-5110-4E16-8B8F-9CE0826533DD}" type="slidenum">
              <a:rPr kumimoji="1" lang="ja-JP" altLang="en-US" smtClean="0"/>
              <a:t>‹#›</a:t>
            </a:fld>
            <a:endParaRPr kumimoji="1" lang="ja-JP" altLang="en-US"/>
          </a:p>
        </p:txBody>
      </p:sp>
    </p:spTree>
    <p:extLst>
      <p:ext uri="{BB962C8B-B14F-4D97-AF65-F5344CB8AC3E}">
        <p14:creationId xmlns:p14="http://schemas.microsoft.com/office/powerpoint/2010/main" val="3793479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kumimoji="1" lang="en-US" altLang="ja-JP" smtClean="0"/>
              <a:t>Click to edit Master title style</a:t>
            </a:r>
            <a:endParaRPr kumimoji="1" lang="ja-JP"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en-US" altLang="ja-JP" smtClean="0"/>
              <a:t>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ja-JP" smtClean="0"/>
              <a:t>Edit Master text styles</a:t>
            </a:r>
          </a:p>
        </p:txBody>
      </p:sp>
      <p:sp>
        <p:nvSpPr>
          <p:cNvPr id="5" name="Date Placeholder 4"/>
          <p:cNvSpPr>
            <a:spLocks noGrp="1"/>
          </p:cNvSpPr>
          <p:nvPr>
            <p:ph type="dt" sz="half" idx="10"/>
          </p:nvPr>
        </p:nvSpPr>
        <p:spPr/>
        <p:txBody>
          <a:bodyPr/>
          <a:lstStyle/>
          <a:p>
            <a:fld id="{D6E9B71E-48A6-4D64-8F2C-B8D500457C88}" type="datetimeFigureOut">
              <a:rPr kumimoji="1" lang="ja-JP" altLang="en-US" smtClean="0"/>
              <a:t>2019/6/29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6B8C2B7-5110-4E16-8B8F-9CE0826533DD}" type="slidenum">
              <a:rPr kumimoji="1" lang="ja-JP" altLang="en-US" smtClean="0"/>
              <a:t>‹#›</a:t>
            </a:fld>
            <a:endParaRPr kumimoji="1" lang="ja-JP" altLang="en-US"/>
          </a:p>
        </p:txBody>
      </p:sp>
    </p:spTree>
    <p:extLst>
      <p:ext uri="{BB962C8B-B14F-4D97-AF65-F5344CB8AC3E}">
        <p14:creationId xmlns:p14="http://schemas.microsoft.com/office/powerpoint/2010/main" val="3939584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kumimoji="1" lang="en-US" altLang="ja-JP" smtClean="0"/>
              <a:t>Click to edit Master title style</a:t>
            </a:r>
            <a:endParaRPr kumimoji="1" lang="ja-JP"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ja-JP" smtClean="0"/>
              <a:t>Edit Master text styles</a:t>
            </a:r>
          </a:p>
        </p:txBody>
      </p:sp>
      <p:sp>
        <p:nvSpPr>
          <p:cNvPr id="5" name="Date Placeholder 4"/>
          <p:cNvSpPr>
            <a:spLocks noGrp="1"/>
          </p:cNvSpPr>
          <p:nvPr>
            <p:ph type="dt" sz="half" idx="10"/>
          </p:nvPr>
        </p:nvSpPr>
        <p:spPr/>
        <p:txBody>
          <a:bodyPr/>
          <a:lstStyle/>
          <a:p>
            <a:fld id="{D6E9B71E-48A6-4D64-8F2C-B8D500457C88}" type="datetimeFigureOut">
              <a:rPr kumimoji="1" lang="ja-JP" altLang="en-US" smtClean="0"/>
              <a:t>2019/6/29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6B8C2B7-5110-4E16-8B8F-9CE0826533DD}" type="slidenum">
              <a:rPr kumimoji="1" lang="ja-JP" altLang="en-US" smtClean="0"/>
              <a:t>‹#›</a:t>
            </a:fld>
            <a:endParaRPr kumimoji="1" lang="ja-JP" altLang="en-US"/>
          </a:p>
        </p:txBody>
      </p:sp>
    </p:spTree>
    <p:extLst>
      <p:ext uri="{BB962C8B-B14F-4D97-AF65-F5344CB8AC3E}">
        <p14:creationId xmlns:p14="http://schemas.microsoft.com/office/powerpoint/2010/main" val="1765269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9" Type="http://schemas.openxmlformats.org/officeDocument/2006/relationships/slideLayout" Target="../slideLayouts/slideLayout54.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34" Type="http://schemas.openxmlformats.org/officeDocument/2006/relationships/slideLayout" Target="../slideLayouts/slideLayout49.xml"/><Relationship Id="rId42" Type="http://schemas.openxmlformats.org/officeDocument/2006/relationships/theme" Target="../theme/theme2.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33" Type="http://schemas.openxmlformats.org/officeDocument/2006/relationships/slideLayout" Target="../slideLayouts/slideLayout48.xml"/><Relationship Id="rId38" Type="http://schemas.openxmlformats.org/officeDocument/2006/relationships/slideLayout" Target="../slideLayouts/slideLayout53.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29" Type="http://schemas.openxmlformats.org/officeDocument/2006/relationships/slideLayout" Target="../slideLayouts/slideLayout44.xml"/><Relationship Id="rId41" Type="http://schemas.openxmlformats.org/officeDocument/2006/relationships/slideLayout" Target="../slideLayouts/slideLayout56.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32" Type="http://schemas.openxmlformats.org/officeDocument/2006/relationships/slideLayout" Target="../slideLayouts/slideLayout47.xml"/><Relationship Id="rId37" Type="http://schemas.openxmlformats.org/officeDocument/2006/relationships/slideLayout" Target="../slideLayouts/slideLayout52.xml"/><Relationship Id="rId40" Type="http://schemas.openxmlformats.org/officeDocument/2006/relationships/slideLayout" Target="../slideLayouts/slideLayout55.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36" Type="http://schemas.openxmlformats.org/officeDocument/2006/relationships/slideLayout" Target="../slideLayouts/slideLayout51.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31" Type="http://schemas.openxmlformats.org/officeDocument/2006/relationships/slideLayout" Target="../slideLayouts/slideLayout46.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slideLayout" Target="../slideLayouts/slideLayout45.xml"/><Relationship Id="rId35" Type="http://schemas.openxmlformats.org/officeDocument/2006/relationships/slideLayout" Target="../slideLayouts/slideLayout50.xml"/><Relationship Id="rId43"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en-US" altLang="ja-JP" smtClean="0"/>
              <a:t>Click to edit Master title style</a:t>
            </a:r>
            <a:endParaRPr kumimoji="1" lang="ja-JP"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en-US" altLang="ja-JP" smtClean="0"/>
              <a:t>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E9B71E-48A6-4D64-8F2C-B8D500457C88}" type="datetimeFigureOut">
              <a:rPr kumimoji="1" lang="ja-JP" altLang="en-US" smtClean="0"/>
              <a:t>2019/6/29</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B8C2B7-5110-4E16-8B8F-9CE0826533DD}" type="slidenum">
              <a:rPr kumimoji="1" lang="ja-JP" altLang="en-US" smtClean="0"/>
              <a:t>‹#›</a:t>
            </a:fld>
            <a:endParaRPr kumimoji="1" lang="ja-JP" altLang="en-US"/>
          </a:p>
        </p:txBody>
      </p:sp>
    </p:spTree>
    <p:extLst>
      <p:ext uri="{BB962C8B-B14F-4D97-AF65-F5344CB8AC3E}">
        <p14:creationId xmlns:p14="http://schemas.microsoft.com/office/powerpoint/2010/main" val="1195165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704" r:id="rId14"/>
    <p:sldLayoutId id="2147483705" r:id="rId15"/>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9751" y="406400"/>
            <a:ext cx="11120297" cy="889000"/>
          </a:xfrm>
          <a:prstGeom prst="rect">
            <a:avLst/>
          </a:prstGeom>
        </p:spPr>
        <p:txBody>
          <a:bodyPr vert="horz" lIns="0" tIns="0" rIns="0" bIns="0" rtlCol="0" anchor="b">
            <a:noAutofit/>
          </a:bodyPr>
          <a:lstStyle/>
          <a:p>
            <a:r>
              <a:rPr lang="en-US" altLang="ja-JP" smtClean="0"/>
              <a:t>Click to edit Master title style</a:t>
            </a:r>
            <a:endParaRPr dirty="0"/>
          </a:p>
        </p:txBody>
      </p:sp>
      <p:sp>
        <p:nvSpPr>
          <p:cNvPr id="3" name="Text Placeholder 2"/>
          <p:cNvSpPr>
            <a:spLocks noGrp="1"/>
          </p:cNvSpPr>
          <p:nvPr>
            <p:ph type="body" idx="1"/>
          </p:nvPr>
        </p:nvSpPr>
        <p:spPr>
          <a:xfrm>
            <a:off x="539751" y="1524001"/>
            <a:ext cx="11120959" cy="4419600"/>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987040" y="6556248"/>
            <a:ext cx="820317"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3D9A3398-C6B6-E04F-9CFD-32C0AF9577F6}" type="datetime1">
              <a:t>2019/6/29</a:t>
            </a:fld>
            <a:endParaRPr lang="en-US" dirty="0"/>
          </a:p>
        </p:txBody>
      </p:sp>
      <p:sp>
        <p:nvSpPr>
          <p:cNvPr id="5" name="Footer Placeholder 4"/>
          <p:cNvSpPr>
            <a:spLocks noGrp="1"/>
          </p:cNvSpPr>
          <p:nvPr>
            <p:ph type="ftr" sz="quarter" idx="3"/>
          </p:nvPr>
        </p:nvSpPr>
        <p:spPr>
          <a:xfrm>
            <a:off x="7949184" y="6556248"/>
            <a:ext cx="3413760" cy="182880"/>
          </a:xfrm>
          <a:prstGeom prst="rect">
            <a:avLst/>
          </a:prstGeom>
        </p:spPr>
        <p:txBody>
          <a:bodyPr vert="horz" wrap="none" lIns="0" tIns="0" rIns="0" bIns="0" rtlCol="0" anchor="ctr" anchorCtr="0">
            <a:noAutofit/>
          </a:bodyPr>
          <a:lstStyle>
            <a:lvl1pPr algn="l">
              <a:defRPr sz="850">
                <a:solidFill>
                  <a:schemeClr val="tx1"/>
                </a:solidFill>
              </a:defRPr>
            </a:lvl1pPr>
          </a:lstStyle>
          <a:p>
            <a:r>
              <a:rPr lang="en-US" dirty="0"/>
              <a:t>Confidential – Oracle Internal/Restricted/Highly Restricted</a:t>
            </a:r>
          </a:p>
        </p:txBody>
      </p:sp>
      <p:sp>
        <p:nvSpPr>
          <p:cNvPr id="6" name="Slide Number Placeholder 5"/>
          <p:cNvSpPr>
            <a:spLocks noGrp="1"/>
          </p:cNvSpPr>
          <p:nvPr>
            <p:ph type="sldNum" sz="quarter" idx="4"/>
          </p:nvPr>
        </p:nvSpPr>
        <p:spPr>
          <a:xfrm>
            <a:off x="11301984" y="6556248"/>
            <a:ext cx="365760"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C51EAA63-D034-42AE-91FA-B13B9518C7BE}" type="slidenum">
              <a:rPr lang="en-US" smtClean="0"/>
              <a:pPr/>
              <a:t>‹#›</a:t>
            </a:fld>
            <a:endParaRPr lang="en-US"/>
          </a:p>
        </p:txBody>
      </p:sp>
      <p:sp>
        <p:nvSpPr>
          <p:cNvPr id="15" name="TextBox 14"/>
          <p:cNvSpPr txBox="1"/>
          <p:nvPr/>
        </p:nvSpPr>
        <p:spPr>
          <a:xfrm>
            <a:off x="3803904" y="6556248"/>
            <a:ext cx="4084320" cy="182880"/>
          </a:xfrm>
          <a:prstGeom prst="rect">
            <a:avLst/>
          </a:prstGeom>
          <a:noFill/>
        </p:spPr>
        <p:txBody>
          <a:bodyPr vert="horz" wrap="none" lIns="0" tIns="0" rIns="0" bIns="0" rtlCol="0" anchor="ctr" anchorCtr="0">
            <a:noAutofit/>
          </a:bodyPr>
          <a:lstStyle/>
          <a:p>
            <a:pPr algn="r"/>
            <a:r>
              <a:rPr lang="en-US" sz="850" dirty="0">
                <a:solidFill>
                  <a:schemeClr val="tx1"/>
                </a:solidFill>
              </a:rPr>
              <a:t>Copyright © </a:t>
            </a:r>
            <a:r>
              <a:rPr lang="is-IS" sz="850" dirty="0">
                <a:solidFill>
                  <a:schemeClr val="tx1"/>
                </a:solidFill>
              </a:rPr>
              <a:t>2019</a:t>
            </a:r>
            <a:r>
              <a:rPr lang="en-US" sz="850" dirty="0">
                <a:solidFill>
                  <a:schemeClr val="tx1"/>
                </a:solidFill>
              </a:rPr>
              <a:t>, Oracle and/or its affiliates. All rights reserved.  |</a:t>
            </a:r>
          </a:p>
        </p:txBody>
      </p:sp>
      <p:pic>
        <p:nvPicPr>
          <p:cNvPr id="17" name="Picture 16" descr="Oracle logo in white on red staging background" title="Oracle red badge logo "/>
          <p:cNvPicPr>
            <a:picLocks noChangeAspect="1"/>
          </p:cNvPicPr>
          <p:nvPr/>
        </p:nvPicPr>
        <p:blipFill>
          <a:blip r:embed="rId43">
            <a:extLst>
              <a:ext uri="{28A0092B-C50C-407E-A947-70E740481C1C}">
                <a14:useLocalDpi xmlns:a14="http://schemas.microsoft.com/office/drawing/2010/main" val="0"/>
              </a:ext>
            </a:extLst>
          </a:blip>
          <a:stretch>
            <a:fillRect/>
          </a:stretch>
        </p:blipFill>
        <p:spPr>
          <a:xfrm>
            <a:off x="536448" y="6263640"/>
            <a:ext cx="2166851" cy="594360"/>
          </a:xfrm>
          <a:prstGeom prst="rect">
            <a:avLst/>
          </a:prstGeom>
        </p:spPr>
      </p:pic>
    </p:spTree>
    <p:extLst>
      <p:ext uri="{BB962C8B-B14F-4D97-AF65-F5344CB8AC3E}">
        <p14:creationId xmlns:p14="http://schemas.microsoft.com/office/powerpoint/2010/main" val="373935713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80000"/>
        </a:lnSpc>
        <a:spcBef>
          <a:spcPct val="0"/>
        </a:spcBef>
        <a:buNone/>
        <a:defRPr kumimoji="1"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kumimoji="1"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kumimoji="1"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kumimoji="1"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kumimoji="1"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kumimoji="1"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kumimoji="1"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kumimoji="1"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kumimoji="1"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kumimoji="1" sz="1600" kern="1200">
          <a:solidFill>
            <a:schemeClr val="tx1"/>
          </a:solidFill>
          <a:latin typeface="+mn-lt"/>
          <a:ea typeface="+mn-ea"/>
          <a:cs typeface="+mn-cs"/>
        </a:defRPr>
      </a:lvl9pPr>
    </p:bodyStyle>
    <p:otherStyle>
      <a:defPPr>
        <a:defRPr/>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qiita.com/kk31108424/items/3a4cb98957241503b81f"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s://qiita.com/kk31108424/items/f6b8f76fe795a00a0509" TargetMode="External"/><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s://ja.wikipedia.org/wiki/%E6%9C%80%E7%9F%AD%E7%B5%8C%E8%B7%AF%E5%95%8F%E9%A1%8C" TargetMode="External"/><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1952" y="739776"/>
            <a:ext cx="9144000" cy="3231333"/>
          </a:xfrm>
        </p:spPr>
        <p:txBody>
          <a:bodyPr>
            <a:normAutofit/>
          </a:bodyPr>
          <a:lstStyle/>
          <a:p>
            <a:r>
              <a:rPr lang="en-US" altLang="ja-JP" b="1" dirty="0" smtClean="0"/>
              <a:t>PGX</a:t>
            </a:r>
            <a:r>
              <a:rPr lang="ja-JP" altLang="en-US" b="1" dirty="0" smtClean="0"/>
              <a:t>ユーザ勉強会 </a:t>
            </a:r>
            <a:r>
              <a:rPr lang="en-US" altLang="ja-JP" b="1" dirty="0" smtClean="0"/>
              <a:t>#13</a:t>
            </a:r>
            <a:br>
              <a:rPr lang="en-US" altLang="ja-JP" b="1" dirty="0" smtClean="0"/>
            </a:br>
            <a:r>
              <a:rPr lang="en-US" altLang="ja-JP" b="1" dirty="0" smtClean="0"/>
              <a:t/>
            </a:r>
            <a:br>
              <a:rPr lang="en-US" altLang="ja-JP" b="1" dirty="0" smtClean="0"/>
            </a:br>
            <a:r>
              <a:rPr lang="ja-JP" altLang="en-US" b="1" dirty="0"/>
              <a:t>最</a:t>
            </a:r>
            <a:r>
              <a:rPr lang="ja-JP" altLang="en-US" b="1" dirty="0" smtClean="0"/>
              <a:t>短</a:t>
            </a:r>
            <a:r>
              <a:rPr lang="ja-JP" altLang="en-US" b="1" dirty="0"/>
              <a:t>経</a:t>
            </a:r>
            <a:r>
              <a:rPr lang="ja-JP" altLang="en-US" b="1" dirty="0" smtClean="0"/>
              <a:t>路の実行計画について</a:t>
            </a:r>
            <a:endParaRPr lang="en-US" b="1" dirty="0"/>
          </a:p>
        </p:txBody>
      </p:sp>
      <p:sp>
        <p:nvSpPr>
          <p:cNvPr id="3" name="Subtitle 2"/>
          <p:cNvSpPr>
            <a:spLocks noGrp="1"/>
          </p:cNvSpPr>
          <p:nvPr>
            <p:ph type="subTitle" idx="1"/>
          </p:nvPr>
        </p:nvSpPr>
        <p:spPr>
          <a:xfrm>
            <a:off x="531952" y="2277291"/>
            <a:ext cx="9144000" cy="914400"/>
          </a:xfrm>
        </p:spPr>
        <p:txBody>
          <a:bodyPr/>
          <a:lstStyle/>
          <a:p>
            <a:endParaRPr lang="en-US" dirty="0"/>
          </a:p>
        </p:txBody>
      </p:sp>
      <p:sp>
        <p:nvSpPr>
          <p:cNvPr id="4" name="Text Placeholder 3"/>
          <p:cNvSpPr>
            <a:spLocks noGrp="1"/>
          </p:cNvSpPr>
          <p:nvPr>
            <p:ph type="body" sz="quarter" idx="13"/>
          </p:nvPr>
        </p:nvSpPr>
        <p:spPr>
          <a:xfrm>
            <a:off x="531952" y="3971109"/>
            <a:ext cx="9144000" cy="1972493"/>
          </a:xfrm>
        </p:spPr>
        <p:txBody>
          <a:bodyPr/>
          <a:lstStyle/>
          <a:p>
            <a:r>
              <a:rPr lang="en-US" altLang="ja-JP" dirty="0" smtClean="0"/>
              <a:t>2019</a:t>
            </a:r>
            <a:r>
              <a:rPr lang="ja-JP" altLang="en-US" dirty="0" smtClean="0"/>
              <a:t>年</a:t>
            </a:r>
            <a:r>
              <a:rPr lang="en-US" altLang="ja-JP" dirty="0" smtClean="0"/>
              <a:t>7</a:t>
            </a:r>
            <a:r>
              <a:rPr lang="ja-JP" altLang="en-US" dirty="0" smtClean="0"/>
              <a:t>月</a:t>
            </a:r>
            <a:r>
              <a:rPr lang="en-US" altLang="ja-JP" dirty="0" smtClean="0"/>
              <a:t>16</a:t>
            </a:r>
            <a:r>
              <a:rPr lang="ja-JP" altLang="en-US" dirty="0" smtClean="0"/>
              <a:t>日</a:t>
            </a:r>
            <a:endParaRPr lang="en-US" altLang="ja-JP" dirty="0" smtClean="0"/>
          </a:p>
          <a:p>
            <a:r>
              <a:rPr lang="ja-JP" altLang="en-US" dirty="0" smtClean="0"/>
              <a:t>日</a:t>
            </a:r>
            <a:r>
              <a:rPr lang="ja-JP" altLang="en-US" dirty="0"/>
              <a:t>本オラク</a:t>
            </a:r>
            <a:r>
              <a:rPr lang="ja-JP" altLang="en-US" dirty="0" smtClean="0"/>
              <a:t>ル</a:t>
            </a:r>
            <a:r>
              <a:rPr lang="ja-JP" altLang="en-US" dirty="0"/>
              <a:t>株式会社</a:t>
            </a:r>
            <a:endParaRPr lang="en-US" dirty="0"/>
          </a:p>
          <a:p>
            <a:r>
              <a:rPr lang="ja-JP" altLang="en-US" dirty="0" smtClean="0"/>
              <a:t>コンサルティングサービス事業統括</a:t>
            </a:r>
            <a:endParaRPr lang="en-US" altLang="ja-JP" dirty="0" smtClean="0"/>
          </a:p>
          <a:p>
            <a:r>
              <a:rPr lang="ja-JP" altLang="en-US" dirty="0"/>
              <a:t>斉藤 功平</a:t>
            </a:r>
            <a:endParaRPr lang="en-US" altLang="ja-JP" dirty="0"/>
          </a:p>
          <a:p>
            <a:endParaRPr lang="en-US" altLang="ja-JP" dirty="0" smtClean="0"/>
          </a:p>
        </p:txBody>
      </p:sp>
      <p:sp>
        <p:nvSpPr>
          <p:cNvPr id="5" name="Footer Placeholder 4"/>
          <p:cNvSpPr>
            <a:spLocks noGrp="1"/>
          </p:cNvSpPr>
          <p:nvPr>
            <p:ph type="ftr" sz="quarter" idx="15"/>
          </p:nvPr>
        </p:nvSpPr>
        <p:spPr/>
        <p:txBody>
          <a:bodyPr/>
          <a:lstStyle/>
          <a:p>
            <a:r>
              <a:rPr lang="en-US"/>
              <a:t>Confidential – Oracle Internal/Restricted/Highly Restricted</a:t>
            </a:r>
          </a:p>
        </p:txBody>
      </p:sp>
    </p:spTree>
    <p:extLst>
      <p:ext uri="{BB962C8B-B14F-4D97-AF65-F5344CB8AC3E}">
        <p14:creationId xmlns:p14="http://schemas.microsoft.com/office/powerpoint/2010/main" val="2955415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3"/>
          </p:nvPr>
        </p:nvSpPr>
        <p:spPr>
          <a:xfrm>
            <a:off x="4167529" y="1981200"/>
            <a:ext cx="7929964" cy="3962401"/>
          </a:xfrm>
        </p:spPr>
        <p:txBody>
          <a:bodyPr/>
          <a:lstStyle/>
          <a:p>
            <a:r>
              <a:rPr lang="ja-JP" altLang="en-US" dirty="0"/>
              <a:t>自己紹介</a:t>
            </a:r>
            <a:endParaRPr lang="en-US" altLang="ja-JP" dirty="0"/>
          </a:p>
          <a:p>
            <a:r>
              <a:rPr lang="ja-JP" altLang="en-US" dirty="0"/>
              <a:t>最短経路とは</a:t>
            </a:r>
            <a:endParaRPr lang="en-US" altLang="ja-JP" dirty="0"/>
          </a:p>
          <a:p>
            <a:r>
              <a:rPr lang="en-US" altLang="ja-JP" dirty="0">
                <a:hlinkClick r:id="rId3"/>
              </a:rPr>
              <a:t>Neo4j</a:t>
            </a:r>
            <a:r>
              <a:rPr lang="ja-JP" altLang="en-US" dirty="0">
                <a:hlinkClick r:id="rId3"/>
              </a:rPr>
              <a:t>で試してみた</a:t>
            </a:r>
            <a:endParaRPr lang="en-US" altLang="ja-JP" dirty="0"/>
          </a:p>
          <a:p>
            <a:r>
              <a:rPr lang="en-US" altLang="ja-JP" dirty="0"/>
              <a:t>PGX</a:t>
            </a:r>
            <a:r>
              <a:rPr lang="ja-JP" altLang="en-US" dirty="0"/>
              <a:t>で試してみた</a:t>
            </a:r>
            <a:endParaRPr lang="en-US" altLang="ja-JP" dirty="0"/>
          </a:p>
        </p:txBody>
      </p:sp>
      <p:sp>
        <p:nvSpPr>
          <p:cNvPr id="22" name="Pentagon 21"/>
          <p:cNvSpPr/>
          <p:nvPr/>
        </p:nvSpPr>
        <p:spPr>
          <a:xfrm>
            <a:off x="3710329" y="1981200"/>
            <a:ext cx="457200" cy="320040"/>
          </a:xfrm>
          <a:prstGeom prst="homePlate">
            <a:avLst/>
          </a:prstGeom>
          <a:solidFill>
            <a:schemeClr val="bg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a:solidFill>
                  <a:schemeClr val="bg1"/>
                </a:solidFill>
              </a:rPr>
              <a:t>1</a:t>
            </a:r>
          </a:p>
        </p:txBody>
      </p:sp>
      <p:sp>
        <p:nvSpPr>
          <p:cNvPr id="23" name="Pentagon 22"/>
          <p:cNvSpPr/>
          <p:nvPr/>
        </p:nvSpPr>
        <p:spPr>
          <a:xfrm>
            <a:off x="3710329" y="2677477"/>
            <a:ext cx="457200" cy="320040"/>
          </a:xfrm>
          <a:prstGeom prst="homePlate">
            <a:avLst/>
          </a:prstGeom>
          <a:ln w="19050">
            <a:noFill/>
            <a:miter lim="800000"/>
          </a:ln>
        </p:spPr>
        <p:style>
          <a:lnRef idx="2">
            <a:schemeClr val="accent1">
              <a:shade val="50000"/>
            </a:schemeClr>
          </a:lnRef>
          <a:fillRef idx="1002">
            <a:schemeClr val="lt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a:solidFill>
                  <a:schemeClr val="bg1"/>
                </a:solidFill>
              </a:rPr>
              <a:t>2</a:t>
            </a:r>
          </a:p>
        </p:txBody>
      </p:sp>
      <p:sp>
        <p:nvSpPr>
          <p:cNvPr id="24" name="Pentagon 23"/>
          <p:cNvSpPr/>
          <p:nvPr/>
        </p:nvSpPr>
        <p:spPr>
          <a:xfrm>
            <a:off x="3710329" y="3373754"/>
            <a:ext cx="457200" cy="320040"/>
          </a:xfrm>
          <a:prstGeom prst="homePlat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a:solidFill>
                  <a:schemeClr val="bg1"/>
                </a:solidFill>
              </a:rPr>
              <a:t>3</a:t>
            </a:r>
          </a:p>
        </p:txBody>
      </p:sp>
      <p:sp>
        <p:nvSpPr>
          <p:cNvPr id="25" name="Pentagon 24"/>
          <p:cNvSpPr/>
          <p:nvPr/>
        </p:nvSpPr>
        <p:spPr>
          <a:xfrm>
            <a:off x="3710329" y="4070031"/>
            <a:ext cx="457200" cy="320040"/>
          </a:xfrm>
          <a:prstGeom prst="homePlate">
            <a:avLst/>
          </a:prstGeom>
          <a:solidFill>
            <a:schemeClr val="bg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a:solidFill>
                  <a:schemeClr val="bg1"/>
                </a:solidFill>
              </a:rPr>
              <a:t>4</a:t>
            </a:r>
          </a:p>
        </p:txBody>
      </p:sp>
      <p:sp>
        <p:nvSpPr>
          <p:cNvPr id="6" name="Footer Placeholder 5"/>
          <p:cNvSpPr>
            <a:spLocks noGrp="1"/>
          </p:cNvSpPr>
          <p:nvPr>
            <p:ph type="ftr" sz="quarter" idx="11"/>
          </p:nvPr>
        </p:nvSpPr>
        <p:spPr/>
        <p:txBody>
          <a:bodyPr/>
          <a:lstStyle/>
          <a:p>
            <a:r>
              <a:rPr lang="en-US"/>
              <a:t>Confidential – Oracle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lang="en-US" smtClean="0"/>
              <a:pPr/>
              <a:t>10</a:t>
            </a:fld>
            <a:endParaRPr lang="en-US"/>
          </a:p>
        </p:txBody>
      </p:sp>
    </p:spTree>
    <p:extLst>
      <p:ext uri="{BB962C8B-B14F-4D97-AF65-F5344CB8AC3E}">
        <p14:creationId xmlns:p14="http://schemas.microsoft.com/office/powerpoint/2010/main" val="4276861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3"/>
          </p:nvPr>
        </p:nvSpPr>
        <p:spPr>
          <a:xfrm>
            <a:off x="4167529" y="1981200"/>
            <a:ext cx="7929964" cy="3962401"/>
          </a:xfrm>
        </p:spPr>
        <p:txBody>
          <a:bodyPr/>
          <a:lstStyle/>
          <a:p>
            <a:r>
              <a:rPr lang="ja-JP" altLang="en-US" dirty="0"/>
              <a:t>自己紹介</a:t>
            </a:r>
            <a:endParaRPr lang="en-US" altLang="ja-JP" dirty="0"/>
          </a:p>
          <a:p>
            <a:r>
              <a:rPr lang="ja-JP" altLang="en-US" dirty="0"/>
              <a:t>最短経路とは</a:t>
            </a:r>
            <a:endParaRPr lang="en-US" altLang="ja-JP" dirty="0"/>
          </a:p>
          <a:p>
            <a:r>
              <a:rPr lang="en-US" altLang="ja-JP" dirty="0"/>
              <a:t>Neo4j</a:t>
            </a:r>
            <a:r>
              <a:rPr lang="ja-JP" altLang="en-US" dirty="0"/>
              <a:t>で試してみた</a:t>
            </a:r>
            <a:endParaRPr lang="en-US" altLang="ja-JP" dirty="0"/>
          </a:p>
          <a:p>
            <a:r>
              <a:rPr lang="en-US" altLang="ja-JP" dirty="0">
                <a:hlinkClick r:id="rId3"/>
              </a:rPr>
              <a:t>PGX</a:t>
            </a:r>
            <a:r>
              <a:rPr lang="ja-JP" altLang="en-US" dirty="0">
                <a:hlinkClick r:id="rId3"/>
              </a:rPr>
              <a:t>で試してみた</a:t>
            </a:r>
            <a:endParaRPr lang="en-US" altLang="ja-JP" dirty="0"/>
          </a:p>
        </p:txBody>
      </p:sp>
      <p:sp>
        <p:nvSpPr>
          <p:cNvPr id="22" name="Pentagon 21"/>
          <p:cNvSpPr/>
          <p:nvPr/>
        </p:nvSpPr>
        <p:spPr>
          <a:xfrm>
            <a:off x="3710329" y="1981200"/>
            <a:ext cx="457200" cy="320040"/>
          </a:xfrm>
          <a:prstGeom prst="homePlate">
            <a:avLst/>
          </a:prstGeom>
          <a:solidFill>
            <a:schemeClr val="bg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a:solidFill>
                  <a:schemeClr val="bg1"/>
                </a:solidFill>
              </a:rPr>
              <a:t>1</a:t>
            </a:r>
          </a:p>
        </p:txBody>
      </p:sp>
      <p:sp>
        <p:nvSpPr>
          <p:cNvPr id="23" name="Pentagon 22"/>
          <p:cNvSpPr/>
          <p:nvPr/>
        </p:nvSpPr>
        <p:spPr>
          <a:xfrm>
            <a:off x="3710329" y="2677477"/>
            <a:ext cx="457200" cy="320040"/>
          </a:xfrm>
          <a:prstGeom prst="homePlate">
            <a:avLst/>
          </a:prstGeom>
          <a:ln w="19050">
            <a:noFill/>
            <a:miter lim="800000"/>
          </a:ln>
        </p:spPr>
        <p:style>
          <a:lnRef idx="2">
            <a:schemeClr val="accent1">
              <a:shade val="50000"/>
            </a:schemeClr>
          </a:lnRef>
          <a:fillRef idx="1002">
            <a:schemeClr val="lt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a:solidFill>
                  <a:schemeClr val="bg1"/>
                </a:solidFill>
              </a:rPr>
              <a:t>2</a:t>
            </a:r>
          </a:p>
        </p:txBody>
      </p:sp>
      <p:sp>
        <p:nvSpPr>
          <p:cNvPr id="24" name="Pentagon 23"/>
          <p:cNvSpPr/>
          <p:nvPr/>
        </p:nvSpPr>
        <p:spPr>
          <a:xfrm>
            <a:off x="3710329" y="3373754"/>
            <a:ext cx="457200" cy="320040"/>
          </a:xfrm>
          <a:prstGeom prst="homePlate">
            <a:avLst/>
          </a:prstGeom>
          <a:ln>
            <a:solidFill>
              <a:schemeClr val="bg1"/>
            </a:solidFill>
          </a:ln>
        </p:spPr>
        <p:style>
          <a:lnRef idx="2">
            <a:schemeClr val="dk1">
              <a:shade val="50000"/>
            </a:schemeClr>
          </a:lnRef>
          <a:fillRef idx="1002">
            <a:schemeClr val="lt2"/>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a:solidFill>
                  <a:schemeClr val="bg1"/>
                </a:solidFill>
              </a:rPr>
              <a:t>3</a:t>
            </a:r>
          </a:p>
        </p:txBody>
      </p:sp>
      <p:sp>
        <p:nvSpPr>
          <p:cNvPr id="25" name="Pentagon 24"/>
          <p:cNvSpPr/>
          <p:nvPr/>
        </p:nvSpPr>
        <p:spPr>
          <a:xfrm>
            <a:off x="3710329" y="4070031"/>
            <a:ext cx="457200" cy="320040"/>
          </a:xfrm>
          <a:prstGeom prst="homePlat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a:solidFill>
                  <a:schemeClr val="bg1"/>
                </a:solidFill>
              </a:rPr>
              <a:t>4</a:t>
            </a:r>
          </a:p>
        </p:txBody>
      </p:sp>
      <p:sp>
        <p:nvSpPr>
          <p:cNvPr id="6" name="Footer Placeholder 5"/>
          <p:cNvSpPr>
            <a:spLocks noGrp="1"/>
          </p:cNvSpPr>
          <p:nvPr>
            <p:ph type="ftr" sz="quarter" idx="11"/>
          </p:nvPr>
        </p:nvSpPr>
        <p:spPr/>
        <p:txBody>
          <a:bodyPr/>
          <a:lstStyle/>
          <a:p>
            <a:r>
              <a:rPr lang="en-US"/>
              <a:t>Confidential – Oracle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lang="en-US" smtClean="0"/>
              <a:pPr/>
              <a:t>11</a:t>
            </a:fld>
            <a:endParaRPr lang="en-US"/>
          </a:p>
        </p:txBody>
      </p:sp>
    </p:spTree>
    <p:extLst>
      <p:ext uri="{BB962C8B-B14F-4D97-AF65-F5344CB8AC3E}">
        <p14:creationId xmlns:p14="http://schemas.microsoft.com/office/powerpoint/2010/main" val="1284494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1183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kumimoji="0" lang="en-US" dirty="0">
                <a:solidFill>
                  <a:srgbClr val="58595B"/>
                </a:solidFill>
                <a:latin typeface="Calibri"/>
              </a:rPr>
              <a:t>Confidential – Oracle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kumimoji="0" lang="en-US">
                <a:solidFill>
                  <a:srgbClr val="58595B"/>
                </a:solidFill>
                <a:latin typeface="Calibri"/>
              </a:rPr>
              <a:pPr/>
              <a:t>2</a:t>
            </a:fld>
            <a:endParaRPr kumimoji="0" lang="en-US">
              <a:solidFill>
                <a:srgbClr val="58595B"/>
              </a:solidFill>
              <a:latin typeface="Calibri"/>
            </a:endParaRPr>
          </a:p>
        </p:txBody>
      </p:sp>
    </p:spTree>
    <p:extLst>
      <p:ext uri="{BB962C8B-B14F-4D97-AF65-F5344CB8AC3E}">
        <p14:creationId xmlns:p14="http://schemas.microsoft.com/office/powerpoint/2010/main" val="3389881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3"/>
          </p:nvPr>
        </p:nvSpPr>
        <p:spPr>
          <a:xfrm>
            <a:off x="4167529" y="1981200"/>
            <a:ext cx="7929964" cy="3962401"/>
          </a:xfrm>
        </p:spPr>
        <p:txBody>
          <a:bodyPr/>
          <a:lstStyle/>
          <a:p>
            <a:r>
              <a:rPr lang="ja-JP" altLang="en-US" dirty="0" smtClean="0"/>
              <a:t>自己紹介</a:t>
            </a:r>
            <a:endParaRPr lang="en-US" altLang="ja-JP" dirty="0" smtClean="0"/>
          </a:p>
          <a:p>
            <a:r>
              <a:rPr lang="ja-JP" altLang="en-US" dirty="0" smtClean="0"/>
              <a:t>最短経路とは</a:t>
            </a:r>
            <a:endParaRPr lang="en-US" altLang="ja-JP" dirty="0" smtClean="0"/>
          </a:p>
          <a:p>
            <a:r>
              <a:rPr lang="en-US" dirty="0" smtClean="0"/>
              <a:t>Neo4j</a:t>
            </a:r>
            <a:r>
              <a:rPr lang="ja-JP" altLang="en-US" dirty="0" smtClean="0"/>
              <a:t>で試してみた</a:t>
            </a:r>
            <a:endParaRPr lang="en-US" altLang="ja-JP" dirty="0" smtClean="0"/>
          </a:p>
          <a:p>
            <a:r>
              <a:rPr lang="en-US" dirty="0" smtClean="0"/>
              <a:t>PGX</a:t>
            </a:r>
            <a:r>
              <a:rPr lang="ja-JP" altLang="en-US" dirty="0" smtClean="0"/>
              <a:t>で試してみた</a:t>
            </a:r>
            <a:endParaRPr lang="en-US" dirty="0"/>
          </a:p>
        </p:txBody>
      </p:sp>
      <p:sp>
        <p:nvSpPr>
          <p:cNvPr id="24" name="Pentagon 23"/>
          <p:cNvSpPr/>
          <p:nvPr/>
        </p:nvSpPr>
        <p:spPr>
          <a:xfrm>
            <a:off x="3710329" y="1981200"/>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a:solidFill>
                  <a:schemeClr val="bg1"/>
                </a:solidFill>
              </a:rPr>
              <a:t>1</a:t>
            </a:r>
          </a:p>
        </p:txBody>
      </p:sp>
      <p:sp>
        <p:nvSpPr>
          <p:cNvPr id="25" name="Pentagon 24"/>
          <p:cNvSpPr/>
          <p:nvPr/>
        </p:nvSpPr>
        <p:spPr>
          <a:xfrm>
            <a:off x="3710329" y="2677477"/>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a:solidFill>
                  <a:schemeClr val="bg1"/>
                </a:solidFill>
              </a:rPr>
              <a:t>2</a:t>
            </a:r>
          </a:p>
        </p:txBody>
      </p:sp>
      <p:sp>
        <p:nvSpPr>
          <p:cNvPr id="26" name="Pentagon 25"/>
          <p:cNvSpPr/>
          <p:nvPr/>
        </p:nvSpPr>
        <p:spPr>
          <a:xfrm>
            <a:off x="3710329" y="3373754"/>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a:solidFill>
                  <a:schemeClr val="bg1"/>
                </a:solidFill>
              </a:rPr>
              <a:t>3</a:t>
            </a:r>
          </a:p>
        </p:txBody>
      </p:sp>
      <p:sp>
        <p:nvSpPr>
          <p:cNvPr id="27" name="Pentagon 26"/>
          <p:cNvSpPr/>
          <p:nvPr/>
        </p:nvSpPr>
        <p:spPr>
          <a:xfrm>
            <a:off x="3710329" y="4070031"/>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a:solidFill>
                  <a:schemeClr val="bg1"/>
                </a:solidFill>
              </a:rPr>
              <a:t>4</a:t>
            </a:r>
          </a:p>
        </p:txBody>
      </p:sp>
      <p:sp>
        <p:nvSpPr>
          <p:cNvPr id="6" name="Footer Placeholder 5"/>
          <p:cNvSpPr>
            <a:spLocks noGrp="1"/>
          </p:cNvSpPr>
          <p:nvPr>
            <p:ph type="ftr" sz="quarter" idx="11"/>
          </p:nvPr>
        </p:nvSpPr>
        <p:spPr/>
        <p:txBody>
          <a:bodyPr/>
          <a:lstStyle/>
          <a:p>
            <a:r>
              <a:rPr lang="en-US"/>
              <a:t>Confidential – Oracle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lang="en-US" smtClean="0"/>
              <a:pPr/>
              <a:t>3</a:t>
            </a:fld>
            <a:endParaRPr lang="en-US"/>
          </a:p>
        </p:txBody>
      </p:sp>
    </p:spTree>
    <p:extLst>
      <p:ext uri="{BB962C8B-B14F-4D97-AF65-F5344CB8AC3E}">
        <p14:creationId xmlns:p14="http://schemas.microsoft.com/office/powerpoint/2010/main" val="508017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3"/>
          </p:nvPr>
        </p:nvSpPr>
        <p:spPr>
          <a:xfrm>
            <a:off x="4167529" y="1981200"/>
            <a:ext cx="7929964" cy="3962401"/>
          </a:xfrm>
        </p:spPr>
        <p:txBody>
          <a:bodyPr/>
          <a:lstStyle/>
          <a:p>
            <a:r>
              <a:rPr lang="ja-JP" altLang="en-US" dirty="0"/>
              <a:t>自己紹介</a:t>
            </a:r>
            <a:endParaRPr lang="en-US" altLang="ja-JP" dirty="0"/>
          </a:p>
          <a:p>
            <a:r>
              <a:rPr lang="ja-JP" altLang="en-US" dirty="0"/>
              <a:t>最短経路とは</a:t>
            </a:r>
            <a:endParaRPr lang="en-US" altLang="ja-JP" dirty="0"/>
          </a:p>
          <a:p>
            <a:r>
              <a:rPr lang="en-US" altLang="ja-JP" dirty="0"/>
              <a:t>Neo4j</a:t>
            </a:r>
            <a:r>
              <a:rPr lang="ja-JP" altLang="en-US" dirty="0"/>
              <a:t>で試してみた</a:t>
            </a:r>
            <a:endParaRPr lang="en-US" altLang="ja-JP" dirty="0"/>
          </a:p>
          <a:p>
            <a:r>
              <a:rPr lang="en-US" altLang="ja-JP" dirty="0"/>
              <a:t>PGX</a:t>
            </a:r>
            <a:r>
              <a:rPr lang="ja-JP" altLang="en-US" dirty="0"/>
              <a:t>で試してみた</a:t>
            </a:r>
            <a:endParaRPr lang="en-US" altLang="ja-JP" dirty="0"/>
          </a:p>
        </p:txBody>
      </p:sp>
      <p:sp>
        <p:nvSpPr>
          <p:cNvPr id="22" name="Pentagon 21"/>
          <p:cNvSpPr/>
          <p:nvPr/>
        </p:nvSpPr>
        <p:spPr>
          <a:xfrm>
            <a:off x="3710329" y="1981200"/>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a:solidFill>
                  <a:schemeClr val="bg1"/>
                </a:solidFill>
              </a:rPr>
              <a:t>1</a:t>
            </a:r>
          </a:p>
        </p:txBody>
      </p:sp>
      <p:sp>
        <p:nvSpPr>
          <p:cNvPr id="23" name="Pentagon 22"/>
          <p:cNvSpPr/>
          <p:nvPr/>
        </p:nvSpPr>
        <p:spPr>
          <a:xfrm>
            <a:off x="3710329" y="2677477"/>
            <a:ext cx="457200" cy="320040"/>
          </a:xfrm>
          <a:prstGeom prst="homePlate">
            <a:avLst/>
          </a:prstGeom>
          <a:solidFill>
            <a:schemeClr val="bg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a:solidFill>
                  <a:schemeClr val="bg1"/>
                </a:solidFill>
              </a:rPr>
              <a:t>2</a:t>
            </a:r>
          </a:p>
        </p:txBody>
      </p:sp>
      <p:sp>
        <p:nvSpPr>
          <p:cNvPr id="24" name="Pentagon 23"/>
          <p:cNvSpPr/>
          <p:nvPr/>
        </p:nvSpPr>
        <p:spPr>
          <a:xfrm>
            <a:off x="3710329" y="3373754"/>
            <a:ext cx="457200" cy="320040"/>
          </a:xfrm>
          <a:prstGeom prst="homePlate">
            <a:avLst/>
          </a:prstGeom>
          <a:solidFill>
            <a:schemeClr val="bg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a:solidFill>
                  <a:schemeClr val="bg1"/>
                </a:solidFill>
              </a:rPr>
              <a:t>3</a:t>
            </a:r>
          </a:p>
        </p:txBody>
      </p:sp>
      <p:sp>
        <p:nvSpPr>
          <p:cNvPr id="25" name="Pentagon 24"/>
          <p:cNvSpPr/>
          <p:nvPr/>
        </p:nvSpPr>
        <p:spPr>
          <a:xfrm>
            <a:off x="3710329" y="4070031"/>
            <a:ext cx="457200" cy="320040"/>
          </a:xfrm>
          <a:prstGeom prst="homePlate">
            <a:avLst/>
          </a:prstGeom>
          <a:solidFill>
            <a:schemeClr val="bg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a:solidFill>
                  <a:schemeClr val="bg1"/>
                </a:solidFill>
              </a:rPr>
              <a:t>4</a:t>
            </a:r>
          </a:p>
        </p:txBody>
      </p:sp>
      <p:sp>
        <p:nvSpPr>
          <p:cNvPr id="6" name="Footer Placeholder 5"/>
          <p:cNvSpPr>
            <a:spLocks noGrp="1"/>
          </p:cNvSpPr>
          <p:nvPr>
            <p:ph type="ftr" sz="quarter" idx="11"/>
          </p:nvPr>
        </p:nvSpPr>
        <p:spPr/>
        <p:txBody>
          <a:bodyPr/>
          <a:lstStyle/>
          <a:p>
            <a:r>
              <a:rPr lang="en-US"/>
              <a:t>Confidential – Oracle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lang="en-US" smtClean="0"/>
              <a:pPr/>
              <a:t>4</a:t>
            </a:fld>
            <a:endParaRPr lang="en-US"/>
          </a:p>
        </p:txBody>
      </p:sp>
    </p:spTree>
    <p:extLst>
      <p:ext uri="{BB962C8B-B14F-4D97-AF65-F5344CB8AC3E}">
        <p14:creationId xmlns:p14="http://schemas.microsoft.com/office/powerpoint/2010/main" val="416198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US"/>
              <a:t>Confidential – Oracle Internal/Restricted/Highly Restricted</a:t>
            </a:r>
          </a:p>
        </p:txBody>
      </p:sp>
      <p:sp>
        <p:nvSpPr>
          <p:cNvPr id="3" name="Slide Number Placeholder 2"/>
          <p:cNvSpPr>
            <a:spLocks noGrp="1"/>
          </p:cNvSpPr>
          <p:nvPr>
            <p:ph type="sldNum" sz="quarter" idx="17"/>
          </p:nvPr>
        </p:nvSpPr>
        <p:spPr/>
        <p:txBody>
          <a:bodyPr/>
          <a:lstStyle/>
          <a:p>
            <a:fld id="{C51EAA63-D034-42AE-91FA-B13B9518C7BE}" type="slidenum">
              <a:rPr lang="en-US" smtClean="0"/>
              <a:pPr/>
              <a:t>5</a:t>
            </a:fld>
            <a:endParaRPr lang="en-US"/>
          </a:p>
        </p:txBody>
      </p:sp>
      <p:sp>
        <p:nvSpPr>
          <p:cNvPr id="4" name="Title 3"/>
          <p:cNvSpPr>
            <a:spLocks noGrp="1"/>
          </p:cNvSpPr>
          <p:nvPr>
            <p:ph type="title"/>
          </p:nvPr>
        </p:nvSpPr>
        <p:spPr/>
        <p:txBody>
          <a:bodyPr/>
          <a:lstStyle/>
          <a:p>
            <a:r>
              <a:rPr lang="ja-JP" altLang="en-US" dirty="0" smtClean="0"/>
              <a:t>自己紹介</a:t>
            </a:r>
            <a:endParaRPr lang="en-US" dirty="0"/>
          </a:p>
        </p:txBody>
      </p:sp>
      <p:sp>
        <p:nvSpPr>
          <p:cNvPr id="6" name="Text Placeholder 5"/>
          <p:cNvSpPr>
            <a:spLocks noGrp="1"/>
          </p:cNvSpPr>
          <p:nvPr>
            <p:ph type="body" sz="quarter" idx="13"/>
          </p:nvPr>
        </p:nvSpPr>
        <p:spPr/>
        <p:txBody>
          <a:bodyPr/>
          <a:lstStyle/>
          <a:p>
            <a:r>
              <a:rPr lang="ja-JP" altLang="en-US" dirty="0"/>
              <a:t>斉</a:t>
            </a:r>
            <a:r>
              <a:rPr lang="ja-JP" altLang="en-US" dirty="0" smtClean="0"/>
              <a:t>藤 功平</a:t>
            </a:r>
            <a:endParaRPr lang="en-US" dirty="0" smtClean="0"/>
          </a:p>
          <a:p>
            <a:pPr lvl="1"/>
            <a:r>
              <a:rPr lang="ja-JP" altLang="en-US" dirty="0"/>
              <a:t>日</a:t>
            </a:r>
            <a:r>
              <a:rPr lang="ja-JP" altLang="en-US" dirty="0" smtClean="0"/>
              <a:t>本</a:t>
            </a:r>
            <a:r>
              <a:rPr lang="ja-JP" altLang="en-US" dirty="0"/>
              <a:t>オラク</a:t>
            </a:r>
            <a:r>
              <a:rPr lang="ja-JP" altLang="en-US" dirty="0" smtClean="0"/>
              <a:t>ル株式会社</a:t>
            </a:r>
            <a:endParaRPr lang="en-US" altLang="ja-JP" dirty="0" smtClean="0"/>
          </a:p>
          <a:p>
            <a:pPr lvl="1"/>
            <a:r>
              <a:rPr lang="ja-JP" altLang="en-US" dirty="0"/>
              <a:t>コンサ</a:t>
            </a:r>
            <a:r>
              <a:rPr lang="ja-JP" altLang="en-US" dirty="0" smtClean="0"/>
              <a:t>ル</a:t>
            </a:r>
            <a:r>
              <a:rPr lang="ja-JP" altLang="en-US" dirty="0"/>
              <a:t>ティングサービス事業統</a:t>
            </a:r>
            <a:r>
              <a:rPr lang="ja-JP" altLang="en-US" dirty="0" smtClean="0"/>
              <a:t>括</a:t>
            </a:r>
            <a:endParaRPr lang="en-US" altLang="ja-JP" dirty="0" smtClean="0"/>
          </a:p>
          <a:p>
            <a:pPr lvl="1"/>
            <a:endParaRPr lang="en-US" dirty="0"/>
          </a:p>
          <a:p>
            <a:pPr lvl="1"/>
            <a:r>
              <a:rPr lang="ja-JP" altLang="en-US" dirty="0" smtClean="0"/>
              <a:t>明治大学商学部商学科出身</a:t>
            </a:r>
            <a:endParaRPr lang="en-US" altLang="ja-JP" dirty="0" smtClean="0"/>
          </a:p>
          <a:p>
            <a:pPr lvl="1"/>
            <a:r>
              <a:rPr lang="ja-JP" altLang="en-US" dirty="0" smtClean="0"/>
              <a:t>（フ</a:t>
            </a:r>
            <a:r>
              <a:rPr lang="ja-JP" altLang="en-US" dirty="0"/>
              <a:t>ライングディスク</a:t>
            </a:r>
            <a:r>
              <a:rPr lang="ja-JP" altLang="en-US" dirty="0" smtClean="0"/>
              <a:t>部所属</a:t>
            </a:r>
            <a:r>
              <a:rPr lang="ja-JP" altLang="en-US" dirty="0" smtClean="0"/>
              <a:t>）</a:t>
            </a:r>
            <a:endParaRPr lang="en-US" altLang="ja-JP" dirty="0" smtClean="0"/>
          </a:p>
          <a:p>
            <a:pPr lvl="1"/>
            <a:endParaRPr lang="en-US" altLang="ja-JP" dirty="0"/>
          </a:p>
          <a:p>
            <a:pPr lvl="1"/>
            <a:r>
              <a:rPr lang="ja-JP" altLang="en-US" dirty="0" smtClean="0"/>
              <a:t>趣味：筋トレ・読書</a:t>
            </a:r>
            <a:endParaRPr lang="en-US" altLang="ja-JP" dirty="0" smtClean="0"/>
          </a:p>
          <a:p>
            <a:pPr lvl="1"/>
            <a:endParaRPr lang="en-US" altLang="ja-JP"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0796" y="1867138"/>
            <a:ext cx="3809524" cy="3809524"/>
          </a:xfrm>
          <a:prstGeom prst="rect">
            <a:avLst/>
          </a:prstGeom>
        </p:spPr>
      </p:pic>
    </p:spTree>
    <p:extLst>
      <p:ext uri="{BB962C8B-B14F-4D97-AF65-F5344CB8AC3E}">
        <p14:creationId xmlns:p14="http://schemas.microsoft.com/office/powerpoint/2010/main" val="3332111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3"/>
          </p:nvPr>
        </p:nvSpPr>
        <p:spPr>
          <a:xfrm>
            <a:off x="4167529" y="1981200"/>
            <a:ext cx="7929964" cy="3962401"/>
          </a:xfrm>
        </p:spPr>
        <p:txBody>
          <a:bodyPr/>
          <a:lstStyle/>
          <a:p>
            <a:r>
              <a:rPr lang="ja-JP" altLang="en-US" dirty="0"/>
              <a:t>自己紹介</a:t>
            </a:r>
            <a:endParaRPr lang="en-US" altLang="ja-JP" dirty="0"/>
          </a:p>
          <a:p>
            <a:r>
              <a:rPr lang="ja-JP" altLang="en-US" dirty="0"/>
              <a:t>最短経路とは</a:t>
            </a:r>
            <a:endParaRPr lang="en-US" altLang="ja-JP" dirty="0"/>
          </a:p>
          <a:p>
            <a:r>
              <a:rPr lang="en-US" altLang="ja-JP" dirty="0"/>
              <a:t>Neo4j</a:t>
            </a:r>
            <a:r>
              <a:rPr lang="ja-JP" altLang="en-US" dirty="0"/>
              <a:t>で試してみた</a:t>
            </a:r>
            <a:endParaRPr lang="en-US" altLang="ja-JP" dirty="0"/>
          </a:p>
          <a:p>
            <a:r>
              <a:rPr lang="en-US" altLang="ja-JP" dirty="0"/>
              <a:t>PGX</a:t>
            </a:r>
            <a:r>
              <a:rPr lang="ja-JP" altLang="en-US" dirty="0"/>
              <a:t>で試してみた</a:t>
            </a:r>
            <a:endParaRPr lang="en-US" altLang="ja-JP" dirty="0"/>
          </a:p>
        </p:txBody>
      </p:sp>
      <p:sp>
        <p:nvSpPr>
          <p:cNvPr id="22" name="Pentagon 21"/>
          <p:cNvSpPr/>
          <p:nvPr/>
        </p:nvSpPr>
        <p:spPr>
          <a:xfrm>
            <a:off x="3710329" y="1981200"/>
            <a:ext cx="457200" cy="320040"/>
          </a:xfrm>
          <a:prstGeom prst="homePlate">
            <a:avLst/>
          </a:prstGeom>
          <a:solidFill>
            <a:schemeClr val="bg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a:solidFill>
                  <a:schemeClr val="bg1"/>
                </a:solidFill>
              </a:rPr>
              <a:t>1</a:t>
            </a:r>
          </a:p>
        </p:txBody>
      </p:sp>
      <p:sp>
        <p:nvSpPr>
          <p:cNvPr id="23" name="Pentagon 22"/>
          <p:cNvSpPr/>
          <p:nvPr/>
        </p:nvSpPr>
        <p:spPr>
          <a:xfrm>
            <a:off x="3710329" y="2677477"/>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a:solidFill>
                  <a:schemeClr val="bg1"/>
                </a:solidFill>
              </a:rPr>
              <a:t>2</a:t>
            </a:r>
          </a:p>
        </p:txBody>
      </p:sp>
      <p:sp>
        <p:nvSpPr>
          <p:cNvPr id="24" name="Pentagon 23"/>
          <p:cNvSpPr/>
          <p:nvPr/>
        </p:nvSpPr>
        <p:spPr>
          <a:xfrm>
            <a:off x="3710329" y="3373754"/>
            <a:ext cx="457200" cy="320040"/>
          </a:xfrm>
          <a:prstGeom prst="homePlate">
            <a:avLst/>
          </a:prstGeom>
          <a:solidFill>
            <a:schemeClr val="bg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a:solidFill>
                  <a:schemeClr val="bg1"/>
                </a:solidFill>
              </a:rPr>
              <a:t>3</a:t>
            </a:r>
          </a:p>
        </p:txBody>
      </p:sp>
      <p:sp>
        <p:nvSpPr>
          <p:cNvPr id="25" name="Pentagon 24"/>
          <p:cNvSpPr/>
          <p:nvPr/>
        </p:nvSpPr>
        <p:spPr>
          <a:xfrm>
            <a:off x="3710329" y="4070031"/>
            <a:ext cx="457200" cy="320040"/>
          </a:xfrm>
          <a:prstGeom prst="homePlate">
            <a:avLst/>
          </a:prstGeom>
          <a:solidFill>
            <a:schemeClr val="bg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dirty="0">
                <a:solidFill>
                  <a:schemeClr val="bg1"/>
                </a:solidFill>
              </a:rPr>
              <a:t>4</a:t>
            </a:r>
          </a:p>
        </p:txBody>
      </p:sp>
      <p:sp>
        <p:nvSpPr>
          <p:cNvPr id="6" name="Footer Placeholder 5"/>
          <p:cNvSpPr>
            <a:spLocks noGrp="1"/>
          </p:cNvSpPr>
          <p:nvPr>
            <p:ph type="ftr" sz="quarter" idx="11"/>
          </p:nvPr>
        </p:nvSpPr>
        <p:spPr/>
        <p:txBody>
          <a:bodyPr/>
          <a:lstStyle/>
          <a:p>
            <a:r>
              <a:rPr lang="en-US"/>
              <a:t>Confidential – Oracle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lang="en-US" smtClean="0"/>
              <a:pPr/>
              <a:t>6</a:t>
            </a:fld>
            <a:endParaRPr lang="en-US"/>
          </a:p>
        </p:txBody>
      </p:sp>
    </p:spTree>
    <p:extLst>
      <p:ext uri="{BB962C8B-B14F-4D97-AF65-F5344CB8AC3E}">
        <p14:creationId xmlns:p14="http://schemas.microsoft.com/office/powerpoint/2010/main" val="877575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最短経路問題</a:t>
            </a:r>
            <a:endParaRPr lang="en-US" dirty="0"/>
          </a:p>
        </p:txBody>
      </p:sp>
      <p:sp>
        <p:nvSpPr>
          <p:cNvPr id="3" name="Content Placeholder 2"/>
          <p:cNvSpPr>
            <a:spLocks noGrp="1"/>
          </p:cNvSpPr>
          <p:nvPr>
            <p:ph idx="1"/>
          </p:nvPr>
        </p:nvSpPr>
        <p:spPr/>
        <p:txBody>
          <a:bodyPr/>
          <a:lstStyle/>
          <a:p>
            <a:r>
              <a:rPr lang="ja-JP" altLang="en-US" dirty="0" smtClean="0"/>
              <a:t>重み付きグラフの与えられた</a:t>
            </a:r>
            <a:r>
              <a:rPr lang="en-US" altLang="ja-JP" dirty="0" smtClean="0"/>
              <a:t>2</a:t>
            </a:r>
            <a:r>
              <a:rPr lang="ja-JP" altLang="en-US" dirty="0" smtClean="0"/>
              <a:t>つのノード間を結ぶ経路の中で、重みが最小の経路を求める最適化問題である。</a:t>
            </a:r>
            <a:r>
              <a:rPr lang="en-US" altLang="ja-JP" sz="1400" dirty="0" smtClean="0"/>
              <a:t>( </a:t>
            </a:r>
            <a:r>
              <a:rPr lang="en-US" sz="1400" dirty="0" smtClean="0">
                <a:hlinkClick r:id="rId3"/>
              </a:rPr>
              <a:t>Wikipedia</a:t>
            </a:r>
            <a:r>
              <a:rPr lang="ja-JP" altLang="en-US" sz="1400" dirty="0" smtClean="0"/>
              <a:t>より </a:t>
            </a:r>
            <a:r>
              <a:rPr lang="en-US" altLang="ja-JP" sz="1400" dirty="0" smtClean="0"/>
              <a:t>)</a:t>
            </a:r>
          </a:p>
          <a:p>
            <a:endParaRPr lang="ja-JP" altLang="en-US" dirty="0" smtClean="0"/>
          </a:p>
          <a:p>
            <a:endParaRPr lang="en-US" dirty="0"/>
          </a:p>
        </p:txBody>
      </p:sp>
      <p:sp>
        <p:nvSpPr>
          <p:cNvPr id="7" name="Footer Placeholder 6"/>
          <p:cNvSpPr>
            <a:spLocks noGrp="1"/>
          </p:cNvSpPr>
          <p:nvPr>
            <p:ph type="ftr" sz="quarter" idx="15"/>
          </p:nvPr>
        </p:nvSpPr>
        <p:spPr/>
        <p:txBody>
          <a:bodyPr/>
          <a:lstStyle/>
          <a:p>
            <a:r>
              <a:rPr lang="en-US"/>
              <a:t>Confidential – Oracle Internal/Restricted/Highly Restricted</a:t>
            </a:r>
          </a:p>
        </p:txBody>
      </p:sp>
      <p:sp>
        <p:nvSpPr>
          <p:cNvPr id="8" name="Slide Number Placeholder 7"/>
          <p:cNvSpPr>
            <a:spLocks noGrp="1"/>
          </p:cNvSpPr>
          <p:nvPr>
            <p:ph type="sldNum" sz="quarter" idx="16"/>
          </p:nvPr>
        </p:nvSpPr>
        <p:spPr/>
        <p:txBody>
          <a:bodyPr/>
          <a:lstStyle/>
          <a:p>
            <a:fld id="{C51EAA63-D034-42AE-91FA-B13B9518C7BE}" type="slidenum">
              <a:rPr lang="en-US" smtClean="0"/>
              <a:pPr/>
              <a:t>7</a:t>
            </a:fld>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8600" y="3051882"/>
            <a:ext cx="4000210" cy="2891718"/>
          </a:xfrm>
          <a:prstGeom prst="rect">
            <a:avLst/>
          </a:prstGeom>
        </p:spPr>
      </p:pic>
    </p:spTree>
    <p:extLst>
      <p:ext uri="{BB962C8B-B14F-4D97-AF65-F5344CB8AC3E}">
        <p14:creationId xmlns:p14="http://schemas.microsoft.com/office/powerpoint/2010/main" val="3496445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最短経路の実行計画</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28144" y="1825625"/>
            <a:ext cx="7735712" cy="4351338"/>
          </a:xfrm>
        </p:spPr>
      </p:pic>
      <p:sp>
        <p:nvSpPr>
          <p:cNvPr id="6" name="Footer Placeholder 5"/>
          <p:cNvSpPr>
            <a:spLocks noGrp="1"/>
          </p:cNvSpPr>
          <p:nvPr>
            <p:ph type="ftr" sz="quarter" idx="11"/>
          </p:nvPr>
        </p:nvSpPr>
        <p:spPr/>
        <p:txBody>
          <a:bodyPr/>
          <a:lstStyle/>
          <a:p>
            <a:r>
              <a:rPr lang="en-US"/>
              <a:t>Confidential – Oracle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lang="en-US" smtClean="0"/>
              <a:pPr/>
              <a:t>8</a:t>
            </a:fld>
            <a:endParaRPr lang="en-US"/>
          </a:p>
        </p:txBody>
      </p:sp>
    </p:spTree>
    <p:extLst>
      <p:ext uri="{BB962C8B-B14F-4D97-AF65-F5344CB8AC3E}">
        <p14:creationId xmlns:p14="http://schemas.microsoft.com/office/powerpoint/2010/main" val="1069770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最短経路の実行計画</a:t>
            </a:r>
            <a:endParaRPr lang="en-US" dirty="0"/>
          </a:p>
        </p:txBody>
      </p:sp>
      <p:sp>
        <p:nvSpPr>
          <p:cNvPr id="6" name="Footer Placeholder 5"/>
          <p:cNvSpPr>
            <a:spLocks noGrp="1"/>
          </p:cNvSpPr>
          <p:nvPr>
            <p:ph type="ftr" sz="quarter" idx="11"/>
          </p:nvPr>
        </p:nvSpPr>
        <p:spPr/>
        <p:txBody>
          <a:bodyPr/>
          <a:lstStyle/>
          <a:p>
            <a:r>
              <a:rPr lang="en-US"/>
              <a:t>Confidential – Oracle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lang="en-US" smtClean="0"/>
              <a:pPr/>
              <a:t>9</a:t>
            </a:fld>
            <a:endParaRPr lang="en-US"/>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115111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racle-Master-4x3-2018">
  <a:themeElements>
    <a:clrScheme name="Oracle Brand Presentation Color Palette 1">
      <a:dk1>
        <a:srgbClr val="58595B"/>
      </a:dk1>
      <a:lt1>
        <a:srgbClr val="FFFFFF"/>
      </a:lt1>
      <a:dk2>
        <a:srgbClr val="374A58"/>
      </a:dk2>
      <a:lt2>
        <a:srgbClr val="C8D9DE"/>
      </a:lt2>
      <a:accent1>
        <a:srgbClr val="F80000"/>
      </a:accent1>
      <a:accent2>
        <a:srgbClr val="8EADBF"/>
      </a:accent2>
      <a:accent3>
        <a:srgbClr val="FF8D14"/>
      </a:accent3>
      <a:accent4>
        <a:srgbClr val="007395"/>
      </a:accent4>
      <a:accent5>
        <a:srgbClr val="A52641"/>
      </a:accent5>
      <a:accent6>
        <a:srgbClr val="3A913F"/>
      </a:accent6>
      <a:hlink>
        <a:srgbClr val="007395"/>
      </a:hlink>
      <a:folHlink>
        <a:srgbClr val="00739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2"/>
        </a:solidFill>
        <a:ln w="15875">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miter lim="800000"/>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dirty="0" smtClean="0"/>
        </a:defPPr>
      </a:lstStyle>
    </a:txDef>
  </a:objectDefaults>
  <a:extraClrSchemeLst/>
  <a:extLst>
    <a:ext uri="{05A4C25C-085E-4340-85A3-A5531E510DB2}">
      <thm15:themeFamily xmlns:thm15="http://schemas.microsoft.com/office/thememl/2012/main" name="Oracle-Master-4x3-2019.potx" id="{DD49E163-DD08-2846-B3DB-D7A0BFF11CAF}" vid="{B8932377-1CAC-A349-866F-5327235C666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1938</TotalTime>
  <Words>647</Words>
  <Application>Microsoft Office PowerPoint</Application>
  <PresentationFormat>Widescreen</PresentationFormat>
  <Paragraphs>113</Paragraphs>
  <Slides>12</Slides>
  <Notes>11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ＭＳ Ｐゴシック</vt:lpstr>
      <vt:lpstr>游ゴシック</vt:lpstr>
      <vt:lpstr>游ゴシック Light</vt:lpstr>
      <vt:lpstr>Arial</vt:lpstr>
      <vt:lpstr>Calibri</vt:lpstr>
      <vt:lpstr>Office Theme</vt:lpstr>
      <vt:lpstr>Oracle-Master-4x3-2018</vt:lpstr>
      <vt:lpstr>PGXユーザ勉強会 #13  最短経路の実行計画について</vt:lpstr>
      <vt:lpstr>PowerPoint Presentation</vt:lpstr>
      <vt:lpstr>Agenda</vt:lpstr>
      <vt:lpstr>Agenda</vt:lpstr>
      <vt:lpstr>自己紹介</vt:lpstr>
      <vt:lpstr>Agenda</vt:lpstr>
      <vt:lpstr>最短経路問題</vt:lpstr>
      <vt:lpstr>最短経路の実行計画</vt:lpstr>
      <vt:lpstr>最短経路の実行計画</vt:lpstr>
      <vt:lpstr>Agenda</vt:lpstr>
      <vt:lpstr>Agenda</vt:lpstr>
      <vt:lpstr>PowerPoint Presentation</vt:lpstr>
    </vt:vector>
  </TitlesOfParts>
  <Company>Oracle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続 最短経路について</dc:title>
  <dc:creator>Kohei Saito</dc:creator>
  <cp:lastModifiedBy>Kohei Saito</cp:lastModifiedBy>
  <cp:revision>39</cp:revision>
  <dcterms:created xsi:type="dcterms:W3CDTF">2019-06-20T03:10:10Z</dcterms:created>
  <dcterms:modified xsi:type="dcterms:W3CDTF">2019-06-29T07:27:55Z</dcterms:modified>
</cp:coreProperties>
</file>