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0"/>
  </p:notesMasterIdLst>
  <p:handoutMasterIdLst>
    <p:handoutMasterId r:id="rId11"/>
  </p:handoutMasterIdLst>
  <p:sldIdLst>
    <p:sldId id="259" r:id="rId3"/>
    <p:sldId id="947" r:id="rId4"/>
    <p:sldId id="261" r:id="rId5"/>
    <p:sldId id="949" r:id="rId6"/>
    <p:sldId id="948" r:id="rId7"/>
    <p:sldId id="950" r:id="rId8"/>
    <p:sldId id="258"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9AA"/>
    <a:srgbClr val="DFBD3B"/>
    <a:srgbClr val="FFAE00"/>
    <a:srgbClr val="EDEF87"/>
    <a:srgbClr val="C1A4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51651D-CD1D-43F1-BB25-422691BFE4FE}" v="247" dt="2025-04-21T15:55:44.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9" autoAdjust="0"/>
    <p:restoredTop sz="94641" autoAdjust="0"/>
  </p:normalViewPr>
  <p:slideViewPr>
    <p:cSldViewPr snapToGrid="0">
      <p:cViewPr varScale="1">
        <p:scale>
          <a:sx n="70" d="100"/>
          <a:sy n="70" d="100"/>
        </p:scale>
        <p:origin x="499" y="278"/>
      </p:cViewPr>
      <p:guideLst/>
    </p:cSldViewPr>
  </p:slideViewPr>
  <p:outlineViewPr>
    <p:cViewPr>
      <p:scale>
        <a:sx n="33" d="100"/>
        <a:sy n="33" d="100"/>
      </p:scale>
      <p:origin x="0" y="-109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Gyorda" userId="d5a756dbaee8a8ff" providerId="LiveId" clId="{FC51651D-CD1D-43F1-BB25-422691BFE4FE}"/>
    <pc:docChg chg="undo custSel addSld delSld modSld sldOrd modMainMaster">
      <pc:chgData name="Peter Gyorda" userId="d5a756dbaee8a8ff" providerId="LiveId" clId="{FC51651D-CD1D-43F1-BB25-422691BFE4FE}" dt="2025-04-21T15:55:45.752" v="4077" actId="20577"/>
      <pc:docMkLst>
        <pc:docMk/>
      </pc:docMkLst>
      <pc:sldChg chg="modSp add mod ord">
        <pc:chgData name="Peter Gyorda" userId="d5a756dbaee8a8ff" providerId="LiveId" clId="{FC51651D-CD1D-43F1-BB25-422691BFE4FE}" dt="2025-04-19T22:40:03.950" v="1978"/>
        <pc:sldMkLst>
          <pc:docMk/>
          <pc:sldMk cId="3943223049" sldId="258"/>
        </pc:sldMkLst>
        <pc:spChg chg="mod">
          <ac:chgData name="Peter Gyorda" userId="d5a756dbaee8a8ff" providerId="LiveId" clId="{FC51651D-CD1D-43F1-BB25-422691BFE4FE}" dt="2025-04-19T22:17:35.635" v="1163" actId="20577"/>
          <ac:spMkLst>
            <pc:docMk/>
            <pc:sldMk cId="3943223049" sldId="258"/>
            <ac:spMk id="4" creationId="{C86134D5-3F71-9B7D-E8B0-BCBE4243B422}"/>
          </ac:spMkLst>
        </pc:spChg>
        <pc:spChg chg="mod">
          <ac:chgData name="Peter Gyorda" userId="d5a756dbaee8a8ff" providerId="LiveId" clId="{FC51651D-CD1D-43F1-BB25-422691BFE4FE}" dt="2025-04-13T13:24:09.780" v="1068" actId="20577"/>
          <ac:spMkLst>
            <pc:docMk/>
            <pc:sldMk cId="3943223049" sldId="258"/>
            <ac:spMk id="7" creationId="{12ECD632-C3B2-E05F-B1E4-1DD6CF718AD7}"/>
          </ac:spMkLst>
        </pc:spChg>
        <pc:spChg chg="mod">
          <ac:chgData name="Peter Gyorda" userId="d5a756dbaee8a8ff" providerId="LiveId" clId="{FC51651D-CD1D-43F1-BB25-422691BFE4FE}" dt="2025-04-13T13:29:31.798" v="1143" actId="20577"/>
          <ac:spMkLst>
            <pc:docMk/>
            <pc:sldMk cId="3943223049" sldId="258"/>
            <ac:spMk id="13" creationId="{3431523C-56EF-A4D5-A39A-E3AE4C4C2613}"/>
          </ac:spMkLst>
        </pc:spChg>
        <pc:spChg chg="mod">
          <ac:chgData name="Peter Gyorda" userId="d5a756dbaee8a8ff" providerId="LiveId" clId="{FC51651D-CD1D-43F1-BB25-422691BFE4FE}" dt="2025-04-13T13:29:55.957" v="1160" actId="20577"/>
          <ac:spMkLst>
            <pc:docMk/>
            <pc:sldMk cId="3943223049" sldId="258"/>
            <ac:spMk id="14" creationId="{B3D1AD5E-D625-57AC-5E41-83AF1AB02A34}"/>
          </ac:spMkLst>
        </pc:spChg>
      </pc:sldChg>
      <pc:sldChg chg="delSp modSp mod">
        <pc:chgData name="Peter Gyorda" userId="d5a756dbaee8a8ff" providerId="LiveId" clId="{FC51651D-CD1D-43F1-BB25-422691BFE4FE}" dt="2025-04-12T19:39:23.330" v="863" actId="20577"/>
        <pc:sldMkLst>
          <pc:docMk/>
          <pc:sldMk cId="788172962" sldId="259"/>
        </pc:sldMkLst>
        <pc:spChg chg="mod">
          <ac:chgData name="Peter Gyorda" userId="d5a756dbaee8a8ff" providerId="LiveId" clId="{FC51651D-CD1D-43F1-BB25-422691BFE4FE}" dt="2025-04-12T19:27:40.976" v="145" actId="20577"/>
          <ac:spMkLst>
            <pc:docMk/>
            <pc:sldMk cId="788172962" sldId="259"/>
            <ac:spMk id="2" creationId="{8E53D960-A883-1A65-83F5-62EDE99EA014}"/>
          </ac:spMkLst>
        </pc:spChg>
        <pc:spChg chg="mod">
          <ac:chgData name="Peter Gyorda" userId="d5a756dbaee8a8ff" providerId="LiveId" clId="{FC51651D-CD1D-43F1-BB25-422691BFE4FE}" dt="2025-04-12T19:39:23.330" v="863" actId="20577"/>
          <ac:spMkLst>
            <pc:docMk/>
            <pc:sldMk cId="788172962" sldId="259"/>
            <ac:spMk id="3" creationId="{8E53D960-A883-1A65-83F5-62EDE99EA014}"/>
          </ac:spMkLst>
        </pc:spChg>
      </pc:sldChg>
      <pc:sldChg chg="addSp modSp add mod">
        <pc:chgData name="Peter Gyorda" userId="d5a756dbaee8a8ff" providerId="LiveId" clId="{FC51651D-CD1D-43F1-BB25-422691BFE4FE}" dt="2025-04-19T22:41:23.893" v="1981" actId="1076"/>
        <pc:sldMkLst>
          <pc:docMk/>
          <pc:sldMk cId="3853794237" sldId="261"/>
        </pc:sldMkLst>
        <pc:spChg chg="mod">
          <ac:chgData name="Peter Gyorda" userId="d5a756dbaee8a8ff" providerId="LiveId" clId="{FC51651D-CD1D-43F1-BB25-422691BFE4FE}" dt="2025-04-12T19:36:36.694" v="595" actId="20577"/>
          <ac:spMkLst>
            <pc:docMk/>
            <pc:sldMk cId="3853794237" sldId="261"/>
            <ac:spMk id="3" creationId="{8E53D960-A883-1A65-83F5-62EDE99EA014}"/>
          </ac:spMkLst>
        </pc:spChg>
        <pc:spChg chg="mod">
          <ac:chgData name="Peter Gyorda" userId="d5a756dbaee8a8ff" providerId="LiveId" clId="{FC51651D-CD1D-43F1-BB25-422691BFE4FE}" dt="2025-04-12T19:38:14.301" v="814" actId="20577"/>
          <ac:spMkLst>
            <pc:docMk/>
            <pc:sldMk cId="3853794237" sldId="261"/>
            <ac:spMk id="5" creationId="{26A867B9-69E8-3C32-A207-66F0A79DE650}"/>
          </ac:spMkLst>
        </pc:spChg>
        <pc:spChg chg="mod">
          <ac:chgData name="Peter Gyorda" userId="d5a756dbaee8a8ff" providerId="LiveId" clId="{FC51651D-CD1D-43F1-BB25-422691BFE4FE}" dt="2025-04-12T19:38:50.635" v="818" actId="1076"/>
          <ac:spMkLst>
            <pc:docMk/>
            <pc:sldMk cId="3853794237" sldId="261"/>
            <ac:spMk id="6" creationId="{8B627BB0-5F6E-82B4-5DF7-4E7E96AA6320}"/>
          </ac:spMkLst>
        </pc:spChg>
        <pc:cxnChg chg="add mod">
          <ac:chgData name="Peter Gyorda" userId="d5a756dbaee8a8ff" providerId="LiveId" clId="{FC51651D-CD1D-43F1-BB25-422691BFE4FE}" dt="2025-04-19T22:41:23.893" v="1981" actId="1076"/>
          <ac:cxnSpMkLst>
            <pc:docMk/>
            <pc:sldMk cId="3853794237" sldId="261"/>
            <ac:cxnSpMk id="7" creationId="{13249B9C-102F-C85C-7A40-C30239188CBB}"/>
          </ac:cxnSpMkLst>
        </pc:cxnChg>
      </pc:sldChg>
      <pc:sldChg chg="del">
        <pc:chgData name="Peter Gyorda" userId="d5a756dbaee8a8ff" providerId="LiveId" clId="{FC51651D-CD1D-43F1-BB25-422691BFE4FE}" dt="2025-04-13T13:28:52.678" v="1131" actId="2696"/>
        <pc:sldMkLst>
          <pc:docMk/>
          <pc:sldMk cId="2926275503" sldId="269"/>
        </pc:sldMkLst>
      </pc:sldChg>
      <pc:sldChg chg="del">
        <pc:chgData name="Peter Gyorda" userId="d5a756dbaee8a8ff" providerId="LiveId" clId="{FC51651D-CD1D-43F1-BB25-422691BFE4FE}" dt="2025-04-13T13:29:14.794" v="1133" actId="2696"/>
        <pc:sldMkLst>
          <pc:docMk/>
          <pc:sldMk cId="3986978650" sldId="270"/>
        </pc:sldMkLst>
      </pc:sldChg>
      <pc:sldChg chg="del">
        <pc:chgData name="Peter Gyorda" userId="d5a756dbaee8a8ff" providerId="LiveId" clId="{FC51651D-CD1D-43F1-BB25-422691BFE4FE}" dt="2025-04-13T13:28:21.480" v="1128" actId="2696"/>
        <pc:sldMkLst>
          <pc:docMk/>
          <pc:sldMk cId="0" sldId="378"/>
        </pc:sldMkLst>
      </pc:sldChg>
      <pc:sldChg chg="del">
        <pc:chgData name="Peter Gyorda" userId="d5a756dbaee8a8ff" providerId="LiveId" clId="{FC51651D-CD1D-43F1-BB25-422691BFE4FE}" dt="2025-04-13T13:29:11.009" v="1132" actId="2696"/>
        <pc:sldMkLst>
          <pc:docMk/>
          <pc:sldMk cId="3186554384" sldId="494"/>
        </pc:sldMkLst>
      </pc:sldChg>
      <pc:sldChg chg="del">
        <pc:chgData name="Peter Gyorda" userId="d5a756dbaee8a8ff" providerId="LiveId" clId="{FC51651D-CD1D-43F1-BB25-422691BFE4FE}" dt="2025-04-13T13:28:31.830" v="1129" actId="2696"/>
        <pc:sldMkLst>
          <pc:docMk/>
          <pc:sldMk cId="2014685028" sldId="496"/>
        </pc:sldMkLst>
      </pc:sldChg>
      <pc:sldChg chg="del">
        <pc:chgData name="Peter Gyorda" userId="d5a756dbaee8a8ff" providerId="LiveId" clId="{FC51651D-CD1D-43F1-BB25-422691BFE4FE}" dt="2025-04-13T13:28:31.830" v="1129" actId="2696"/>
        <pc:sldMkLst>
          <pc:docMk/>
          <pc:sldMk cId="1301945604" sldId="497"/>
        </pc:sldMkLst>
      </pc:sldChg>
      <pc:sldChg chg="del">
        <pc:chgData name="Peter Gyorda" userId="d5a756dbaee8a8ff" providerId="LiveId" clId="{FC51651D-CD1D-43F1-BB25-422691BFE4FE}" dt="2025-04-13T13:28:31.830" v="1129" actId="2696"/>
        <pc:sldMkLst>
          <pc:docMk/>
          <pc:sldMk cId="687862926" sldId="501"/>
        </pc:sldMkLst>
      </pc:sldChg>
      <pc:sldChg chg="del">
        <pc:chgData name="Peter Gyorda" userId="d5a756dbaee8a8ff" providerId="LiveId" clId="{FC51651D-CD1D-43F1-BB25-422691BFE4FE}" dt="2025-04-13T13:29:18.779" v="1134" actId="2696"/>
        <pc:sldMkLst>
          <pc:docMk/>
          <pc:sldMk cId="290057301" sldId="506"/>
        </pc:sldMkLst>
      </pc:sldChg>
      <pc:sldChg chg="del">
        <pc:chgData name="Peter Gyorda" userId="d5a756dbaee8a8ff" providerId="LiveId" clId="{FC51651D-CD1D-43F1-BB25-422691BFE4FE}" dt="2025-04-13T13:28:47.147" v="1130" actId="2696"/>
        <pc:sldMkLst>
          <pc:docMk/>
          <pc:sldMk cId="1618525368" sldId="507"/>
        </pc:sldMkLst>
      </pc:sldChg>
      <pc:sldChg chg="del">
        <pc:chgData name="Peter Gyorda" userId="d5a756dbaee8a8ff" providerId="LiveId" clId="{FC51651D-CD1D-43F1-BB25-422691BFE4FE}" dt="2025-04-13T13:28:47.147" v="1130" actId="2696"/>
        <pc:sldMkLst>
          <pc:docMk/>
          <pc:sldMk cId="2984640609" sldId="508"/>
        </pc:sldMkLst>
      </pc:sldChg>
      <pc:sldChg chg="del">
        <pc:chgData name="Peter Gyorda" userId="d5a756dbaee8a8ff" providerId="LiveId" clId="{FC51651D-CD1D-43F1-BB25-422691BFE4FE}" dt="2025-04-13T13:28:47.147" v="1130" actId="2696"/>
        <pc:sldMkLst>
          <pc:docMk/>
          <pc:sldMk cId="1258500637" sldId="509"/>
        </pc:sldMkLst>
      </pc:sldChg>
      <pc:sldChg chg="del">
        <pc:chgData name="Peter Gyorda" userId="d5a756dbaee8a8ff" providerId="LiveId" clId="{FC51651D-CD1D-43F1-BB25-422691BFE4FE}" dt="2025-04-13T13:28:47.147" v="1130" actId="2696"/>
        <pc:sldMkLst>
          <pc:docMk/>
          <pc:sldMk cId="3029316722" sldId="510"/>
        </pc:sldMkLst>
      </pc:sldChg>
      <pc:sldChg chg="del">
        <pc:chgData name="Peter Gyorda" userId="d5a756dbaee8a8ff" providerId="LiveId" clId="{FC51651D-CD1D-43F1-BB25-422691BFE4FE}" dt="2025-04-13T13:28:47.147" v="1130" actId="2696"/>
        <pc:sldMkLst>
          <pc:docMk/>
          <pc:sldMk cId="3698693315" sldId="511"/>
        </pc:sldMkLst>
      </pc:sldChg>
      <pc:sldChg chg="del">
        <pc:chgData name="Peter Gyorda" userId="d5a756dbaee8a8ff" providerId="LiveId" clId="{FC51651D-CD1D-43F1-BB25-422691BFE4FE}" dt="2025-04-13T13:28:52.678" v="1131" actId="2696"/>
        <pc:sldMkLst>
          <pc:docMk/>
          <pc:sldMk cId="2239216590" sldId="512"/>
        </pc:sldMkLst>
      </pc:sldChg>
      <pc:sldChg chg="del">
        <pc:chgData name="Peter Gyorda" userId="d5a756dbaee8a8ff" providerId="LiveId" clId="{FC51651D-CD1D-43F1-BB25-422691BFE4FE}" dt="2025-04-13T13:28:52.678" v="1131" actId="2696"/>
        <pc:sldMkLst>
          <pc:docMk/>
          <pc:sldMk cId="1688000020" sldId="513"/>
        </pc:sldMkLst>
      </pc:sldChg>
      <pc:sldChg chg="del">
        <pc:chgData name="Peter Gyorda" userId="d5a756dbaee8a8ff" providerId="LiveId" clId="{FC51651D-CD1D-43F1-BB25-422691BFE4FE}" dt="2025-04-13T13:28:52.678" v="1131" actId="2696"/>
        <pc:sldMkLst>
          <pc:docMk/>
          <pc:sldMk cId="293982114" sldId="514"/>
        </pc:sldMkLst>
      </pc:sldChg>
      <pc:sldChg chg="del">
        <pc:chgData name="Peter Gyorda" userId="d5a756dbaee8a8ff" providerId="LiveId" clId="{FC51651D-CD1D-43F1-BB25-422691BFE4FE}" dt="2025-04-13T13:28:52.678" v="1131" actId="2696"/>
        <pc:sldMkLst>
          <pc:docMk/>
          <pc:sldMk cId="1096304073" sldId="515"/>
        </pc:sldMkLst>
      </pc:sldChg>
      <pc:sldChg chg="modSp del mod">
        <pc:chgData name="Peter Gyorda" userId="d5a756dbaee8a8ff" providerId="LiveId" clId="{FC51651D-CD1D-43F1-BB25-422691BFE4FE}" dt="2025-04-12T19:38:40.358" v="816" actId="2696"/>
        <pc:sldMkLst>
          <pc:docMk/>
          <pc:sldMk cId="2688447192" sldId="839"/>
        </pc:sldMkLst>
      </pc:sldChg>
      <pc:sldChg chg="del">
        <pc:chgData name="Peter Gyorda" userId="d5a756dbaee8a8ff" providerId="LiveId" clId="{FC51651D-CD1D-43F1-BB25-422691BFE4FE}" dt="2025-04-12T19:38:46.062" v="817" actId="2696"/>
        <pc:sldMkLst>
          <pc:docMk/>
          <pc:sldMk cId="1963250492" sldId="840"/>
        </pc:sldMkLst>
      </pc:sldChg>
      <pc:sldChg chg="del">
        <pc:chgData name="Peter Gyorda" userId="d5a756dbaee8a8ff" providerId="LiveId" clId="{FC51651D-CD1D-43F1-BB25-422691BFE4FE}" dt="2025-04-19T22:16:34.172" v="1161" actId="2696"/>
        <pc:sldMkLst>
          <pc:docMk/>
          <pc:sldMk cId="1556876443" sldId="842"/>
        </pc:sldMkLst>
      </pc:sldChg>
      <pc:sldChg chg="del">
        <pc:chgData name="Peter Gyorda" userId="d5a756dbaee8a8ff" providerId="LiveId" clId="{FC51651D-CD1D-43F1-BB25-422691BFE4FE}" dt="2025-04-13T13:28:31.830" v="1129" actId="2696"/>
        <pc:sldMkLst>
          <pc:docMk/>
          <pc:sldMk cId="1998794744" sldId="844"/>
        </pc:sldMkLst>
      </pc:sldChg>
      <pc:sldChg chg="del">
        <pc:chgData name="Peter Gyorda" userId="d5a756dbaee8a8ff" providerId="LiveId" clId="{FC51651D-CD1D-43F1-BB25-422691BFE4FE}" dt="2025-04-13T13:28:21.480" v="1128" actId="2696"/>
        <pc:sldMkLst>
          <pc:docMk/>
          <pc:sldMk cId="2180937085" sldId="940"/>
        </pc:sldMkLst>
      </pc:sldChg>
      <pc:sldChg chg="del">
        <pc:chgData name="Peter Gyorda" userId="d5a756dbaee8a8ff" providerId="LiveId" clId="{FC51651D-CD1D-43F1-BB25-422691BFE4FE}" dt="2025-04-13T13:28:21.480" v="1128" actId="2696"/>
        <pc:sldMkLst>
          <pc:docMk/>
          <pc:sldMk cId="352092462" sldId="941"/>
        </pc:sldMkLst>
      </pc:sldChg>
      <pc:sldChg chg="del">
        <pc:chgData name="Peter Gyorda" userId="d5a756dbaee8a8ff" providerId="LiveId" clId="{FC51651D-CD1D-43F1-BB25-422691BFE4FE}" dt="2025-04-13T13:28:21.480" v="1128" actId="2696"/>
        <pc:sldMkLst>
          <pc:docMk/>
          <pc:sldMk cId="2954562229" sldId="942"/>
        </pc:sldMkLst>
      </pc:sldChg>
      <pc:sldChg chg="del">
        <pc:chgData name="Peter Gyorda" userId="d5a756dbaee8a8ff" providerId="LiveId" clId="{FC51651D-CD1D-43F1-BB25-422691BFE4FE}" dt="2025-04-13T13:28:21.480" v="1128" actId="2696"/>
        <pc:sldMkLst>
          <pc:docMk/>
          <pc:sldMk cId="167970291" sldId="943"/>
        </pc:sldMkLst>
      </pc:sldChg>
      <pc:sldChg chg="del">
        <pc:chgData name="Peter Gyorda" userId="d5a756dbaee8a8ff" providerId="LiveId" clId="{FC51651D-CD1D-43F1-BB25-422691BFE4FE}" dt="2025-04-13T13:28:21.480" v="1128" actId="2696"/>
        <pc:sldMkLst>
          <pc:docMk/>
          <pc:sldMk cId="1224277154" sldId="944"/>
        </pc:sldMkLst>
      </pc:sldChg>
      <pc:sldChg chg="del">
        <pc:chgData name="Peter Gyorda" userId="d5a756dbaee8a8ff" providerId="LiveId" clId="{FC51651D-CD1D-43F1-BB25-422691BFE4FE}" dt="2025-04-13T13:28:31.830" v="1129" actId="2696"/>
        <pc:sldMkLst>
          <pc:docMk/>
          <pc:sldMk cId="1549824287" sldId="945"/>
        </pc:sldMkLst>
      </pc:sldChg>
      <pc:sldChg chg="del">
        <pc:chgData name="Peter Gyorda" userId="d5a756dbaee8a8ff" providerId="LiveId" clId="{FC51651D-CD1D-43F1-BB25-422691BFE4FE}" dt="2025-04-13T13:28:31.830" v="1129" actId="2696"/>
        <pc:sldMkLst>
          <pc:docMk/>
          <pc:sldMk cId="822931355" sldId="946"/>
        </pc:sldMkLst>
      </pc:sldChg>
      <pc:sldChg chg="modSp mod">
        <pc:chgData name="Peter Gyorda" userId="d5a756dbaee8a8ff" providerId="LiveId" clId="{FC51651D-CD1D-43F1-BB25-422691BFE4FE}" dt="2025-04-19T22:41:12.746" v="1979" actId="167"/>
        <pc:sldMkLst>
          <pc:docMk/>
          <pc:sldMk cId="1233057888" sldId="947"/>
        </pc:sldMkLst>
        <pc:spChg chg="ord">
          <ac:chgData name="Peter Gyorda" userId="d5a756dbaee8a8ff" providerId="LiveId" clId="{FC51651D-CD1D-43F1-BB25-422691BFE4FE}" dt="2025-04-19T22:41:12.746" v="1979" actId="167"/>
          <ac:spMkLst>
            <pc:docMk/>
            <pc:sldMk cId="1233057888" sldId="947"/>
            <ac:spMk id="4" creationId="{CC02848E-8431-0423-C0BF-ADA614D77427}"/>
          </ac:spMkLst>
        </pc:spChg>
        <pc:graphicFrameChg chg="mod modGraphic">
          <ac:chgData name="Peter Gyorda" userId="d5a756dbaee8a8ff" providerId="LiveId" clId="{FC51651D-CD1D-43F1-BB25-422691BFE4FE}" dt="2025-04-13T13:23:38.619" v="997" actId="20577"/>
          <ac:graphicFrameMkLst>
            <pc:docMk/>
            <pc:sldMk cId="1233057888" sldId="947"/>
            <ac:graphicFrameMk id="7" creationId="{F38258F2-CB1A-F50A-1B25-B98B6ED470E8}"/>
          </ac:graphicFrameMkLst>
        </pc:graphicFrameChg>
      </pc:sldChg>
      <pc:sldChg chg="del">
        <pc:chgData name="Peter Gyorda" userId="d5a756dbaee8a8ff" providerId="LiveId" clId="{FC51651D-CD1D-43F1-BB25-422691BFE4FE}" dt="2025-04-12T19:39:34.337" v="864" actId="2696"/>
        <pc:sldMkLst>
          <pc:docMk/>
          <pc:sldMk cId="802702922" sldId="948"/>
        </pc:sldMkLst>
      </pc:sldChg>
      <pc:sldChg chg="addSp delSp modSp add del mod">
        <pc:chgData name="Peter Gyorda" userId="d5a756dbaee8a8ff" providerId="LiveId" clId="{FC51651D-CD1D-43F1-BB25-422691BFE4FE}" dt="2025-04-21T15:29:40.449" v="3347" actId="20577"/>
        <pc:sldMkLst>
          <pc:docMk/>
          <pc:sldMk cId="3499568013" sldId="948"/>
        </pc:sldMkLst>
        <pc:spChg chg="add mod">
          <ac:chgData name="Peter Gyorda" userId="d5a756dbaee8a8ff" providerId="LiveId" clId="{FC51651D-CD1D-43F1-BB25-422691BFE4FE}" dt="2025-04-21T15:03:16.635" v="2740" actId="255"/>
          <ac:spMkLst>
            <pc:docMk/>
            <pc:sldMk cId="3499568013" sldId="948"/>
            <ac:spMk id="2" creationId="{79FFA55F-6891-80D8-66DB-35A08A2EA82B}"/>
          </ac:spMkLst>
        </pc:spChg>
        <pc:spChg chg="add">
          <ac:chgData name="Peter Gyorda" userId="d5a756dbaee8a8ff" providerId="LiveId" clId="{FC51651D-CD1D-43F1-BB25-422691BFE4FE}" dt="2025-04-21T14:24:00.366" v="2436"/>
          <ac:spMkLst>
            <pc:docMk/>
            <pc:sldMk cId="3499568013" sldId="948"/>
            <ac:spMk id="3" creationId="{84314B73-A62F-0B42-35D5-CE9E9AE114ED}"/>
          </ac:spMkLst>
        </pc:spChg>
        <pc:spChg chg="add">
          <ac:chgData name="Peter Gyorda" userId="d5a756dbaee8a8ff" providerId="LiveId" clId="{FC51651D-CD1D-43F1-BB25-422691BFE4FE}" dt="2025-04-21T14:24:17.399" v="2437"/>
          <ac:spMkLst>
            <pc:docMk/>
            <pc:sldMk cId="3499568013" sldId="948"/>
            <ac:spMk id="4" creationId="{25C083D9-7A8B-7D65-3090-F1079222721A}"/>
          </ac:spMkLst>
        </pc:spChg>
        <pc:spChg chg="mod">
          <ac:chgData name="Peter Gyorda" userId="d5a756dbaee8a8ff" providerId="LiveId" clId="{FC51651D-CD1D-43F1-BB25-422691BFE4FE}" dt="2025-04-21T15:29:40.449" v="3347" actId="20577"/>
          <ac:spMkLst>
            <pc:docMk/>
            <pc:sldMk cId="3499568013" sldId="948"/>
            <ac:spMk id="5" creationId="{8253B55C-BE2E-C01E-A198-5B5306CA3405}"/>
          </ac:spMkLst>
        </pc:spChg>
        <pc:spChg chg="add mod">
          <ac:chgData name="Peter Gyorda" userId="d5a756dbaee8a8ff" providerId="LiveId" clId="{FC51651D-CD1D-43F1-BB25-422691BFE4FE}" dt="2025-04-21T15:23:40.568" v="3258" actId="1037"/>
          <ac:spMkLst>
            <pc:docMk/>
            <pc:sldMk cId="3499568013" sldId="948"/>
            <ac:spMk id="11" creationId="{8E42DAE0-5C32-02AA-8609-68C9978C1B59}"/>
          </ac:spMkLst>
        </pc:spChg>
        <pc:spChg chg="add mod">
          <ac:chgData name="Peter Gyorda" userId="d5a756dbaee8a8ff" providerId="LiveId" clId="{FC51651D-CD1D-43F1-BB25-422691BFE4FE}" dt="2025-04-21T15:23:40.568" v="3258" actId="1037"/>
          <ac:spMkLst>
            <pc:docMk/>
            <pc:sldMk cId="3499568013" sldId="948"/>
            <ac:spMk id="12" creationId="{17FBD595-B15D-3EF4-80BE-13E389F12C65}"/>
          </ac:spMkLst>
        </pc:spChg>
        <pc:graphicFrameChg chg="add mod modGraphic">
          <ac:chgData name="Peter Gyorda" userId="d5a756dbaee8a8ff" providerId="LiveId" clId="{FC51651D-CD1D-43F1-BB25-422691BFE4FE}" dt="2025-04-21T15:27:11.301" v="3291" actId="255"/>
          <ac:graphicFrameMkLst>
            <pc:docMk/>
            <pc:sldMk cId="3499568013" sldId="948"/>
            <ac:graphicFrameMk id="8" creationId="{3D9AEBE4-5506-22C3-ABFC-D2546432C0D2}"/>
          </ac:graphicFrameMkLst>
        </pc:graphicFrameChg>
        <pc:graphicFrameChg chg="add mod modGraphic">
          <ac:chgData name="Peter Gyorda" userId="d5a756dbaee8a8ff" providerId="LiveId" clId="{FC51651D-CD1D-43F1-BB25-422691BFE4FE}" dt="2025-04-21T15:27:12.169" v="3292" actId="1076"/>
          <ac:graphicFrameMkLst>
            <pc:docMk/>
            <pc:sldMk cId="3499568013" sldId="948"/>
            <ac:graphicFrameMk id="13" creationId="{CC3D7910-B1D7-BA9B-6870-D56DB7D6F60F}"/>
          </ac:graphicFrameMkLst>
        </pc:graphicFrameChg>
        <pc:picChg chg="add del mod">
          <ac:chgData name="Peter Gyorda" userId="d5a756dbaee8a8ff" providerId="LiveId" clId="{FC51651D-CD1D-43F1-BB25-422691BFE4FE}" dt="2025-04-21T14:53:37.869" v="2493" actId="21"/>
          <ac:picMkLst>
            <pc:docMk/>
            <pc:sldMk cId="3499568013" sldId="948"/>
            <ac:picMk id="7" creationId="{440BD547-C579-3A50-0F45-5AA0A75E9834}"/>
          </ac:picMkLst>
        </pc:picChg>
        <pc:picChg chg="add mod">
          <ac:chgData name="Peter Gyorda" userId="d5a756dbaee8a8ff" providerId="LiveId" clId="{FC51651D-CD1D-43F1-BB25-422691BFE4FE}" dt="2025-04-21T15:23:43.634" v="3270" actId="1037"/>
          <ac:picMkLst>
            <pc:docMk/>
            <pc:sldMk cId="3499568013" sldId="948"/>
            <ac:picMk id="10" creationId="{6C10CBBC-7DA9-08C6-0E07-FDE36610CB98}"/>
          </ac:picMkLst>
        </pc:picChg>
        <pc:cxnChg chg="mod">
          <ac:chgData name="Peter Gyorda" userId="d5a756dbaee8a8ff" providerId="LiveId" clId="{FC51651D-CD1D-43F1-BB25-422691BFE4FE}" dt="2025-04-19T22:42:03.453" v="1986" actId="14100"/>
          <ac:cxnSpMkLst>
            <pc:docMk/>
            <pc:sldMk cId="3499568013" sldId="948"/>
            <ac:cxnSpMk id="17" creationId="{327ACBE3-688A-07DB-ABDF-535F40E80FEF}"/>
          </ac:cxnSpMkLst>
        </pc:cxnChg>
      </pc:sldChg>
      <pc:sldChg chg="add del">
        <pc:chgData name="Peter Gyorda" userId="d5a756dbaee8a8ff" providerId="LiveId" clId="{FC51651D-CD1D-43F1-BB25-422691BFE4FE}" dt="2025-04-13T13:20:26.006" v="978"/>
        <pc:sldMkLst>
          <pc:docMk/>
          <pc:sldMk cId="1894365572" sldId="949"/>
        </pc:sldMkLst>
      </pc:sldChg>
      <pc:sldChg chg="addSp delSp modSp add mod">
        <pc:chgData name="Peter Gyorda" userId="d5a756dbaee8a8ff" providerId="LiveId" clId="{FC51651D-CD1D-43F1-BB25-422691BFE4FE}" dt="2025-04-21T14:06:33.852" v="2118" actId="20577"/>
        <pc:sldMkLst>
          <pc:docMk/>
          <pc:sldMk cId="2458197036" sldId="949"/>
        </pc:sldMkLst>
        <pc:spChg chg="add mod ord">
          <ac:chgData name="Peter Gyorda" userId="d5a756dbaee8a8ff" providerId="LiveId" clId="{FC51651D-CD1D-43F1-BB25-422691BFE4FE}" dt="2025-04-21T14:06:33.852" v="2118" actId="20577"/>
          <ac:spMkLst>
            <pc:docMk/>
            <pc:sldMk cId="2458197036" sldId="949"/>
            <ac:spMk id="5" creationId="{525B4BB4-B53B-2062-FC72-CCB39F77571D}"/>
          </ac:spMkLst>
        </pc:spChg>
        <pc:spChg chg="add mod">
          <ac:chgData name="Peter Gyorda" userId="d5a756dbaee8a8ff" providerId="LiveId" clId="{FC51651D-CD1D-43F1-BB25-422691BFE4FE}" dt="2025-04-19T22:39:04.789" v="1935" actId="1076"/>
          <ac:spMkLst>
            <pc:docMk/>
            <pc:sldMk cId="2458197036" sldId="949"/>
            <ac:spMk id="6" creationId="{6FD25C50-75E8-3B13-1CD7-A2E70A272AC5}"/>
          </ac:spMkLst>
        </pc:spChg>
        <pc:spChg chg="mod ord">
          <ac:chgData name="Peter Gyorda" userId="d5a756dbaee8a8ff" providerId="LiveId" clId="{FC51651D-CD1D-43F1-BB25-422691BFE4FE}" dt="2025-04-19T22:42:11.742" v="1987" actId="167"/>
          <ac:spMkLst>
            <pc:docMk/>
            <pc:sldMk cId="2458197036" sldId="949"/>
            <ac:spMk id="7" creationId="{204EEBD2-7CAB-D4BE-3B48-7AACCB52A045}"/>
          </ac:spMkLst>
        </pc:spChg>
        <pc:spChg chg="add mod">
          <ac:chgData name="Peter Gyorda" userId="d5a756dbaee8a8ff" providerId="LiveId" clId="{FC51651D-CD1D-43F1-BB25-422691BFE4FE}" dt="2025-04-19T22:39:11.601" v="1936" actId="1076"/>
          <ac:spMkLst>
            <pc:docMk/>
            <pc:sldMk cId="2458197036" sldId="949"/>
            <ac:spMk id="11" creationId="{35BD3CE0-B6C3-585B-0271-3486E898A4C4}"/>
          </ac:spMkLst>
        </pc:spChg>
        <pc:spChg chg="add mod">
          <ac:chgData name="Peter Gyorda" userId="d5a756dbaee8a8ff" providerId="LiveId" clId="{FC51651D-CD1D-43F1-BB25-422691BFE4FE}" dt="2025-04-19T22:39:25.378" v="1955" actId="1038"/>
          <ac:spMkLst>
            <pc:docMk/>
            <pc:sldMk cId="2458197036" sldId="949"/>
            <ac:spMk id="12" creationId="{C16E98EA-DEB8-8E69-FECD-DE245F42A6CE}"/>
          </ac:spMkLst>
        </pc:spChg>
        <pc:spChg chg="add mod">
          <ac:chgData name="Peter Gyorda" userId="d5a756dbaee8a8ff" providerId="LiveId" clId="{FC51651D-CD1D-43F1-BB25-422691BFE4FE}" dt="2025-04-19T22:39:33.796" v="1976" actId="1037"/>
          <ac:spMkLst>
            <pc:docMk/>
            <pc:sldMk cId="2458197036" sldId="949"/>
            <ac:spMk id="15" creationId="{2540F096-EBFB-3084-BC4F-EE6AEBFD8158}"/>
          </ac:spMkLst>
        </pc:spChg>
        <pc:spChg chg="add mod">
          <ac:chgData name="Peter Gyorda" userId="d5a756dbaee8a8ff" providerId="LiveId" clId="{FC51651D-CD1D-43F1-BB25-422691BFE4FE}" dt="2025-04-19T22:38:40.400" v="1924" actId="20577"/>
          <ac:spMkLst>
            <pc:docMk/>
            <pc:sldMk cId="2458197036" sldId="949"/>
            <ac:spMk id="16" creationId="{7EBA18A1-3523-B854-2B9C-057488B48429}"/>
          </ac:spMkLst>
        </pc:spChg>
        <pc:spChg chg="add mod">
          <ac:chgData name="Peter Gyorda" userId="d5a756dbaee8a8ff" providerId="LiveId" clId="{FC51651D-CD1D-43F1-BB25-422691BFE4FE}" dt="2025-04-19T22:37:21.519" v="1903" actId="1076"/>
          <ac:spMkLst>
            <pc:docMk/>
            <pc:sldMk cId="2458197036" sldId="949"/>
            <ac:spMk id="17" creationId="{3E44CD29-566F-FB94-48E7-85218990056F}"/>
          </ac:spMkLst>
        </pc:spChg>
        <pc:spChg chg="mod">
          <ac:chgData name="Peter Gyorda" userId="d5a756dbaee8a8ff" providerId="LiveId" clId="{FC51651D-CD1D-43F1-BB25-422691BFE4FE}" dt="2025-04-19T22:26:50.724" v="1479" actId="1076"/>
          <ac:spMkLst>
            <pc:docMk/>
            <pc:sldMk cId="2458197036" sldId="949"/>
            <ac:spMk id="21" creationId="{40B9D0D1-93FA-DB06-126C-1AAF0283F04B}"/>
          </ac:spMkLst>
        </pc:spChg>
        <pc:spChg chg="add mod">
          <ac:chgData name="Peter Gyorda" userId="d5a756dbaee8a8ff" providerId="LiveId" clId="{FC51651D-CD1D-43F1-BB25-422691BFE4FE}" dt="2025-04-19T22:38:42.949" v="1926" actId="20577"/>
          <ac:spMkLst>
            <pc:docMk/>
            <pc:sldMk cId="2458197036" sldId="949"/>
            <ac:spMk id="24" creationId="{8496329C-6EE0-2386-FBB2-F5AB1D4BF03B}"/>
          </ac:spMkLst>
        </pc:spChg>
        <pc:spChg chg="add mod">
          <ac:chgData name="Peter Gyorda" userId="d5a756dbaee8a8ff" providerId="LiveId" clId="{FC51651D-CD1D-43F1-BB25-422691BFE4FE}" dt="2025-04-19T22:38:01.807" v="1909" actId="1076"/>
          <ac:spMkLst>
            <pc:docMk/>
            <pc:sldMk cId="2458197036" sldId="949"/>
            <ac:spMk id="25" creationId="{95DB4002-9F3F-0912-2418-45674520F40B}"/>
          </ac:spMkLst>
        </pc:spChg>
        <pc:graphicFrameChg chg="add mod ord modGraphic">
          <ac:chgData name="Peter Gyorda" userId="d5a756dbaee8a8ff" providerId="LiveId" clId="{FC51651D-CD1D-43F1-BB25-422691BFE4FE}" dt="2025-04-19T22:38:59.188" v="1934" actId="1038"/>
          <ac:graphicFrameMkLst>
            <pc:docMk/>
            <pc:sldMk cId="2458197036" sldId="949"/>
            <ac:graphicFrameMk id="3" creationId="{1FA65C17-8A89-FFD9-27AF-ED60DE26F6E1}"/>
          </ac:graphicFrameMkLst>
        </pc:graphicFrameChg>
      </pc:sldChg>
      <pc:sldChg chg="addSp delSp modSp add mod">
        <pc:chgData name="Peter Gyorda" userId="d5a756dbaee8a8ff" providerId="LiveId" clId="{FC51651D-CD1D-43F1-BB25-422691BFE4FE}" dt="2025-04-21T15:55:45.752" v="4077" actId="20577"/>
        <pc:sldMkLst>
          <pc:docMk/>
          <pc:sldMk cId="1708039669" sldId="950"/>
        </pc:sldMkLst>
        <pc:spChg chg="mod">
          <ac:chgData name="Peter Gyorda" userId="d5a756dbaee8a8ff" providerId="LiveId" clId="{FC51651D-CD1D-43F1-BB25-422691BFE4FE}" dt="2025-04-21T15:33:12.170" v="3587" actId="20577"/>
          <ac:spMkLst>
            <pc:docMk/>
            <pc:sldMk cId="1708039669" sldId="950"/>
            <ac:spMk id="2" creationId="{D5D9D3E8-60E5-1448-A39C-5E939D8F23A2}"/>
          </ac:spMkLst>
        </pc:spChg>
        <pc:spChg chg="add mod">
          <ac:chgData name="Peter Gyorda" userId="d5a756dbaee8a8ff" providerId="LiveId" clId="{FC51651D-CD1D-43F1-BB25-422691BFE4FE}" dt="2025-04-21T15:43:48.864" v="3818" actId="20577"/>
          <ac:spMkLst>
            <pc:docMk/>
            <pc:sldMk cId="1708039669" sldId="950"/>
            <ac:spMk id="4" creationId="{9754C14C-69D3-28B5-411B-8EEE5E6B68A2}"/>
          </ac:spMkLst>
        </pc:spChg>
        <pc:spChg chg="mod">
          <ac:chgData name="Peter Gyorda" userId="d5a756dbaee8a8ff" providerId="LiveId" clId="{FC51651D-CD1D-43F1-BB25-422691BFE4FE}" dt="2025-04-21T15:29:52.897" v="3363" actId="20577"/>
          <ac:spMkLst>
            <pc:docMk/>
            <pc:sldMk cId="1708039669" sldId="950"/>
            <ac:spMk id="5" creationId="{B9021619-BAA5-FA5E-110C-6F69E66A182A}"/>
          </ac:spMkLst>
        </pc:spChg>
        <pc:spChg chg="mod">
          <ac:chgData name="Peter Gyorda" userId="d5a756dbaee8a8ff" providerId="LiveId" clId="{FC51651D-CD1D-43F1-BB25-422691BFE4FE}" dt="2025-04-21T15:43:33.246" v="3794" actId="14100"/>
          <ac:spMkLst>
            <pc:docMk/>
            <pc:sldMk cId="1708039669" sldId="950"/>
            <ac:spMk id="11" creationId="{B9EB4B4B-64A1-FDC7-8E6D-DA77491D89DF}"/>
          </ac:spMkLst>
        </pc:spChg>
        <pc:spChg chg="del">
          <ac:chgData name="Peter Gyorda" userId="d5a756dbaee8a8ff" providerId="LiveId" clId="{FC51651D-CD1D-43F1-BB25-422691BFE4FE}" dt="2025-04-21T15:41:26.598" v="3658" actId="478"/>
          <ac:spMkLst>
            <pc:docMk/>
            <pc:sldMk cId="1708039669" sldId="950"/>
            <ac:spMk id="12" creationId="{886D0C18-3DEB-C339-0F2B-BB69F6BE78DF}"/>
          </ac:spMkLst>
        </pc:spChg>
        <pc:graphicFrameChg chg="add mod modGraphic">
          <ac:chgData name="Peter Gyorda" userId="d5a756dbaee8a8ff" providerId="LiveId" clId="{FC51651D-CD1D-43F1-BB25-422691BFE4FE}" dt="2025-04-21T15:51:06.245" v="4001" actId="20577"/>
          <ac:graphicFrameMkLst>
            <pc:docMk/>
            <pc:sldMk cId="1708039669" sldId="950"/>
            <ac:graphicFrameMk id="3" creationId="{8C6EB9A8-745E-09EB-FABD-8FDE4E027E07}"/>
          </ac:graphicFrameMkLst>
        </pc:graphicFrameChg>
        <pc:graphicFrameChg chg="mod modGraphic">
          <ac:chgData name="Peter Gyorda" userId="d5a756dbaee8a8ff" providerId="LiveId" clId="{FC51651D-CD1D-43F1-BB25-422691BFE4FE}" dt="2025-04-21T15:55:45.752" v="4077" actId="20577"/>
          <ac:graphicFrameMkLst>
            <pc:docMk/>
            <pc:sldMk cId="1708039669" sldId="950"/>
            <ac:graphicFrameMk id="8" creationId="{333EE22F-2026-FCE0-6153-C31BA53BA8A9}"/>
          </ac:graphicFrameMkLst>
        </pc:graphicFrameChg>
        <pc:picChg chg="del">
          <ac:chgData name="Peter Gyorda" userId="d5a756dbaee8a8ff" providerId="LiveId" clId="{FC51651D-CD1D-43F1-BB25-422691BFE4FE}" dt="2025-04-21T15:33:17.787" v="3588" actId="21"/>
          <ac:picMkLst>
            <pc:docMk/>
            <pc:sldMk cId="1708039669" sldId="950"/>
            <ac:picMk id="10" creationId="{D29ED697-2B34-4EF4-4BAA-C32170EA588D}"/>
          </ac:picMkLst>
        </pc:picChg>
      </pc:sldChg>
      <pc:sldMasterChg chg="delSldLayout modSldLayout">
        <pc:chgData name="Peter Gyorda" userId="d5a756dbaee8a8ff" providerId="LiveId" clId="{FC51651D-CD1D-43F1-BB25-422691BFE4FE}" dt="2025-04-21T15:46:52.278" v="3894" actId="478"/>
        <pc:sldMasterMkLst>
          <pc:docMk/>
          <pc:sldMasterMk cId="2309798534" sldId="2147483648"/>
        </pc:sldMasterMkLst>
        <pc:sldLayoutChg chg="delSp mod">
          <pc:chgData name="Peter Gyorda" userId="d5a756dbaee8a8ff" providerId="LiveId" clId="{FC51651D-CD1D-43F1-BB25-422691BFE4FE}" dt="2025-04-21T15:46:52.278" v="3894" actId="478"/>
          <pc:sldLayoutMkLst>
            <pc:docMk/>
            <pc:sldMasterMk cId="2309798534" sldId="2147483648"/>
            <pc:sldLayoutMk cId="1566299053" sldId="2147483649"/>
          </pc:sldLayoutMkLst>
          <pc:picChg chg="del">
            <ac:chgData name="Peter Gyorda" userId="d5a756dbaee8a8ff" providerId="LiveId" clId="{FC51651D-CD1D-43F1-BB25-422691BFE4FE}" dt="2025-04-21T15:46:52.278" v="3894" actId="478"/>
            <ac:picMkLst>
              <pc:docMk/>
              <pc:sldMasterMk cId="2309798534" sldId="2147483648"/>
              <pc:sldLayoutMk cId="1566299053" sldId="2147483649"/>
              <ac:picMk id="7" creationId="{A2588B0A-13BA-3E92-B6A7-5838C5E28E7F}"/>
            </ac:picMkLst>
          </pc:picChg>
        </pc:sldLayoutChg>
        <pc:sldLayoutChg chg="del">
          <pc:chgData name="Peter Gyorda" userId="d5a756dbaee8a8ff" providerId="LiveId" clId="{FC51651D-CD1D-43F1-BB25-422691BFE4FE}" dt="2025-04-13T13:29:18.779" v="1134" actId="2696"/>
          <pc:sldLayoutMkLst>
            <pc:docMk/>
            <pc:sldMasterMk cId="2309798534" sldId="2147483648"/>
            <pc:sldLayoutMk cId="2744520892" sldId="2147483660"/>
          </pc:sldLayoutMkLst>
        </pc:sldLayoutChg>
        <pc:sldLayoutChg chg="del">
          <pc:chgData name="Peter Gyorda" userId="d5a756dbaee8a8ff" providerId="LiveId" clId="{FC51651D-CD1D-43F1-BB25-422691BFE4FE}" dt="2025-04-13T13:28:47.147" v="1130" actId="2696"/>
          <pc:sldLayoutMkLst>
            <pc:docMk/>
            <pc:sldMasterMk cId="2309798534" sldId="2147483648"/>
            <pc:sldLayoutMk cId="4215854866" sldId="2147483661"/>
          </pc:sldLayoutMkLst>
        </pc:sldLayoutChg>
        <pc:sldLayoutChg chg="del">
          <pc:chgData name="Peter Gyorda" userId="d5a756dbaee8a8ff" providerId="LiveId" clId="{FC51651D-CD1D-43F1-BB25-422691BFE4FE}" dt="2025-04-13T13:28:47.147" v="1130" actId="2696"/>
          <pc:sldLayoutMkLst>
            <pc:docMk/>
            <pc:sldMasterMk cId="2309798534" sldId="2147483648"/>
            <pc:sldLayoutMk cId="1094206806" sldId="2147483662"/>
          </pc:sldLayoutMkLst>
        </pc:sldLayoutChg>
        <pc:sldLayoutChg chg="del">
          <pc:chgData name="Peter Gyorda" userId="d5a756dbaee8a8ff" providerId="LiveId" clId="{FC51651D-CD1D-43F1-BB25-422691BFE4FE}" dt="2025-04-13T13:28:52.678" v="1131" actId="2696"/>
          <pc:sldLayoutMkLst>
            <pc:docMk/>
            <pc:sldMasterMk cId="2309798534" sldId="2147483648"/>
            <pc:sldLayoutMk cId="300547795" sldId="2147483663"/>
          </pc:sldLayoutMkLst>
        </pc:sldLayoutChg>
        <pc:sldLayoutChg chg="del">
          <pc:chgData name="Peter Gyorda" userId="d5a756dbaee8a8ff" providerId="LiveId" clId="{FC51651D-CD1D-43F1-BB25-422691BFE4FE}" dt="2025-04-13T13:28:52.678" v="1131" actId="2696"/>
          <pc:sldLayoutMkLst>
            <pc:docMk/>
            <pc:sldMasterMk cId="2309798534" sldId="2147483648"/>
            <pc:sldLayoutMk cId="1989747211" sldId="2147483664"/>
          </pc:sldLayoutMkLst>
        </pc:sldLayoutChg>
        <pc:sldLayoutChg chg="del">
          <pc:chgData name="Peter Gyorda" userId="d5a756dbaee8a8ff" providerId="LiveId" clId="{FC51651D-CD1D-43F1-BB25-422691BFE4FE}" dt="2025-04-13T13:28:52.678" v="1131" actId="2696"/>
          <pc:sldLayoutMkLst>
            <pc:docMk/>
            <pc:sldMasterMk cId="2309798534" sldId="2147483648"/>
            <pc:sldLayoutMk cId="3725646499" sldId="214748366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303DCE-9479-4BBC-9904-C6EA4192498C}"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DBAF5FCB-5F76-4E47-95B3-7F873D26C473}">
      <dgm:prSet phldrT="[Text]"/>
      <dgm:spPr/>
      <dgm:t>
        <a:bodyPr/>
        <a:lstStyle/>
        <a:p>
          <a:r>
            <a:rPr lang="en-US" dirty="0"/>
            <a:t>Data Acquisition and Collection</a:t>
          </a:r>
        </a:p>
      </dgm:t>
    </dgm:pt>
    <dgm:pt modelId="{17EE5B2E-447D-40F6-B309-5551B225089E}" type="parTrans" cxnId="{5E0713D9-6626-461B-AB8F-D93E6E6CCAEC}">
      <dgm:prSet/>
      <dgm:spPr/>
      <dgm:t>
        <a:bodyPr/>
        <a:lstStyle/>
        <a:p>
          <a:endParaRPr lang="en-US"/>
        </a:p>
      </dgm:t>
    </dgm:pt>
    <dgm:pt modelId="{8E6634A8-0DA9-491A-8ACE-875BDDF810FA}" type="sibTrans" cxnId="{5E0713D9-6626-461B-AB8F-D93E6E6CCAEC}">
      <dgm:prSet/>
      <dgm:spPr/>
      <dgm:t>
        <a:bodyPr/>
        <a:lstStyle/>
        <a:p>
          <a:endParaRPr lang="en-US"/>
        </a:p>
      </dgm:t>
    </dgm:pt>
    <dgm:pt modelId="{D0480AFD-11BC-4F4B-BF38-755FC2E802F6}">
      <dgm:prSet phldrT="[Text]"/>
      <dgm:spPr/>
      <dgm:t>
        <a:bodyPr/>
        <a:lstStyle/>
        <a:p>
          <a:r>
            <a:rPr lang="en-US" dirty="0"/>
            <a:t>Data Cleaning and Processing</a:t>
          </a:r>
        </a:p>
      </dgm:t>
    </dgm:pt>
    <dgm:pt modelId="{910200BC-34C1-4047-81EE-58AEC4B8F8C3}" type="sibTrans" cxnId="{816C7D62-35BC-4035-A2C1-CF82158492FB}">
      <dgm:prSet/>
      <dgm:spPr/>
      <dgm:t>
        <a:bodyPr/>
        <a:lstStyle/>
        <a:p>
          <a:endParaRPr lang="en-US"/>
        </a:p>
      </dgm:t>
    </dgm:pt>
    <dgm:pt modelId="{C5913BE1-C2B5-42F4-9DA3-290CB8DA00FD}" type="parTrans" cxnId="{816C7D62-35BC-4035-A2C1-CF82158492FB}">
      <dgm:prSet/>
      <dgm:spPr/>
      <dgm:t>
        <a:bodyPr/>
        <a:lstStyle/>
        <a:p>
          <a:endParaRPr lang="en-US"/>
        </a:p>
      </dgm:t>
    </dgm:pt>
    <dgm:pt modelId="{4A091E70-9E42-46D6-AAAC-66E5E7952EA9}">
      <dgm:prSet phldrT="[Text]"/>
      <dgm:spPr/>
      <dgm:t>
        <a:bodyPr/>
        <a:lstStyle/>
        <a:p>
          <a:r>
            <a:rPr lang="en-US" dirty="0"/>
            <a:t>Exploratory Data Analysis</a:t>
          </a:r>
        </a:p>
      </dgm:t>
    </dgm:pt>
    <dgm:pt modelId="{EA44FF59-1EA6-47BA-ABB8-11FCF599B31D}" type="sibTrans" cxnId="{6FEB9DA4-512C-4666-A021-AE3E2ED4850F}">
      <dgm:prSet/>
      <dgm:spPr/>
      <dgm:t>
        <a:bodyPr/>
        <a:lstStyle/>
        <a:p>
          <a:endParaRPr lang="en-US"/>
        </a:p>
      </dgm:t>
    </dgm:pt>
    <dgm:pt modelId="{CD2DCD27-644A-427E-8F2D-54FA57922A6D}" type="parTrans" cxnId="{6FEB9DA4-512C-4666-A021-AE3E2ED4850F}">
      <dgm:prSet/>
      <dgm:spPr/>
      <dgm:t>
        <a:bodyPr/>
        <a:lstStyle/>
        <a:p>
          <a:endParaRPr lang="en-US"/>
        </a:p>
      </dgm:t>
    </dgm:pt>
    <dgm:pt modelId="{6CEAA34E-13C7-4A97-9EF5-C5DAF682DD9D}">
      <dgm:prSet phldrT="[Text]"/>
      <dgm:spPr/>
      <dgm:t>
        <a:bodyPr/>
        <a:lstStyle/>
        <a:p>
          <a:r>
            <a:rPr lang="en-US" dirty="0"/>
            <a:t>Communication and Visualization of Results </a:t>
          </a:r>
        </a:p>
      </dgm:t>
    </dgm:pt>
    <dgm:pt modelId="{BA2248A4-C8D7-4F34-857B-F9C4DAE0ABC6}" type="sibTrans" cxnId="{94E1E1C0-AB6A-420C-80DC-B41572E5D1BC}">
      <dgm:prSet/>
      <dgm:spPr/>
      <dgm:t>
        <a:bodyPr/>
        <a:lstStyle/>
        <a:p>
          <a:endParaRPr lang="en-US"/>
        </a:p>
      </dgm:t>
    </dgm:pt>
    <dgm:pt modelId="{BF76B363-274B-49C3-B2D2-EE5A41F3F303}" type="parTrans" cxnId="{94E1E1C0-AB6A-420C-80DC-B41572E5D1BC}">
      <dgm:prSet/>
      <dgm:spPr/>
      <dgm:t>
        <a:bodyPr/>
        <a:lstStyle/>
        <a:p>
          <a:endParaRPr lang="en-US"/>
        </a:p>
      </dgm:t>
    </dgm:pt>
    <dgm:pt modelId="{D3F0CBAD-7C03-483F-999C-691EB2A00EC1}" type="pres">
      <dgm:prSet presAssocID="{86303DCE-9479-4BBC-9904-C6EA4192498C}" presName="Name0" presStyleCnt="0">
        <dgm:presLayoutVars>
          <dgm:dir/>
          <dgm:animLvl val="lvl"/>
          <dgm:resizeHandles val="exact"/>
        </dgm:presLayoutVars>
      </dgm:prSet>
      <dgm:spPr/>
    </dgm:pt>
    <dgm:pt modelId="{BA9A2E68-A014-40ED-A4B5-6372C455731A}" type="pres">
      <dgm:prSet presAssocID="{DBAF5FCB-5F76-4E47-95B3-7F873D26C473}" presName="parTxOnly" presStyleLbl="node1" presStyleIdx="0" presStyleCnt="4" custLinFactX="-9243" custLinFactNeighborX="-100000" custLinFactNeighborY="-81513">
        <dgm:presLayoutVars>
          <dgm:chMax val="0"/>
          <dgm:chPref val="0"/>
          <dgm:bulletEnabled val="1"/>
        </dgm:presLayoutVars>
      </dgm:prSet>
      <dgm:spPr/>
    </dgm:pt>
    <dgm:pt modelId="{22E2A33D-CF5F-4AE4-BE78-61AB3B13D29A}" type="pres">
      <dgm:prSet presAssocID="{8E6634A8-0DA9-491A-8ACE-875BDDF810FA}" presName="parTxOnlySpace" presStyleCnt="0"/>
      <dgm:spPr/>
    </dgm:pt>
    <dgm:pt modelId="{4D21D885-47E3-4CC8-B79E-418790FD62C6}" type="pres">
      <dgm:prSet presAssocID="{D0480AFD-11BC-4F4B-BF38-755FC2E802F6}" presName="parTxOnly" presStyleLbl="node1" presStyleIdx="1" presStyleCnt="4" custLinFactNeighborX="-55938" custLinFactNeighborY="-81153">
        <dgm:presLayoutVars>
          <dgm:chMax val="0"/>
          <dgm:chPref val="0"/>
          <dgm:bulletEnabled val="1"/>
        </dgm:presLayoutVars>
      </dgm:prSet>
      <dgm:spPr/>
    </dgm:pt>
    <dgm:pt modelId="{B31E0C3C-AB3B-4721-ACEE-BB2737D692C7}" type="pres">
      <dgm:prSet presAssocID="{910200BC-34C1-4047-81EE-58AEC4B8F8C3}" presName="parTxOnlySpace" presStyleCnt="0"/>
      <dgm:spPr/>
    </dgm:pt>
    <dgm:pt modelId="{BAF7EC8C-3868-4D93-A5C0-39BB06DA3191}" type="pres">
      <dgm:prSet presAssocID="{4A091E70-9E42-46D6-AAAC-66E5E7952EA9}" presName="parTxOnly" presStyleLbl="node1" presStyleIdx="2" presStyleCnt="4" custLinFactNeighborX="-99596" custLinFactNeighborY="-80143">
        <dgm:presLayoutVars>
          <dgm:chMax val="0"/>
          <dgm:chPref val="0"/>
          <dgm:bulletEnabled val="1"/>
        </dgm:presLayoutVars>
      </dgm:prSet>
      <dgm:spPr/>
    </dgm:pt>
    <dgm:pt modelId="{2C4288B4-AD33-4240-8FEB-1ABEB15E055C}" type="pres">
      <dgm:prSet presAssocID="{EA44FF59-1EA6-47BA-ABB8-11FCF599B31D}" presName="parTxOnlySpace" presStyleCnt="0"/>
      <dgm:spPr/>
    </dgm:pt>
    <dgm:pt modelId="{8F43F7FF-5974-414D-A53A-E52821EC7883}" type="pres">
      <dgm:prSet presAssocID="{6CEAA34E-13C7-4A97-9EF5-C5DAF682DD9D}" presName="parTxOnly" presStyleLbl="node1" presStyleIdx="3" presStyleCnt="4" custLinFactX="-2432" custLinFactNeighborX="-100000" custLinFactNeighborY="-79112">
        <dgm:presLayoutVars>
          <dgm:chMax val="0"/>
          <dgm:chPref val="0"/>
          <dgm:bulletEnabled val="1"/>
        </dgm:presLayoutVars>
      </dgm:prSet>
      <dgm:spPr/>
    </dgm:pt>
  </dgm:ptLst>
  <dgm:cxnLst>
    <dgm:cxn modelId="{240E9F5D-6E05-4453-B1B6-5DCE0C99ED33}" type="presOf" srcId="{86303DCE-9479-4BBC-9904-C6EA4192498C}" destId="{D3F0CBAD-7C03-483F-999C-691EB2A00EC1}" srcOrd="0" destOrd="0" presId="urn:microsoft.com/office/officeart/2005/8/layout/chevron1"/>
    <dgm:cxn modelId="{816C7D62-35BC-4035-A2C1-CF82158492FB}" srcId="{86303DCE-9479-4BBC-9904-C6EA4192498C}" destId="{D0480AFD-11BC-4F4B-BF38-755FC2E802F6}" srcOrd="1" destOrd="0" parTransId="{C5913BE1-C2B5-42F4-9DA3-290CB8DA00FD}" sibTransId="{910200BC-34C1-4047-81EE-58AEC4B8F8C3}"/>
    <dgm:cxn modelId="{2FD1E37E-BA5C-4178-97A9-DCB2610C0E56}" type="presOf" srcId="{4A091E70-9E42-46D6-AAAC-66E5E7952EA9}" destId="{BAF7EC8C-3868-4D93-A5C0-39BB06DA3191}" srcOrd="0" destOrd="0" presId="urn:microsoft.com/office/officeart/2005/8/layout/chevron1"/>
    <dgm:cxn modelId="{09C2819D-44C0-4CDA-A76B-11D44B2F83DE}" type="presOf" srcId="{D0480AFD-11BC-4F4B-BF38-755FC2E802F6}" destId="{4D21D885-47E3-4CC8-B79E-418790FD62C6}" srcOrd="0" destOrd="0" presId="urn:microsoft.com/office/officeart/2005/8/layout/chevron1"/>
    <dgm:cxn modelId="{6FEB9DA4-512C-4666-A021-AE3E2ED4850F}" srcId="{86303DCE-9479-4BBC-9904-C6EA4192498C}" destId="{4A091E70-9E42-46D6-AAAC-66E5E7952EA9}" srcOrd="2" destOrd="0" parTransId="{CD2DCD27-644A-427E-8F2D-54FA57922A6D}" sibTransId="{EA44FF59-1EA6-47BA-ABB8-11FCF599B31D}"/>
    <dgm:cxn modelId="{94E1E1C0-AB6A-420C-80DC-B41572E5D1BC}" srcId="{86303DCE-9479-4BBC-9904-C6EA4192498C}" destId="{6CEAA34E-13C7-4A97-9EF5-C5DAF682DD9D}" srcOrd="3" destOrd="0" parTransId="{BF76B363-274B-49C3-B2D2-EE5A41F3F303}" sibTransId="{BA2248A4-C8D7-4F34-857B-F9C4DAE0ABC6}"/>
    <dgm:cxn modelId="{69E527D1-6208-488F-BEBC-09666462A143}" type="presOf" srcId="{6CEAA34E-13C7-4A97-9EF5-C5DAF682DD9D}" destId="{8F43F7FF-5974-414D-A53A-E52821EC7883}" srcOrd="0" destOrd="0" presId="urn:microsoft.com/office/officeart/2005/8/layout/chevron1"/>
    <dgm:cxn modelId="{5E0713D9-6626-461B-AB8F-D93E6E6CCAEC}" srcId="{86303DCE-9479-4BBC-9904-C6EA4192498C}" destId="{DBAF5FCB-5F76-4E47-95B3-7F873D26C473}" srcOrd="0" destOrd="0" parTransId="{17EE5B2E-447D-40F6-B309-5551B225089E}" sibTransId="{8E6634A8-0DA9-491A-8ACE-875BDDF810FA}"/>
    <dgm:cxn modelId="{AD7911F6-CA91-4532-9000-19CA3EA1F00E}" type="presOf" srcId="{DBAF5FCB-5F76-4E47-95B3-7F873D26C473}" destId="{BA9A2E68-A014-40ED-A4B5-6372C455731A}" srcOrd="0" destOrd="0" presId="urn:microsoft.com/office/officeart/2005/8/layout/chevron1"/>
    <dgm:cxn modelId="{CDA43B24-8C24-45AA-80EE-E2CD1F8D3A75}" type="presParOf" srcId="{D3F0CBAD-7C03-483F-999C-691EB2A00EC1}" destId="{BA9A2E68-A014-40ED-A4B5-6372C455731A}" srcOrd="0" destOrd="0" presId="urn:microsoft.com/office/officeart/2005/8/layout/chevron1"/>
    <dgm:cxn modelId="{59DBBF86-B2B3-44E7-BEF2-7CCA17444749}" type="presParOf" srcId="{D3F0CBAD-7C03-483F-999C-691EB2A00EC1}" destId="{22E2A33D-CF5F-4AE4-BE78-61AB3B13D29A}" srcOrd="1" destOrd="0" presId="urn:microsoft.com/office/officeart/2005/8/layout/chevron1"/>
    <dgm:cxn modelId="{9CB7F7F2-CF15-49E5-B68F-97942220B4DA}" type="presParOf" srcId="{D3F0CBAD-7C03-483F-999C-691EB2A00EC1}" destId="{4D21D885-47E3-4CC8-B79E-418790FD62C6}" srcOrd="2" destOrd="0" presId="urn:microsoft.com/office/officeart/2005/8/layout/chevron1"/>
    <dgm:cxn modelId="{17762C63-71B5-48BF-8AEF-F1054E86328E}" type="presParOf" srcId="{D3F0CBAD-7C03-483F-999C-691EB2A00EC1}" destId="{B31E0C3C-AB3B-4721-ACEE-BB2737D692C7}" srcOrd="3" destOrd="0" presId="urn:microsoft.com/office/officeart/2005/8/layout/chevron1"/>
    <dgm:cxn modelId="{964195F8-311E-4BA7-85E1-A070131DFB4F}" type="presParOf" srcId="{D3F0CBAD-7C03-483F-999C-691EB2A00EC1}" destId="{BAF7EC8C-3868-4D93-A5C0-39BB06DA3191}" srcOrd="4" destOrd="0" presId="urn:microsoft.com/office/officeart/2005/8/layout/chevron1"/>
    <dgm:cxn modelId="{84674A9C-0E6D-4F3E-884B-E73F9FD6CFEF}" type="presParOf" srcId="{D3F0CBAD-7C03-483F-999C-691EB2A00EC1}" destId="{2C4288B4-AD33-4240-8FEB-1ABEB15E055C}" srcOrd="5" destOrd="0" presId="urn:microsoft.com/office/officeart/2005/8/layout/chevron1"/>
    <dgm:cxn modelId="{20300299-4CD0-406E-824E-93D517833B9F}" type="presParOf" srcId="{D3F0CBAD-7C03-483F-999C-691EB2A00EC1}" destId="{8F43F7FF-5974-414D-A53A-E52821EC7883}"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A2E68-A014-40ED-A4B5-6372C455731A}">
      <dsp:nvSpPr>
        <dsp:cNvPr id="0" name=""/>
        <dsp:cNvSpPr/>
      </dsp:nvSpPr>
      <dsp:spPr>
        <a:xfrm>
          <a:off x="0" y="1273634"/>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 Acquisition and Collection</a:t>
          </a:r>
        </a:p>
      </dsp:txBody>
      <dsp:txXfrm>
        <a:off x="527903" y="1273634"/>
        <a:ext cx="1583709" cy="1055805"/>
      </dsp:txXfrm>
    </dsp:sp>
    <dsp:sp modelId="{4D21D885-47E3-4CC8-B79E-418790FD62C6}">
      <dsp:nvSpPr>
        <dsp:cNvPr id="0" name=""/>
        <dsp:cNvSpPr/>
      </dsp:nvSpPr>
      <dsp:spPr>
        <a:xfrm>
          <a:off x="2232448" y="1277435"/>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 and Processing</a:t>
          </a:r>
        </a:p>
      </dsp:txBody>
      <dsp:txXfrm>
        <a:off x="2760351" y="1277435"/>
        <a:ext cx="1583709" cy="1055805"/>
      </dsp:txXfrm>
    </dsp:sp>
    <dsp:sp modelId="{BAF7EC8C-3868-4D93-A5C0-39BB06DA3191}">
      <dsp:nvSpPr>
        <dsp:cNvPr id="0" name=""/>
        <dsp:cNvSpPr/>
      </dsp:nvSpPr>
      <dsp:spPr>
        <a:xfrm>
          <a:off x="4492776" y="1288099"/>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Exploratory Data Analysis</a:t>
          </a:r>
        </a:p>
      </dsp:txBody>
      <dsp:txXfrm>
        <a:off x="5020679" y="1288099"/>
        <a:ext cx="1583709" cy="1055805"/>
      </dsp:txXfrm>
    </dsp:sp>
    <dsp:sp modelId="{8F43F7FF-5974-414D-A53A-E52821EC7883}">
      <dsp:nvSpPr>
        <dsp:cNvPr id="0" name=""/>
        <dsp:cNvSpPr/>
      </dsp:nvSpPr>
      <dsp:spPr>
        <a:xfrm>
          <a:off x="6803080" y="1298984"/>
          <a:ext cx="2639514" cy="1055805"/>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Communication and Visualization of Results </a:t>
          </a:r>
        </a:p>
      </dsp:txBody>
      <dsp:txXfrm>
        <a:off x="7330983" y="1298984"/>
        <a:ext cx="1583709" cy="10558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B65B55-D251-3C32-DD19-0B615104527B}"/>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7828D81-37A3-8D37-4BCF-F0FEBDF48345}"/>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1B796F6-95FB-42AC-9278-53222B946032}" type="datetimeFigureOut">
              <a:rPr lang="en-US" smtClean="0"/>
              <a:t>4/21/2025</a:t>
            </a:fld>
            <a:endParaRPr lang="en-US"/>
          </a:p>
        </p:txBody>
      </p:sp>
      <p:sp>
        <p:nvSpPr>
          <p:cNvPr id="4" name="Footer Placeholder 3">
            <a:extLst>
              <a:ext uri="{FF2B5EF4-FFF2-40B4-BE49-F238E27FC236}">
                <a16:creationId xmlns:a16="http://schemas.microsoft.com/office/drawing/2014/main" id="{34BC1E7E-C0DA-57B9-D0A4-21CA22DEB946}"/>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5" name="Slide Number Placeholder 4">
            <a:extLst>
              <a:ext uri="{FF2B5EF4-FFF2-40B4-BE49-F238E27FC236}">
                <a16:creationId xmlns:a16="http://schemas.microsoft.com/office/drawing/2014/main" id="{1D273FC6-710F-4517-719C-0575C3A2687F}"/>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59E5BB3-4944-4B13-970B-45A254B4B125}" type="slidenum">
              <a:rPr lang="en-US" smtClean="0"/>
              <a:t>‹#›</a:t>
            </a:fld>
            <a:endParaRPr lang="en-US"/>
          </a:p>
        </p:txBody>
      </p:sp>
    </p:spTree>
    <p:extLst>
      <p:ext uri="{BB962C8B-B14F-4D97-AF65-F5344CB8AC3E}">
        <p14:creationId xmlns:p14="http://schemas.microsoft.com/office/powerpoint/2010/main" val="7329039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9F0C4DC-F91D-4409-A938-5FF5D36EB4C9}" type="datetimeFigureOut">
              <a:rPr lang="en-US" smtClean="0"/>
              <a:t>4/21/2025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D25EF29-504B-41FD-8AA1-4750B47B347F}" type="slidenum">
              <a:rPr lang="en-US" smtClean="0"/>
              <a:t>‹#›</a:t>
            </a:fld>
            <a:endParaRPr lang="en-US"/>
          </a:p>
        </p:txBody>
      </p:sp>
    </p:spTree>
    <p:extLst>
      <p:ext uri="{BB962C8B-B14F-4D97-AF65-F5344CB8AC3E}">
        <p14:creationId xmlns:p14="http://schemas.microsoft.com/office/powerpoint/2010/main" val="1403288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B32-709F-85B4-12AA-1ADE2EBBE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BCA696-14C7-AA58-A2C5-1B4FF3F6B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9D109-C451-9723-E92E-5110B613616D}"/>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2CD79EF-075D-D420-9277-F29E41295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F3D6-0BB2-9303-76E0-2A6B9C4A53E6}"/>
              </a:ext>
            </a:extLst>
          </p:cNvPr>
          <p:cNvSpPr>
            <a:spLocks noGrp="1"/>
          </p:cNvSpPr>
          <p:nvPr>
            <p:ph type="sldNum" sz="quarter" idx="12"/>
          </p:nvPr>
        </p:nvSpPr>
        <p:spPr/>
        <p:txBody>
          <a:bodyPr/>
          <a:lstStyle/>
          <a:p>
            <a:fld id="{C71BD099-0472-4403-8E36-EA483003492B}" type="slidenum">
              <a:rPr lang="en-US" smtClean="0"/>
              <a:t>‹#›</a:t>
            </a:fld>
            <a:endParaRPr lang="en-US"/>
          </a:p>
        </p:txBody>
      </p:sp>
      <p:sp>
        <p:nvSpPr>
          <p:cNvPr id="8" name="TextBox 7">
            <a:extLst>
              <a:ext uri="{FF2B5EF4-FFF2-40B4-BE49-F238E27FC236}">
                <a16:creationId xmlns:a16="http://schemas.microsoft.com/office/drawing/2014/main" id="{A5503AF3-6EE5-7003-A339-1A3E2C59B284}"/>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5662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DDE4-4C8B-0ED2-020E-4EAD50CF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CF5EF-A694-33EA-5FDD-E77B9EA45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DDF8-B334-8259-875E-A52A1DC2F397}"/>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9C2113FA-3A81-C0B9-1120-49C38ACBC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73804-826E-A0B4-C0E6-EB7AF2361D5C}"/>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23730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59A6-8D7E-5CC9-7FB0-B21228768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A69FB-4556-47BA-908B-07C0B1805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5AA4-8CDD-0AF3-3E28-4C79CC152818}"/>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B508C038-FDA8-B73D-BEBC-DB79360B2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5B90C-76F6-37B7-8A94-FCD803639F43}"/>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7713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a:off x="2979033" y="6473951"/>
            <a:ext cx="8412480" cy="384048"/>
          </a:xfrm>
          <a:prstGeom prst="rect">
            <a:avLst/>
          </a:prstGeom>
          <a:noFill/>
        </p:spPr>
        <p:txBody>
          <a:bodyPr tIns="0">
            <a:noAutofit/>
          </a:bodyPr>
          <a:lstStyle>
            <a:lvl1pPr algn="l">
              <a:defRPr sz="700">
                <a:solidFill>
                  <a:srgbClr val="606060"/>
                </a:solidFill>
              </a:defRPr>
            </a:lvl1pPr>
          </a:lstStyle>
          <a:p>
            <a:endParaRPr lang="en-US" dirty="0"/>
          </a:p>
        </p:txBody>
      </p:sp>
    </p:spTree>
    <p:extLst>
      <p:ext uri="{BB962C8B-B14F-4D97-AF65-F5344CB8AC3E}">
        <p14:creationId xmlns:p14="http://schemas.microsoft.com/office/powerpoint/2010/main" val="320676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7" name="Picture Placeholder 6"/>
          <p:cNvSpPr>
            <a:spLocks noGrp="1"/>
          </p:cNvSpPr>
          <p:nvPr>
            <p:ph type="pic" sz="quarter" idx="11" hasCustomPrompt="1"/>
          </p:nvPr>
        </p:nvSpPr>
        <p:spPr>
          <a:xfrm>
            <a:off x="904877" y="3265943"/>
            <a:ext cx="1392096" cy="556117"/>
          </a:xfrm>
          <a:prstGeom prst="rect">
            <a:avLst/>
          </a:prstGeom>
        </p:spPr>
        <p:txBody>
          <a:bodyPr/>
          <a:lstStyle>
            <a:lvl1pPr marL="0" indent="0">
              <a:buNone/>
              <a:defRPr sz="1000" b="1"/>
            </a:lvl1pPr>
          </a:lstStyle>
          <a:p>
            <a:r>
              <a:rPr lang="en-US" dirty="0"/>
              <a:t>Client company logo</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12192000" cy="2665828"/>
          </a:xfrm>
          <a:prstGeom prst="rect">
            <a:avLst/>
          </a:prstGeom>
        </p:spPr>
      </p:pic>
      <p:sp>
        <p:nvSpPr>
          <p:cNvPr id="90" name="Rectangle 89"/>
          <p:cNvSpPr/>
          <p:nvPr/>
        </p:nvSpPr>
        <p:spPr bwMode="gray">
          <a:xfrm>
            <a:off x="1" y="6410036"/>
            <a:ext cx="12192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507822" y="6523141"/>
            <a:ext cx="8201284"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a:solidFill>
                  <a:srgbClr val="1A1A1A"/>
                </a:solidFill>
                <a:ea typeface="Arial" charset="0"/>
                <a:cs typeface="Arial" charset="0"/>
              </a:rPr>
              <a:t>Copyright © 2016 </a:t>
            </a:r>
            <a:r>
              <a:rPr lang="en-US" sz="900" dirty="0" err="1">
                <a:solidFill>
                  <a:srgbClr val="1A1A1A"/>
                </a:solidFill>
                <a:ea typeface="Arial" charset="0"/>
                <a:cs typeface="Arial" charset="0"/>
              </a:rPr>
              <a:t>QuintilesIMS</a:t>
            </a:r>
            <a:r>
              <a:rPr lang="en-US" sz="900" dirty="0">
                <a:solidFill>
                  <a:srgbClr val="1A1A1A"/>
                </a:solidFill>
                <a:ea typeface="Arial" charset="0"/>
                <a:cs typeface="Arial" charset="0"/>
              </a:rPr>
              <a:t>. All rights reserved. F</a:t>
            </a:r>
            <a:r>
              <a:rPr lang="en-US" sz="900" baseline="0" dirty="0">
                <a:solidFill>
                  <a:srgbClr val="1A1A1A"/>
                </a:solidFill>
                <a:ea typeface="Arial" charset="0"/>
                <a:cs typeface="Arial" charset="0"/>
              </a:rPr>
              <a:t>or personal use only and may not be reproduced in any form without express written permission of BBC.</a:t>
            </a:r>
            <a:endParaRPr lang="en-US" sz="900" dirty="0">
              <a:solidFill>
                <a:srgbClr val="1A1A1A"/>
              </a:solidFill>
              <a:ea typeface="Arial" charset="0"/>
              <a:cs typeface="Arial" charset="0"/>
            </a:endParaRPr>
          </a:p>
        </p:txBody>
      </p:sp>
      <p:pic>
        <p:nvPicPr>
          <p:cNvPr id="29" name="Picture 2" descr="C:\Users\jstanick\AppData\Local\Microsoft\Windows\Temporary Internet Files\Content.Outlook\Z3ZXB7EO\IMSH-bbc.jpg"/>
          <p:cNvPicPr>
            <a:picLocks noChangeAspect="1" noChangeArrowheads="1"/>
          </p:cNvPicPr>
          <p:nvPr userDrawn="1"/>
        </p:nvPicPr>
        <p:blipFill>
          <a:blip r:embed="rId3" cstate="print"/>
          <a:srcRect/>
          <a:stretch>
            <a:fillRect/>
          </a:stretch>
        </p:blipFill>
        <p:spPr bwMode="auto">
          <a:xfrm>
            <a:off x="8753655" y="148590"/>
            <a:ext cx="3100821" cy="535098"/>
          </a:xfrm>
          <a:prstGeom prst="rect">
            <a:avLst/>
          </a:prstGeom>
          <a:noFill/>
        </p:spPr>
      </p:pic>
      <p:sp>
        <p:nvSpPr>
          <p:cNvPr id="9" name="TextBox 8"/>
          <p:cNvSpPr txBox="1"/>
          <p:nvPr userDrawn="1"/>
        </p:nvSpPr>
        <p:spPr>
          <a:xfrm>
            <a:off x="599444" y="2895382"/>
            <a:ext cx="5093785" cy="276999"/>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200" kern="1200" noProof="0" dirty="0">
                <a:solidFill>
                  <a:srgbClr val="414343"/>
                </a:solidFill>
                <a:latin typeface="+mn-lt"/>
                <a:ea typeface="ＭＳ Ｐゴシック" charset="-128"/>
                <a:cs typeface="+mn-cs"/>
              </a:rPr>
              <a:t>A Confidential and Proprietary Report Prepared For:</a:t>
            </a:r>
          </a:p>
        </p:txBody>
      </p:sp>
      <p:sp>
        <p:nvSpPr>
          <p:cNvPr id="12" name="Text Placeholder 11"/>
          <p:cNvSpPr>
            <a:spLocks noGrp="1"/>
          </p:cNvSpPr>
          <p:nvPr>
            <p:ph type="body" sz="quarter" idx="12" hasCustomPrompt="1"/>
          </p:nvPr>
        </p:nvSpPr>
        <p:spPr>
          <a:xfrm>
            <a:off x="2602411" y="3174124"/>
            <a:ext cx="8421011" cy="247335"/>
          </a:xfrm>
          <a:prstGeom prst="rect">
            <a:avLst/>
          </a:prstGeom>
        </p:spPr>
        <p:txBody>
          <a:bodyPr/>
          <a:lstStyle>
            <a:lvl1pPr marL="0" indent="0">
              <a:buNone/>
              <a:defRPr sz="1200"/>
            </a:lvl1pPr>
          </a:lstStyle>
          <a:p>
            <a:pPr lvl="0"/>
            <a:r>
              <a:rPr lang="en-US" dirty="0"/>
              <a:t>Client Name</a:t>
            </a:r>
          </a:p>
        </p:txBody>
      </p:sp>
      <p:sp>
        <p:nvSpPr>
          <p:cNvPr id="65" name="Text Placeholder 64"/>
          <p:cNvSpPr>
            <a:spLocks noGrp="1"/>
          </p:cNvSpPr>
          <p:nvPr>
            <p:ph type="body" sz="quarter" idx="13" hasCustomPrompt="1"/>
          </p:nvPr>
        </p:nvSpPr>
        <p:spPr>
          <a:xfrm>
            <a:off x="10156372" y="693821"/>
            <a:ext cx="1611371" cy="274320"/>
          </a:xfrm>
          <a:prstGeom prst="rect">
            <a:avLst/>
          </a:prstGeom>
        </p:spPr>
        <p:txBody>
          <a:bodyPr anchor="ctr"/>
          <a:lstStyle>
            <a:lvl1pPr marL="0" indent="0" algn="l">
              <a:buNone/>
              <a:defRPr sz="1200" baseline="0">
                <a:solidFill>
                  <a:schemeClr val="accent2"/>
                </a:solidFill>
              </a:defRPr>
            </a:lvl1pPr>
          </a:lstStyle>
          <a:p>
            <a:pPr lvl="0"/>
            <a:r>
              <a:rPr lang="en-US" dirty="0"/>
              <a:t>Contract Code</a:t>
            </a:r>
          </a:p>
        </p:txBody>
      </p:sp>
      <p:sp>
        <p:nvSpPr>
          <p:cNvPr id="36" name="Text Placeholder 11"/>
          <p:cNvSpPr>
            <a:spLocks noGrp="1"/>
          </p:cNvSpPr>
          <p:nvPr>
            <p:ph type="body" sz="quarter" idx="14" hasCustomPrompt="1"/>
          </p:nvPr>
        </p:nvSpPr>
        <p:spPr>
          <a:xfrm>
            <a:off x="2602410" y="3434322"/>
            <a:ext cx="8421012" cy="246888"/>
          </a:xfrm>
          <a:prstGeom prst="rect">
            <a:avLst/>
          </a:prstGeom>
        </p:spPr>
        <p:txBody>
          <a:bodyPr/>
          <a:lstStyle>
            <a:lvl1pPr marL="0" indent="0">
              <a:buNone/>
              <a:defRPr sz="1200"/>
            </a:lvl1pPr>
          </a:lstStyle>
          <a:p>
            <a:pPr lvl="0"/>
            <a:r>
              <a:rPr lang="en-US" dirty="0"/>
              <a:t>Client Location</a:t>
            </a:r>
          </a:p>
        </p:txBody>
      </p:sp>
      <p:sp>
        <p:nvSpPr>
          <p:cNvPr id="37" name="Text Placeholder 11"/>
          <p:cNvSpPr>
            <a:spLocks noGrp="1"/>
          </p:cNvSpPr>
          <p:nvPr>
            <p:ph type="body" sz="quarter" idx="15" hasCustomPrompt="1"/>
          </p:nvPr>
        </p:nvSpPr>
        <p:spPr>
          <a:xfrm>
            <a:off x="2602411" y="3697306"/>
            <a:ext cx="8421011" cy="249507"/>
          </a:xfrm>
          <a:prstGeom prst="rect">
            <a:avLst/>
          </a:prstGeom>
        </p:spPr>
        <p:txBody>
          <a:bodyPr/>
          <a:lstStyle>
            <a:lvl1pPr marL="0" indent="0">
              <a:buNone/>
              <a:defRPr sz="1200" baseline="0"/>
            </a:lvl1pPr>
          </a:lstStyle>
          <a:p>
            <a:pPr lvl="0"/>
            <a:r>
              <a:rPr lang="en-US" dirty="0"/>
              <a:t>Report Ship "Month Day, Year"</a:t>
            </a:r>
          </a:p>
        </p:txBody>
      </p:sp>
      <p:sp>
        <p:nvSpPr>
          <p:cNvPr id="66" name="Title 65"/>
          <p:cNvSpPr>
            <a:spLocks noGrp="1"/>
          </p:cNvSpPr>
          <p:nvPr>
            <p:ph type="title"/>
          </p:nvPr>
        </p:nvSpPr>
        <p:spPr>
          <a:xfrm>
            <a:off x="507821" y="1579820"/>
            <a:ext cx="10515600" cy="1325563"/>
          </a:xfrm>
          <a:prstGeom prst="rect">
            <a:avLst/>
          </a:prstGeom>
        </p:spPr>
        <p:txBody>
          <a:bodyPr anchor="b"/>
          <a:lstStyle>
            <a:lvl1pPr>
              <a:defRPr sz="2000" b="1">
                <a:solidFill>
                  <a:srgbClr val="1A1A1A"/>
                </a:solidFill>
              </a:defRPr>
            </a:lvl1pPr>
          </a:lstStyle>
          <a:p>
            <a:r>
              <a:rPr lang="en-US"/>
              <a:t>Click to edit Master title style</a:t>
            </a:r>
            <a:endParaRPr lang="en-US" dirty="0"/>
          </a:p>
        </p:txBody>
      </p:sp>
      <p:sp>
        <p:nvSpPr>
          <p:cNvPr id="67" name="TextBox 66"/>
          <p:cNvSpPr txBox="1"/>
          <p:nvPr userDrawn="1"/>
        </p:nvSpPr>
        <p:spPr>
          <a:xfrm>
            <a:off x="9280717" y="693822"/>
            <a:ext cx="1115137"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1200" b="0" i="0" u="none" strike="noStrike" kern="1200" cap="none" spc="0" normalizeH="0" baseline="0" noProof="0" dirty="0">
                <a:ln>
                  <a:noFill/>
                </a:ln>
                <a:solidFill>
                  <a:schemeClr val="accent2"/>
                </a:solidFill>
                <a:effectLst/>
                <a:uLnTx/>
                <a:uFillTx/>
                <a:latin typeface="+mn-lt"/>
                <a:ea typeface="ＭＳ Ｐゴシック" charset="-128"/>
                <a:cs typeface="+mn-cs"/>
              </a:rPr>
              <a:t>Contract:</a:t>
            </a:r>
          </a:p>
        </p:txBody>
      </p:sp>
      <p:sp>
        <p:nvSpPr>
          <p:cNvPr id="34" name="Rectangle 33"/>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9" name="Rectangle 5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0" name="Rectangle 5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1" name="Rectangle 60"/>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2" name="Rectangle 61"/>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3" name="Rectangle 62"/>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4" name="Rectangle 6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59260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5"/>
            <a:ext cx="12192000" cy="4715691"/>
          </a:xfrm>
          <a:prstGeom prst="rect">
            <a:avLst/>
          </a:prstGeom>
        </p:spPr>
      </p:pic>
      <p:sp>
        <p:nvSpPr>
          <p:cNvPr id="9" name="Title 1"/>
          <p:cNvSpPr>
            <a:spLocks noGrp="1"/>
          </p:cNvSpPr>
          <p:nvPr>
            <p:ph type="title" hasCustomPrompt="1"/>
          </p:nvPr>
        </p:nvSpPr>
        <p:spPr bwMode="white">
          <a:xfrm>
            <a:off x="858580" y="1790723"/>
            <a:ext cx="10464800" cy="3871168"/>
          </a:xfrm>
          <a:prstGeom prst="rect">
            <a:avLst/>
          </a:prstGeom>
        </p:spPr>
        <p:txBody>
          <a:bodyPr anchor="t" anchorCtr="0">
            <a:noAutofit/>
          </a:bodyPr>
          <a:lstStyle>
            <a:lvl1pPr>
              <a:lnSpc>
                <a:spcPct val="110000"/>
              </a:lnSpc>
              <a:defRPr sz="2000" i="0" baseline="0">
                <a:solidFill>
                  <a:schemeClr val="bg1"/>
                </a:solidFill>
                <a:latin typeface="+mj-lt"/>
                <a:cs typeface="Georgia"/>
              </a:defRPr>
            </a:lvl1pPr>
          </a:lstStyle>
          <a:p>
            <a:r>
              <a:rPr lang="en-US" dirty="0"/>
              <a:t>Thought slide 24pt Arial sentence case</a:t>
            </a:r>
          </a:p>
        </p:txBody>
      </p:sp>
      <p:sp>
        <p:nvSpPr>
          <p:cNvPr id="7" name="Date Placeholder 3"/>
          <p:cNvSpPr>
            <a:spLocks noGrp="1"/>
          </p:cNvSpPr>
          <p:nvPr>
            <p:ph type="dt" sz="half" idx="12"/>
          </p:nvPr>
        </p:nvSpPr>
        <p:spPr>
          <a:xfrm>
            <a:off x="658861" y="6670966"/>
            <a:ext cx="363297"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1031171" y="6674938"/>
            <a:ext cx="397383"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621916" y="6670964"/>
            <a:ext cx="424873" cy="168564"/>
          </a:xfrm>
          <a:prstGeom prst="rect">
            <a:avLst/>
          </a:prstGeom>
        </p:spPr>
        <p:txBody>
          <a:bodyPr/>
          <a:lstStyle>
            <a:lvl1pPr>
              <a:defRPr sz="400">
                <a:solidFill>
                  <a:srgbClr val="FFFFFF"/>
                </a:solidFill>
              </a:defRPr>
            </a:lvl1pPr>
          </a:lstStyle>
          <a:p>
            <a:fld id="{604969FA-BF2E-4DB8-9060-4CE805E74307}" type="datetimeFigureOut">
              <a:rPr lang="en-US" smtClean="0"/>
              <a:pPr/>
              <a:t>4/21/2025</a:t>
            </a:fld>
            <a:endParaRPr lang="en-US" dirty="0"/>
          </a:p>
        </p:txBody>
      </p:sp>
    </p:spTree>
    <p:extLst>
      <p:ext uri="{BB962C8B-B14F-4D97-AF65-F5344CB8AC3E}">
        <p14:creationId xmlns:p14="http://schemas.microsoft.com/office/powerpoint/2010/main" val="254104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section Only">
    <p:spTree>
      <p:nvGrpSpPr>
        <p:cNvPr id="1" name=""/>
        <p:cNvGrpSpPr/>
        <p:nvPr/>
      </p:nvGrpSpPr>
      <p:grpSpPr>
        <a:xfrm>
          <a:off x="0" y="0"/>
          <a:ext cx="0" cy="0"/>
          <a:chOff x="0" y="0"/>
          <a:chExt cx="0" cy="0"/>
        </a:xfrm>
      </p:grpSpPr>
      <p:sp>
        <p:nvSpPr>
          <p:cNvPr id="17"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27"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2" name="Group 1"/>
          <p:cNvGrpSpPr/>
          <p:nvPr userDrawn="1"/>
        </p:nvGrpSpPr>
        <p:grpSpPr>
          <a:xfrm>
            <a:off x="97781" y="143129"/>
            <a:ext cx="245983" cy="384048"/>
            <a:chOff x="73335" y="82747"/>
            <a:chExt cx="184487" cy="384048"/>
          </a:xfrm>
        </p:grpSpPr>
        <p:sp>
          <p:nvSpPr>
            <p:cNvPr id="18" name="Rectangle 17"/>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9" name="Rectangle 18"/>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82024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_&amp;_Appendix">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36812" y="694944"/>
            <a:ext cx="11838432" cy="5673725"/>
          </a:xfrm>
          <a:prstGeom prst="rect">
            <a:avLst/>
          </a:prstGeom>
        </p:spPr>
        <p:txBody>
          <a:bodyPr/>
          <a:lstStyle>
            <a:lvl1pPr marL="0" indent="0">
              <a:spcBef>
                <a:spcPts val="0"/>
              </a:spcBef>
              <a:buNone/>
              <a:defRPr sz="1000"/>
            </a:lvl1pPr>
            <a:lvl2pPr marL="457200" indent="-234950">
              <a:spcBef>
                <a:spcPts val="0"/>
              </a:spcBef>
              <a:buFont typeface="Arial" panose="020B0604020202020204" pitchFamily="34" charset="0"/>
              <a:buChar char="•"/>
              <a:defRPr sz="1000"/>
            </a:lvl2pPr>
            <a:lvl3pPr>
              <a:spcBef>
                <a:spcPts val="0"/>
              </a:spcBef>
              <a:defRPr sz="1000"/>
            </a:lvl3pPr>
            <a:lvl4pPr>
              <a:spcBef>
                <a:spcPts val="0"/>
              </a:spcBef>
              <a:defRPr sz="1000"/>
            </a:lvl4pPr>
            <a:lvl5pPr marL="1144588" indent="-222250">
              <a:spcBef>
                <a:spcPts val="0"/>
              </a:spcBef>
              <a:buFont typeface="Courier New" panose="02070309020205020404" pitchFamily="49" charset="0"/>
              <a:buChar char="o"/>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5"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93613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_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231648" y="693736"/>
            <a:ext cx="11838432" cy="5673725"/>
          </a:xfrm>
          <a:prstGeom prst="rect">
            <a:avLst/>
          </a:prstGeom>
        </p:spPr>
        <p:txBody>
          <a:bodyPr/>
          <a:lstStyle/>
          <a:p>
            <a:r>
              <a:rPr lang="en-US"/>
              <a:t>Click icon to add table</a:t>
            </a:r>
          </a:p>
        </p:txBody>
      </p:sp>
      <p:sp>
        <p:nvSpPr>
          <p:cNvPr id="40"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1"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2"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21828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_Key Point">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38"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39"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1"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538407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_Table_Key Poin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092248"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1298449"/>
            <a:ext cx="573475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6746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613E-2805-1EBA-C88F-BD4015956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8633D-1BB1-D3F9-A5CF-EDB91D7A4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CD637-E37C-B2E2-C10B-1C1BD567A4BE}"/>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B52F3FF7-E03C-738E-7A4B-D7DDAAB73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B0250-77E4-2B17-862F-211E44B880A7}"/>
              </a:ext>
            </a:extLst>
          </p:cNvPr>
          <p:cNvSpPr>
            <a:spLocks noGrp="1"/>
          </p:cNvSpPr>
          <p:nvPr>
            <p:ph type="sldNum" sz="quarter" idx="12"/>
          </p:nvPr>
        </p:nvSpPr>
        <p:spPr/>
        <p:txBody>
          <a:bodyPr/>
          <a:lstStyle/>
          <a:p>
            <a:fld id="{C71BD099-0472-4403-8E36-EA483003492B}" type="slidenum">
              <a:rPr lang="en-US" smtClean="0"/>
              <a:t>‹#›</a:t>
            </a:fld>
            <a:endParaRPr lang="en-US"/>
          </a:p>
        </p:txBody>
      </p:sp>
      <p:pic>
        <p:nvPicPr>
          <p:cNvPr id="7" name="Picture 6" descr="A logo with blue text&#10;&#10;AI-generated content may be incorrect.">
            <a:extLst>
              <a:ext uri="{FF2B5EF4-FFF2-40B4-BE49-F238E27FC236}">
                <a16:creationId xmlns:a16="http://schemas.microsoft.com/office/drawing/2014/main" id="{1BB0B822-6DB4-6956-756A-646678D8C7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69465"/>
            <a:ext cx="1364558" cy="741795"/>
          </a:xfrm>
          <a:prstGeom prst="rect">
            <a:avLst/>
          </a:prstGeom>
        </p:spPr>
      </p:pic>
      <p:sp>
        <p:nvSpPr>
          <p:cNvPr id="9" name="TextBox 8">
            <a:extLst>
              <a:ext uri="{FF2B5EF4-FFF2-40B4-BE49-F238E27FC236}">
                <a16:creationId xmlns:a16="http://schemas.microsoft.com/office/drawing/2014/main" id="{D3E4B935-2F7E-39DB-D2B7-2A3CCE248642}"/>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667105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bble Char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877785"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7109434" y="1298449"/>
            <a:ext cx="4949217"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27003"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941831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ub_Table_Key Point">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40115"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440798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ub_Table_Key Poin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9" y="1298474"/>
            <a:ext cx="11822372" cy="5052958"/>
          </a:xfrm>
          <a:prstGeom prst="rect">
            <a:avLst/>
          </a:prstGeom>
        </p:spPr>
        <p:txBody>
          <a:bodyPr/>
          <a:lstStyle/>
          <a:p>
            <a:r>
              <a:rPr lang="en-US"/>
              <a:t>Click icon to add chart</a:t>
            </a:r>
            <a:endParaRPr lang="en-US" dirty="0"/>
          </a:p>
        </p:txBody>
      </p:sp>
      <p:sp>
        <p:nvSpPr>
          <p:cNvPr id="20" name="Text Placeholder 2"/>
          <p:cNvSpPr>
            <a:spLocks noGrp="1"/>
          </p:cNvSpPr>
          <p:nvPr>
            <p:ph type="body" sz="quarter" idx="15" hasCustomPrompt="1"/>
          </p:nvPr>
        </p:nvSpPr>
        <p:spPr>
          <a:xfrm>
            <a:off x="231649" y="694945"/>
            <a:ext cx="1182237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943004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14150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b_Chart &amp; Table">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694945"/>
            <a:ext cx="6092248" cy="5646991"/>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694267"/>
            <a:ext cx="5734755" cy="5647892"/>
          </a:xfrm>
          <a:prstGeom prst="rect">
            <a:avLst/>
          </a:prstGeom>
        </p:spPr>
        <p:txBody>
          <a:bodyPr/>
          <a:lstStyle/>
          <a:p>
            <a:r>
              <a:rPr lang="en-US"/>
              <a:t>Click icon to add table</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
        <p:nvSpPr>
          <p:cNvPr id="18"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spTree>
    <p:extLst>
      <p:ext uri="{BB962C8B-B14F-4D97-AF65-F5344CB8AC3E}">
        <p14:creationId xmlns:p14="http://schemas.microsoft.com/office/powerpoint/2010/main" val="1059645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 Char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7" y="694944"/>
            <a:ext cx="11838432" cy="5589812"/>
          </a:xfrm>
          <a:prstGeom prst="rect">
            <a:avLst/>
          </a:prstGeom>
        </p:spPr>
        <p:txBody>
          <a:bodyPr/>
          <a:lstStyle/>
          <a:p>
            <a:r>
              <a:rPr lang="en-US"/>
              <a:t>Click icon to add chart</a:t>
            </a:r>
            <a:endParaRPr lang="en-US" dirty="0"/>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32838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A8F-1721-FB40-0FA1-CE7ACE02C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666BB-C52F-71CC-4CF9-0D9D4AAECA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A5429-871D-08E8-998A-A2C67FFBA243}"/>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C66FBCD1-CA37-8C36-E47D-E5CDBBD3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44CFE-470C-D955-D912-057BF4547D7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676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D1C2-5C8E-D928-3CD7-1535FE39F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B73AE-2B5B-1D38-EF10-6460EFB05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5E0B3-D5CC-336E-F4FA-AD4C4FF5B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0EA60-3F4F-E954-5B36-A72FCD5678A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D9B2E087-6D35-BB14-F296-F9C595B1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67EDF-499C-77FE-A85B-841FA798D7D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500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7E03-9648-FD28-3430-A0671DF68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712EB-1C04-4B3C-C7F1-9329C5905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F2E27-F4BB-7B77-8045-6ADC314A2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B594E-E81A-688A-6095-F2490D05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F9BBC-FB72-460D-F6B9-B5586D420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43777-90DC-0160-F67B-EA8F7BDA7BCC}"/>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8" name="Footer Placeholder 7">
            <a:extLst>
              <a:ext uri="{FF2B5EF4-FFF2-40B4-BE49-F238E27FC236}">
                <a16:creationId xmlns:a16="http://schemas.microsoft.com/office/drawing/2014/main" id="{9BDBFAF7-119F-B20E-F6CF-72607D87D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C8067-077D-3C71-DEA4-5E409D2BA8E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95775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68B5-3060-FDD3-F640-7A6998945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4640E-9E73-2D30-7D0C-01E289EDB9A7}"/>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4" name="Footer Placeholder 3">
            <a:extLst>
              <a:ext uri="{FF2B5EF4-FFF2-40B4-BE49-F238E27FC236}">
                <a16:creationId xmlns:a16="http://schemas.microsoft.com/office/drawing/2014/main" id="{AB83A481-D663-AEEE-71FF-44BBED59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4CC72-68D6-25BB-D42C-34D668DC90A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114002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F5DA0-88B7-9534-38B4-B625BFD6BDB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3" name="Footer Placeholder 2">
            <a:extLst>
              <a:ext uri="{FF2B5EF4-FFF2-40B4-BE49-F238E27FC236}">
                <a16:creationId xmlns:a16="http://schemas.microsoft.com/office/drawing/2014/main" id="{7D45A9E8-FD60-291D-3038-CC9D1BE2E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50A5C-3E76-2895-5FC1-1B906F28DDA8}"/>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4612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7C5D-321A-F0FD-114F-79958C710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3B4AB-0B35-C56B-BB62-BB485B732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54607-5D78-CF31-5004-2818F58EA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7DA6E-BA17-F2B0-C7F2-35A73578DF46}"/>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A76130CE-2593-2352-FCC8-E862AB69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CD5C1-84FD-65DA-DB15-475DC9DF14F0}"/>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1930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728-A3C3-8F31-3447-763238AEC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3DF9-E44C-4AD5-2E46-B1FDC1020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7156D-2157-00DF-03E8-A85A7F4F3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CE25-FA19-2BE1-1272-F61B60D395A9}"/>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EEB60C66-704C-6D75-44E5-974B342D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968F1-2E2F-B706-C063-630990C57A8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26873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77DF6-D9E7-AFC1-3D42-C657E5AD6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D2FEF-A38E-3F3E-AF8D-BB6042136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E2DC5-C0AF-9BE3-0733-3A58F4A76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6E0B7C9-E6C6-C31A-03D6-068AB6B7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B145F2-EFC0-3582-FD5B-BB23D4C1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BD099-0472-4403-8E36-EA483003492B}" type="slidenum">
              <a:rPr lang="en-US" smtClean="0"/>
              <a:t>‹#›</a:t>
            </a:fld>
            <a:endParaRPr lang="en-US"/>
          </a:p>
        </p:txBody>
      </p:sp>
    </p:spTree>
    <p:extLst>
      <p:ext uri="{BB962C8B-B14F-4D97-AF65-F5344CB8AC3E}">
        <p14:creationId xmlns:p14="http://schemas.microsoft.com/office/powerpoint/2010/main" val="230979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10877561" y="6424615"/>
            <a:ext cx="1016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sp>
        <p:nvSpPr>
          <p:cNvPr id="28" name="Rectangle 27"/>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8" name="TextBox 57"/>
          <p:cNvSpPr txBox="1"/>
          <p:nvPr userDrawn="1"/>
        </p:nvSpPr>
        <p:spPr>
          <a:xfrm>
            <a:off x="62110" y="6643955"/>
            <a:ext cx="1111233"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confidential</a:t>
            </a:r>
            <a:endParaRPr kumimoji="0" lang="en-US" sz="400" b="0" i="0" u="none" strike="noStrike" kern="1200" cap="none" spc="0" normalizeH="0" baseline="0" noProof="0" dirty="0">
              <a:ln>
                <a:noFill/>
              </a:ln>
              <a:solidFill>
                <a:srgbClr val="77787B"/>
              </a:solidFill>
              <a:effectLst/>
              <a:uLnTx/>
              <a:uFillTx/>
              <a:latin typeface="+mn-lt"/>
              <a:ea typeface="ＭＳ Ｐゴシック" charset="-128"/>
              <a:cs typeface="+mn-cs"/>
            </a:endParaRPr>
          </a:p>
        </p:txBody>
      </p:sp>
      <p:sp>
        <p:nvSpPr>
          <p:cNvPr id="59" name="TextBox 58"/>
          <p:cNvSpPr txBox="1"/>
          <p:nvPr userDrawn="1"/>
        </p:nvSpPr>
        <p:spPr>
          <a:xfrm>
            <a:off x="1026665" y="6647688"/>
            <a:ext cx="660155"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6409</a:t>
            </a:r>
          </a:p>
        </p:txBody>
      </p:sp>
      <p:sp>
        <p:nvSpPr>
          <p:cNvPr id="60" name="Oval 59"/>
          <p:cNvSpPr/>
          <p:nvPr userDrawn="1"/>
        </p:nvSpPr>
        <p:spPr>
          <a:xfrm>
            <a:off x="93462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pic>
        <p:nvPicPr>
          <p:cNvPr id="61" name="Picture 2" descr="C:\Users\jstanick\AppData\Local\Microsoft\Windows\Temporary Internet Files\Content.Outlook\Z3ZXB7EO\IMSH-bbc.jpg"/>
          <p:cNvPicPr>
            <a:picLocks noChangeAspect="1" noChangeArrowheads="1"/>
          </p:cNvPicPr>
          <p:nvPr userDrawn="1"/>
        </p:nvPicPr>
        <p:blipFill>
          <a:blip r:embed="rId16" cstate="print"/>
          <a:srcRect/>
          <a:stretch>
            <a:fillRect/>
          </a:stretch>
        </p:blipFill>
        <p:spPr bwMode="auto">
          <a:xfrm>
            <a:off x="23647" y="6346418"/>
            <a:ext cx="2029179" cy="354552"/>
          </a:xfrm>
          <a:prstGeom prst="rect">
            <a:avLst/>
          </a:prstGeom>
          <a:noFill/>
        </p:spPr>
      </p:pic>
      <p:sp>
        <p:nvSpPr>
          <p:cNvPr id="62" name="TextBox 61"/>
          <p:cNvSpPr txBox="1"/>
          <p:nvPr userDrawn="1"/>
        </p:nvSpPr>
        <p:spPr>
          <a:xfrm>
            <a:off x="1607658" y="6647688"/>
            <a:ext cx="1043719"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17-5</a:t>
            </a:r>
          </a:p>
        </p:txBody>
      </p:sp>
      <p:sp>
        <p:nvSpPr>
          <p:cNvPr id="63" name="Oval 62"/>
          <p:cNvSpPr/>
          <p:nvPr userDrawn="1"/>
        </p:nvSpPr>
        <p:spPr>
          <a:xfrm>
            <a:off x="156444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65" name="Rectangle 64"/>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7" name="Rectangle 66"/>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8" name="Rectangle 67"/>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64169"/>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470022"/>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907410"/>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1344798"/>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1782186"/>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2656962"/>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2219574"/>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2" name="Rectangle 51"/>
          <p:cNvSpPr/>
          <p:nvPr userDrawn="1"/>
        </p:nvSpPr>
        <p:spPr bwMode="gray">
          <a:xfrm>
            <a:off x="12882880" y="3094350"/>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3" name="Rectangle 52"/>
          <p:cNvSpPr/>
          <p:nvPr userDrawn="1"/>
        </p:nvSpPr>
        <p:spPr bwMode="gray">
          <a:xfrm>
            <a:off x="12882880" y="3531738"/>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4" name="Rectangle 53"/>
          <p:cNvSpPr/>
          <p:nvPr userDrawn="1"/>
        </p:nvSpPr>
        <p:spPr bwMode="gray">
          <a:xfrm>
            <a:off x="12882880" y="3969126"/>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5" name="Rectangle 54"/>
          <p:cNvSpPr/>
          <p:nvPr userDrawn="1"/>
        </p:nvSpPr>
        <p:spPr bwMode="gray">
          <a:xfrm>
            <a:off x="12882880" y="4406514"/>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7391955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3D960-A883-1A65-83F5-62EDE99EA014}"/>
              </a:ext>
            </a:extLst>
          </p:cNvPr>
          <p:cNvSpPr txBox="1"/>
          <p:nvPr/>
        </p:nvSpPr>
        <p:spPr>
          <a:xfrm>
            <a:off x="796413" y="2215318"/>
            <a:ext cx="8239432" cy="1538883"/>
          </a:xfrm>
          <a:prstGeom prst="rect">
            <a:avLst/>
          </a:prstGeom>
          <a:noFill/>
        </p:spPr>
        <p:txBody>
          <a:bodyPr wrap="square" rtlCol="0">
            <a:spAutoFit/>
          </a:bodyPr>
          <a:lstStyle/>
          <a:p>
            <a:r>
              <a:rPr lang="en-US" sz="2000" b="1" dirty="0"/>
              <a:t>DSE5002 Project 1</a:t>
            </a:r>
          </a:p>
          <a:p>
            <a:r>
              <a:rPr lang="en-US" sz="2000" b="1" dirty="0"/>
              <a:t>Analysis of Data Science Salaries to Inform future hiring decisions</a:t>
            </a:r>
          </a:p>
          <a:p>
            <a:endParaRPr lang="en-US" b="1" dirty="0"/>
          </a:p>
          <a:p>
            <a:endParaRPr lang="en-US" b="1" dirty="0"/>
          </a:p>
          <a:p>
            <a:endParaRPr lang="en-US" b="1" dirty="0"/>
          </a:p>
        </p:txBody>
      </p:sp>
      <p:sp>
        <p:nvSpPr>
          <p:cNvPr id="2" name="TextBox 1">
            <a:extLst>
              <a:ext uri="{FF2B5EF4-FFF2-40B4-BE49-F238E27FC236}">
                <a16:creationId xmlns:a16="http://schemas.microsoft.com/office/drawing/2014/main" id="{8E53D960-A883-1A65-83F5-62EDE99EA014}"/>
              </a:ext>
            </a:extLst>
          </p:cNvPr>
          <p:cNvSpPr txBox="1"/>
          <p:nvPr/>
        </p:nvSpPr>
        <p:spPr>
          <a:xfrm>
            <a:off x="796413" y="3085038"/>
            <a:ext cx="8239432" cy="2523768"/>
          </a:xfrm>
          <a:prstGeom prst="rect">
            <a:avLst/>
          </a:prstGeom>
          <a:noFill/>
        </p:spPr>
        <p:txBody>
          <a:bodyPr wrap="square" rtlCol="0">
            <a:spAutoFit/>
          </a:bodyPr>
          <a:lstStyle/>
          <a:p>
            <a:endParaRPr lang="en-US" dirty="0"/>
          </a:p>
          <a:p>
            <a:r>
              <a:rPr lang="en-US" sz="1400" dirty="0"/>
              <a:t>Peter Gyorda</a:t>
            </a:r>
          </a:p>
          <a:p>
            <a:endParaRPr lang="en-US" sz="1400" dirty="0"/>
          </a:p>
          <a:p>
            <a:endParaRPr lang="en-US" sz="1400" dirty="0"/>
          </a:p>
          <a:p>
            <a:endParaRPr lang="en-US" sz="1400" dirty="0"/>
          </a:p>
          <a:p>
            <a:endParaRPr lang="en-US" sz="1400" dirty="0"/>
          </a:p>
          <a:p>
            <a:endParaRPr lang="en-US" sz="1400" dirty="0"/>
          </a:p>
          <a:p>
            <a:endParaRPr lang="en-US" sz="1400" b="1" dirty="0"/>
          </a:p>
          <a:p>
            <a:r>
              <a:rPr lang="en-US" sz="1400" b="1" dirty="0"/>
              <a:t>April 18, 2025</a:t>
            </a:r>
          </a:p>
          <a:p>
            <a:endParaRPr lang="en-US" sz="1400" dirty="0"/>
          </a:p>
          <a:p>
            <a:endParaRPr lang="en-US" sz="1400" dirty="0"/>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23537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17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2848E-8431-0423-C0BF-ADA614D77427}"/>
              </a:ext>
            </a:extLst>
          </p:cNvPr>
          <p:cNvSpPr txBox="1"/>
          <p:nvPr/>
        </p:nvSpPr>
        <p:spPr>
          <a:xfrm>
            <a:off x="536779" y="25881"/>
            <a:ext cx="108646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Table of Contents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752494"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F38258F2-CB1A-F50A-1B25-B98B6ED470E8}"/>
              </a:ext>
            </a:extLst>
          </p:cNvPr>
          <p:cNvGraphicFramePr>
            <a:graphicFrameLocks noGrp="1"/>
          </p:cNvGraphicFramePr>
          <p:nvPr>
            <p:extLst>
              <p:ext uri="{D42A27DB-BD31-4B8C-83A1-F6EECF244321}">
                <p14:modId xmlns:p14="http://schemas.microsoft.com/office/powerpoint/2010/main" val="4189136528"/>
              </p:ext>
            </p:extLst>
          </p:nvPr>
        </p:nvGraphicFramePr>
        <p:xfrm>
          <a:off x="1608083" y="1425191"/>
          <a:ext cx="8370894" cy="2014521"/>
        </p:xfrm>
        <a:graphic>
          <a:graphicData uri="http://schemas.openxmlformats.org/drawingml/2006/table">
            <a:tbl>
              <a:tblPr firstRow="1" bandRow="1">
                <a:tableStyleId>{5C22544A-7EE6-4342-B048-85BDC9FD1C3A}</a:tableStyleId>
              </a:tblPr>
              <a:tblGrid>
                <a:gridCol w="8370894">
                  <a:extLst>
                    <a:ext uri="{9D8B030D-6E8A-4147-A177-3AD203B41FA5}">
                      <a16:colId xmlns:a16="http://schemas.microsoft.com/office/drawing/2014/main" val="3845796324"/>
                    </a:ext>
                  </a:extLst>
                </a:gridCol>
              </a:tblGrid>
              <a:tr h="397187">
                <a:tc>
                  <a:txBody>
                    <a:bodyPr/>
                    <a:lstStyle/>
                    <a:p>
                      <a:pPr algn="ctr"/>
                      <a:r>
                        <a:rPr lang="en-US" b="1" dirty="0"/>
                        <a:t>Table of Contents</a:t>
                      </a:r>
                    </a:p>
                  </a:txBody>
                  <a:tcPr>
                    <a:solidFill>
                      <a:schemeClr val="accent1"/>
                    </a:solidFill>
                  </a:tcPr>
                </a:tc>
                <a:extLst>
                  <a:ext uri="{0D108BD9-81ED-4DB2-BD59-A6C34878D82A}">
                    <a16:rowId xmlns:a16="http://schemas.microsoft.com/office/drawing/2014/main" val="2836129440"/>
                  </a:ext>
                </a:extLst>
              </a:tr>
              <a:tr h="397187">
                <a:tc>
                  <a:txBody>
                    <a:bodyPr/>
                    <a:lstStyle/>
                    <a:p>
                      <a:r>
                        <a:rPr lang="en-US" b="1" dirty="0"/>
                        <a:t>Business Need, Project Objectives and Scope</a:t>
                      </a:r>
                    </a:p>
                  </a:txBody>
                  <a:tcPr/>
                </a:tc>
                <a:extLst>
                  <a:ext uri="{0D108BD9-81ED-4DB2-BD59-A6C34878D82A}">
                    <a16:rowId xmlns:a16="http://schemas.microsoft.com/office/drawing/2014/main" val="2794000279"/>
                  </a:ext>
                </a:extLst>
              </a:tr>
              <a:tr h="397187">
                <a:tc>
                  <a:txBody>
                    <a:bodyPr/>
                    <a:lstStyle/>
                    <a:p>
                      <a:r>
                        <a:rPr lang="en-US" b="1" dirty="0"/>
                        <a:t>Project Approach</a:t>
                      </a:r>
                      <a:endParaRPr lang="en-US" b="1" baseline="0" dirty="0"/>
                    </a:p>
                  </a:txBody>
                  <a:tcPr/>
                </a:tc>
                <a:extLst>
                  <a:ext uri="{0D108BD9-81ED-4DB2-BD59-A6C34878D82A}">
                    <a16:rowId xmlns:a16="http://schemas.microsoft.com/office/drawing/2014/main" val="729490770"/>
                  </a:ext>
                </a:extLst>
              </a:tr>
              <a:tr h="457200">
                <a:tc>
                  <a:txBody>
                    <a:bodyPr/>
                    <a:lstStyle/>
                    <a:p>
                      <a:r>
                        <a:rPr lang="en-US" b="1" dirty="0"/>
                        <a:t>Analysis and Conclusions</a:t>
                      </a:r>
                      <a:endParaRPr lang="en-US" b="1" baseline="0" dirty="0"/>
                    </a:p>
                  </a:txBody>
                  <a:tcPr/>
                </a:tc>
                <a:extLst>
                  <a:ext uri="{0D108BD9-81ED-4DB2-BD59-A6C34878D82A}">
                    <a16:rowId xmlns:a16="http://schemas.microsoft.com/office/drawing/2014/main" val="3781199375"/>
                  </a:ext>
                </a:extLst>
              </a:tr>
              <a:tr h="365760">
                <a:tc>
                  <a:txBody>
                    <a:bodyPr/>
                    <a:lstStyle/>
                    <a:p>
                      <a:endParaRPr lang="en-US" b="1" dirty="0"/>
                    </a:p>
                  </a:txBody>
                  <a:tcPr/>
                </a:tc>
                <a:extLst>
                  <a:ext uri="{0D108BD9-81ED-4DB2-BD59-A6C34878D82A}">
                    <a16:rowId xmlns:a16="http://schemas.microsoft.com/office/drawing/2014/main" val="342597807"/>
                  </a:ext>
                </a:extLst>
              </a:tr>
            </a:tbl>
          </a:graphicData>
        </a:graphic>
      </p:graphicFrame>
    </p:spTree>
    <p:extLst>
      <p:ext uri="{BB962C8B-B14F-4D97-AF65-F5344CB8AC3E}">
        <p14:creationId xmlns:p14="http://schemas.microsoft.com/office/powerpoint/2010/main" val="123305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EDA5112-75F5-37EE-8DBA-CEF9D0009EDE}"/>
              </a:ext>
            </a:extLst>
          </p:cNvPr>
          <p:cNvCxnSpPr/>
          <p:nvPr/>
        </p:nvCxnSpPr>
        <p:spPr>
          <a:xfrm>
            <a:off x="648931" y="946960"/>
            <a:ext cx="9193161"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53D960-A883-1A65-83F5-62EDE99EA014}"/>
              </a:ext>
            </a:extLst>
          </p:cNvPr>
          <p:cNvSpPr txBox="1"/>
          <p:nvPr/>
        </p:nvSpPr>
        <p:spPr>
          <a:xfrm>
            <a:off x="639101" y="878131"/>
            <a:ext cx="10451690" cy="2554545"/>
          </a:xfrm>
          <a:prstGeom prst="rect">
            <a:avLst/>
          </a:prstGeom>
          <a:solidFill>
            <a:schemeClr val="bg2"/>
          </a:solidFill>
        </p:spPr>
        <p:txBody>
          <a:bodyPr wrap="square" rtlCol="0">
            <a:spAutoFit/>
          </a:bodyPr>
          <a:lstStyle/>
          <a:p>
            <a:pPr marL="0" marR="0">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My company’s </a:t>
            </a:r>
            <a:r>
              <a:rPr lang="en-US" sz="1600" dirty="0">
                <a:effectLst/>
                <a:latin typeface="Calibri" panose="020F0502020204030204" pitchFamily="34" charset="0"/>
                <a:ea typeface="Calibri" panose="020F0502020204030204" pitchFamily="34" charset="0"/>
                <a:cs typeface="Times New Roman" panose="02020603050405020304" pitchFamily="18" charset="0"/>
              </a:rPr>
              <a:t>CEO has decided that the company needs a full-time data scientist, and possibly a team of them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She thinks she needs someone who can help drive data science within then entire organization and could potentially lead a team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She understands that data scientist salaries vary widely across the world and is unsure what to pay them. To complicate matters, salaries are going up due to the great recession and the market is highly competitive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My CEO has asked you to prepare an analysis on data science salaries and provide them with a range to be competitive and get top talent. The position can work offshore, but the CEO would like to know what the difference is for a person working in the United States</a:t>
            </a:r>
          </a:p>
        </p:txBody>
      </p:sp>
      <p:sp>
        <p:nvSpPr>
          <p:cNvPr id="5" name="TextBox 4">
            <a:extLst>
              <a:ext uri="{FF2B5EF4-FFF2-40B4-BE49-F238E27FC236}">
                <a16:creationId xmlns:a16="http://schemas.microsoft.com/office/drawing/2014/main" id="{26A867B9-69E8-3C32-A207-66F0A79DE650}"/>
              </a:ext>
            </a:extLst>
          </p:cNvPr>
          <p:cNvSpPr txBox="1"/>
          <p:nvPr/>
        </p:nvSpPr>
        <p:spPr>
          <a:xfrm>
            <a:off x="570275" y="-46728"/>
            <a:ext cx="10982623" cy="923330"/>
          </a:xfrm>
          <a:prstGeom prst="rect">
            <a:avLst/>
          </a:prstGeom>
          <a:noFill/>
        </p:spPr>
        <p:txBody>
          <a:bodyPr wrap="square" rtlCol="0">
            <a:spAutoFit/>
          </a:bodyPr>
          <a:lstStyle/>
          <a:p>
            <a:endParaRPr lang="en-US" b="1" dirty="0"/>
          </a:p>
          <a:p>
            <a:r>
              <a:rPr lang="en-US" b="1" dirty="0"/>
              <a:t>Business Need, Project Objectives and Scope</a:t>
            </a:r>
          </a:p>
          <a:p>
            <a:r>
              <a:rPr lang="en-US" dirty="0"/>
              <a:t>My company CEO would like an analysis of Data Scientist salaries to inform their hiring decisions</a:t>
            </a:r>
          </a:p>
        </p:txBody>
      </p:sp>
      <p:sp>
        <p:nvSpPr>
          <p:cNvPr id="4" name="TextBox 3">
            <a:extLst>
              <a:ext uri="{FF2B5EF4-FFF2-40B4-BE49-F238E27FC236}">
                <a16:creationId xmlns:a16="http://schemas.microsoft.com/office/drawing/2014/main" id="{3149EA26-F516-5079-052F-B39F73D4D39C}"/>
              </a:ext>
            </a:extLst>
          </p:cNvPr>
          <p:cNvSpPr txBox="1"/>
          <p:nvPr/>
        </p:nvSpPr>
        <p:spPr>
          <a:xfrm>
            <a:off x="4680154" y="3352517"/>
            <a:ext cx="2399071" cy="369332"/>
          </a:xfrm>
          <a:prstGeom prst="rect">
            <a:avLst/>
          </a:prstGeom>
          <a:noFill/>
        </p:spPr>
        <p:txBody>
          <a:bodyPr wrap="square" rtlCol="0">
            <a:spAutoFit/>
          </a:bodyPr>
          <a:lstStyle/>
          <a:p>
            <a:r>
              <a:rPr lang="en-US" b="1" dirty="0"/>
              <a:t>Projective Objectives</a:t>
            </a:r>
          </a:p>
        </p:txBody>
      </p:sp>
      <p:sp>
        <p:nvSpPr>
          <p:cNvPr id="6" name="TextBox 5">
            <a:extLst>
              <a:ext uri="{FF2B5EF4-FFF2-40B4-BE49-F238E27FC236}">
                <a16:creationId xmlns:a16="http://schemas.microsoft.com/office/drawing/2014/main" id="{8B627BB0-5F6E-82B4-5DF7-4E7E96AA6320}"/>
              </a:ext>
            </a:extLst>
          </p:cNvPr>
          <p:cNvSpPr txBox="1"/>
          <p:nvPr/>
        </p:nvSpPr>
        <p:spPr>
          <a:xfrm>
            <a:off x="570275" y="4190507"/>
            <a:ext cx="10202499" cy="1107996"/>
          </a:xfrm>
          <a:prstGeom prst="rect">
            <a:avLst/>
          </a:prstGeom>
          <a:solidFill>
            <a:schemeClr val="bg1"/>
          </a:solidFill>
        </p:spPr>
        <p:txBody>
          <a:bodyPr wrap="square" rtlCol="0">
            <a:spAutoFit/>
          </a:bodyPr>
          <a:lstStyle/>
          <a:p>
            <a:endParaRPr lang="en-US" b="1" dirty="0"/>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Perform an Analysis of current data scientist salaries to understand the best options for the company to hire a data scientist and potentially a larger team in the near future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Make a recommendation to the CEO on what the best path should be for the company</a:t>
            </a:r>
            <a:endParaRPr lang="en-US" sz="1600" dirty="0"/>
          </a:p>
        </p:txBody>
      </p:sp>
      <p:sp>
        <p:nvSpPr>
          <p:cNvPr id="2" name="Flowchart: Merge 1">
            <a:extLst>
              <a:ext uri="{FF2B5EF4-FFF2-40B4-BE49-F238E27FC236}">
                <a16:creationId xmlns:a16="http://schemas.microsoft.com/office/drawing/2014/main" id="{E3682C25-BF01-B4F3-4946-9380C9595E93}"/>
              </a:ext>
            </a:extLst>
          </p:cNvPr>
          <p:cNvSpPr/>
          <p:nvPr/>
        </p:nvSpPr>
        <p:spPr>
          <a:xfrm>
            <a:off x="3451123" y="3718559"/>
            <a:ext cx="4532671" cy="471948"/>
          </a:xfrm>
          <a:prstGeom prst="flowChartMerg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3249B9C-102F-C85C-7A40-C30239188CBB}"/>
              </a:ext>
            </a:extLst>
          </p:cNvPr>
          <p:cNvCxnSpPr>
            <a:cxnSpLocks/>
          </p:cNvCxnSpPr>
          <p:nvPr/>
        </p:nvCxnSpPr>
        <p:spPr>
          <a:xfrm>
            <a:off x="648931" y="876602"/>
            <a:ext cx="107524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7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0243B-9595-3991-6CA5-140032CDA974}"/>
            </a:ext>
          </a:extLst>
        </p:cNvPr>
        <p:cNvGrpSpPr/>
        <p:nvPr/>
      </p:nvGrpSpPr>
      <p:grpSpPr>
        <a:xfrm>
          <a:off x="0" y="0"/>
          <a:ext cx="0" cy="0"/>
          <a:chOff x="0" y="0"/>
          <a:chExt cx="0" cy="0"/>
        </a:xfrm>
      </p:grpSpPr>
      <p:sp>
        <p:nvSpPr>
          <p:cNvPr id="5" name="Text Placeholder 1">
            <a:extLst>
              <a:ext uri="{FF2B5EF4-FFF2-40B4-BE49-F238E27FC236}">
                <a16:creationId xmlns:a16="http://schemas.microsoft.com/office/drawing/2014/main" id="{525B4BB4-B53B-2062-FC72-CCB39F77571D}"/>
              </a:ext>
            </a:extLst>
          </p:cNvPr>
          <p:cNvSpPr txBox="1">
            <a:spLocks/>
          </p:cNvSpPr>
          <p:nvPr/>
        </p:nvSpPr>
        <p:spPr>
          <a:xfrm>
            <a:off x="550606" y="755893"/>
            <a:ext cx="11838432"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The project entailed data acquisition, processing through a series of steps and performing exploratory analysis using Python coding language.  After the analysis is complete, the final results are communicated to senior management utilizing graphics packages embedded in Python</a:t>
            </a:r>
          </a:p>
        </p:txBody>
      </p:sp>
      <p:sp>
        <p:nvSpPr>
          <p:cNvPr id="7" name="TextBox 6">
            <a:extLst>
              <a:ext uri="{FF2B5EF4-FFF2-40B4-BE49-F238E27FC236}">
                <a16:creationId xmlns:a16="http://schemas.microsoft.com/office/drawing/2014/main" id="{204EEBD2-7CAB-D4BE-3B48-7AACCB52A045}"/>
              </a:ext>
            </a:extLst>
          </p:cNvPr>
          <p:cNvSpPr txBox="1"/>
          <p:nvPr/>
        </p:nvSpPr>
        <p:spPr>
          <a:xfrm>
            <a:off x="550606" y="127819"/>
            <a:ext cx="10864646" cy="646331"/>
          </a:xfrm>
          <a:prstGeom prst="rect">
            <a:avLst/>
          </a:prstGeom>
          <a:noFill/>
        </p:spPr>
        <p:txBody>
          <a:bodyPr wrap="square" rtlCol="0">
            <a:spAutoFit/>
          </a:bodyPr>
          <a:lstStyle/>
          <a:p>
            <a:r>
              <a:rPr lang="en-US" b="1" dirty="0"/>
              <a:t>Project Approach</a:t>
            </a:r>
          </a:p>
          <a:p>
            <a:r>
              <a:rPr lang="en-US" dirty="0"/>
              <a:t>We propose a traditional approach to analyzing data science salaries using the following workflow</a:t>
            </a:r>
          </a:p>
        </p:txBody>
      </p:sp>
      <p:graphicFrame>
        <p:nvGraphicFramePr>
          <p:cNvPr id="3" name="Diagram 2">
            <a:extLst>
              <a:ext uri="{FF2B5EF4-FFF2-40B4-BE49-F238E27FC236}">
                <a16:creationId xmlns:a16="http://schemas.microsoft.com/office/drawing/2014/main" id="{1FA65C17-8A89-FFD9-27AF-ED60DE26F6E1}"/>
              </a:ext>
            </a:extLst>
          </p:cNvPr>
          <p:cNvGraphicFramePr/>
          <p:nvPr>
            <p:extLst>
              <p:ext uri="{D42A27DB-BD31-4B8C-83A1-F6EECF244321}">
                <p14:modId xmlns:p14="http://schemas.microsoft.com/office/powerpoint/2010/main" val="2996416089"/>
              </p:ext>
            </p:extLst>
          </p:nvPr>
        </p:nvGraphicFramePr>
        <p:xfrm>
          <a:off x="1110094" y="1707858"/>
          <a:ext cx="9775274" cy="5324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TextBox 20">
            <a:extLst>
              <a:ext uri="{FF2B5EF4-FFF2-40B4-BE49-F238E27FC236}">
                <a16:creationId xmlns:a16="http://schemas.microsoft.com/office/drawing/2014/main" id="{40B9D0D1-93FA-DB06-126C-1AAF0283F04B}"/>
              </a:ext>
            </a:extLst>
          </p:cNvPr>
          <p:cNvSpPr txBox="1"/>
          <p:nvPr/>
        </p:nvSpPr>
        <p:spPr>
          <a:xfrm>
            <a:off x="181274" y="2028106"/>
            <a:ext cx="369332" cy="3048160"/>
          </a:xfrm>
          <a:prstGeom prst="rect">
            <a:avLst/>
          </a:prstGeom>
          <a:solidFill>
            <a:schemeClr val="bg1">
              <a:lumMod val="95000"/>
            </a:schemeClr>
          </a:solidFill>
        </p:spPr>
        <p:txBody>
          <a:bodyPr vert="vert270" wrap="square" rtlCol="0">
            <a:spAutoFit/>
          </a:bodyPr>
          <a:lstStyle/>
          <a:p>
            <a:pPr algn="ctr"/>
            <a:r>
              <a:rPr lang="en-US" sz="1200" b="1" dirty="0"/>
              <a:t>Detailed Approach</a:t>
            </a:r>
          </a:p>
        </p:txBody>
      </p:sp>
      <p:cxnSp>
        <p:nvCxnSpPr>
          <p:cNvPr id="2" name="Straight Connector 1">
            <a:extLst>
              <a:ext uri="{FF2B5EF4-FFF2-40B4-BE49-F238E27FC236}">
                <a16:creationId xmlns:a16="http://schemas.microsoft.com/office/drawing/2014/main" id="{7796C86B-24D2-55DE-319B-0CCEADFC6F54}"/>
              </a:ext>
            </a:extLst>
          </p:cNvPr>
          <p:cNvCxnSpPr>
            <a:cxnSpLocks/>
          </p:cNvCxnSpPr>
          <p:nvPr/>
        </p:nvCxnSpPr>
        <p:spPr>
          <a:xfrm>
            <a:off x="698088" y="765021"/>
            <a:ext cx="1010019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Flowchart: Connector 5">
            <a:extLst>
              <a:ext uri="{FF2B5EF4-FFF2-40B4-BE49-F238E27FC236}">
                <a16:creationId xmlns:a16="http://schemas.microsoft.com/office/drawing/2014/main" id="{6FD25C50-75E8-3B13-1CD7-A2E70A272AC5}"/>
              </a:ext>
            </a:extLst>
          </p:cNvPr>
          <p:cNvSpPr/>
          <p:nvPr/>
        </p:nvSpPr>
        <p:spPr>
          <a:xfrm>
            <a:off x="2480447" y="2643056"/>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1" name="TextBox 10">
            <a:extLst>
              <a:ext uri="{FF2B5EF4-FFF2-40B4-BE49-F238E27FC236}">
                <a16:creationId xmlns:a16="http://schemas.microsoft.com/office/drawing/2014/main" id="{35BD3CE0-B6C3-585B-0271-3486E898A4C4}"/>
              </a:ext>
            </a:extLst>
          </p:cNvPr>
          <p:cNvSpPr txBox="1"/>
          <p:nvPr/>
        </p:nvSpPr>
        <p:spPr>
          <a:xfrm>
            <a:off x="1815540" y="2585021"/>
            <a:ext cx="783771" cy="369332"/>
          </a:xfrm>
          <a:prstGeom prst="rect">
            <a:avLst/>
          </a:prstGeom>
          <a:noFill/>
        </p:spPr>
        <p:txBody>
          <a:bodyPr wrap="square" rtlCol="0">
            <a:spAutoFit/>
          </a:bodyPr>
          <a:lstStyle/>
          <a:p>
            <a:r>
              <a:rPr lang="en-US" dirty="0"/>
              <a:t>Step</a:t>
            </a:r>
          </a:p>
        </p:txBody>
      </p:sp>
      <p:sp>
        <p:nvSpPr>
          <p:cNvPr id="12" name="Flowchart: Connector 11">
            <a:extLst>
              <a:ext uri="{FF2B5EF4-FFF2-40B4-BE49-F238E27FC236}">
                <a16:creationId xmlns:a16="http://schemas.microsoft.com/office/drawing/2014/main" id="{C16E98EA-DEB8-8E69-FECD-DE245F42A6CE}"/>
              </a:ext>
            </a:extLst>
          </p:cNvPr>
          <p:cNvSpPr/>
          <p:nvPr/>
        </p:nvSpPr>
        <p:spPr>
          <a:xfrm>
            <a:off x="4677177" y="2620449"/>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5" name="TextBox 14">
            <a:extLst>
              <a:ext uri="{FF2B5EF4-FFF2-40B4-BE49-F238E27FC236}">
                <a16:creationId xmlns:a16="http://schemas.microsoft.com/office/drawing/2014/main" id="{2540F096-EBFB-3084-BC4F-EE6AEBFD8158}"/>
              </a:ext>
            </a:extLst>
          </p:cNvPr>
          <p:cNvSpPr txBox="1"/>
          <p:nvPr/>
        </p:nvSpPr>
        <p:spPr>
          <a:xfrm>
            <a:off x="4026141" y="2577416"/>
            <a:ext cx="783771" cy="369332"/>
          </a:xfrm>
          <a:prstGeom prst="rect">
            <a:avLst/>
          </a:prstGeom>
          <a:noFill/>
        </p:spPr>
        <p:txBody>
          <a:bodyPr wrap="square" rtlCol="0">
            <a:spAutoFit/>
          </a:bodyPr>
          <a:lstStyle/>
          <a:p>
            <a:r>
              <a:rPr lang="en-US" dirty="0"/>
              <a:t>Step</a:t>
            </a:r>
          </a:p>
        </p:txBody>
      </p:sp>
      <p:sp>
        <p:nvSpPr>
          <p:cNvPr id="16" name="Flowchart: Connector 15">
            <a:extLst>
              <a:ext uri="{FF2B5EF4-FFF2-40B4-BE49-F238E27FC236}">
                <a16:creationId xmlns:a16="http://schemas.microsoft.com/office/drawing/2014/main" id="{7EBA18A1-3523-B854-2B9C-057488B48429}"/>
              </a:ext>
            </a:extLst>
          </p:cNvPr>
          <p:cNvSpPr/>
          <p:nvPr/>
        </p:nvSpPr>
        <p:spPr>
          <a:xfrm>
            <a:off x="6910934" y="2624565"/>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TextBox 16">
            <a:extLst>
              <a:ext uri="{FF2B5EF4-FFF2-40B4-BE49-F238E27FC236}">
                <a16:creationId xmlns:a16="http://schemas.microsoft.com/office/drawing/2014/main" id="{3E44CD29-566F-FB94-48E7-85218990056F}"/>
              </a:ext>
            </a:extLst>
          </p:cNvPr>
          <p:cNvSpPr txBox="1"/>
          <p:nvPr/>
        </p:nvSpPr>
        <p:spPr>
          <a:xfrm>
            <a:off x="6259898" y="2581532"/>
            <a:ext cx="783771" cy="369332"/>
          </a:xfrm>
          <a:prstGeom prst="rect">
            <a:avLst/>
          </a:prstGeom>
          <a:noFill/>
        </p:spPr>
        <p:txBody>
          <a:bodyPr wrap="square" rtlCol="0">
            <a:spAutoFit/>
          </a:bodyPr>
          <a:lstStyle/>
          <a:p>
            <a:r>
              <a:rPr lang="en-US" dirty="0"/>
              <a:t>Step</a:t>
            </a:r>
          </a:p>
        </p:txBody>
      </p:sp>
      <p:sp>
        <p:nvSpPr>
          <p:cNvPr id="24" name="Flowchart: Connector 23">
            <a:extLst>
              <a:ext uri="{FF2B5EF4-FFF2-40B4-BE49-F238E27FC236}">
                <a16:creationId xmlns:a16="http://schemas.microsoft.com/office/drawing/2014/main" id="{8496329C-6EE0-2386-FBB2-F5AB1D4BF03B}"/>
              </a:ext>
            </a:extLst>
          </p:cNvPr>
          <p:cNvSpPr/>
          <p:nvPr/>
        </p:nvSpPr>
        <p:spPr>
          <a:xfrm>
            <a:off x="9238550" y="2628054"/>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5" name="TextBox 24">
            <a:extLst>
              <a:ext uri="{FF2B5EF4-FFF2-40B4-BE49-F238E27FC236}">
                <a16:creationId xmlns:a16="http://schemas.microsoft.com/office/drawing/2014/main" id="{95DB4002-9F3F-0912-2418-45674520F40B}"/>
              </a:ext>
            </a:extLst>
          </p:cNvPr>
          <p:cNvSpPr txBox="1"/>
          <p:nvPr/>
        </p:nvSpPr>
        <p:spPr>
          <a:xfrm>
            <a:off x="8587515" y="2600023"/>
            <a:ext cx="783771" cy="369332"/>
          </a:xfrm>
          <a:prstGeom prst="rect">
            <a:avLst/>
          </a:prstGeom>
          <a:noFill/>
        </p:spPr>
        <p:txBody>
          <a:bodyPr wrap="square" rtlCol="0">
            <a:spAutoFit/>
          </a:bodyPr>
          <a:lstStyle/>
          <a:p>
            <a:r>
              <a:rPr lang="en-US" dirty="0"/>
              <a:t>Step</a:t>
            </a:r>
          </a:p>
        </p:txBody>
      </p:sp>
    </p:spTree>
    <p:extLst>
      <p:ext uri="{BB962C8B-B14F-4D97-AF65-F5344CB8AC3E}">
        <p14:creationId xmlns:p14="http://schemas.microsoft.com/office/powerpoint/2010/main" val="245819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8E697-BFB9-676E-7B36-11C0964777B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27ACBE3-688A-07DB-ABDF-535F40E80FEF}"/>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253B55C-BE2E-C01E-A198-5B5306CA3405}"/>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experience level</a:t>
            </a:r>
          </a:p>
        </p:txBody>
      </p:sp>
      <p:sp>
        <p:nvSpPr>
          <p:cNvPr id="2" name="Text Placeholder 1">
            <a:extLst>
              <a:ext uri="{FF2B5EF4-FFF2-40B4-BE49-F238E27FC236}">
                <a16:creationId xmlns:a16="http://schemas.microsoft.com/office/drawing/2014/main" id="{79FFA55F-6891-80D8-66DB-35A08A2EA82B}"/>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file of Data Scientist salaries was analyzed using python.  There were 607 salaries analyzed across various geographic regions, experience levels and size of companies employing  the Data Scientists.  All salary information was converted into US $ and is represented below.</a:t>
            </a:r>
          </a:p>
        </p:txBody>
      </p:sp>
      <p:graphicFrame>
        <p:nvGraphicFramePr>
          <p:cNvPr id="8" name="Table 7">
            <a:extLst>
              <a:ext uri="{FF2B5EF4-FFF2-40B4-BE49-F238E27FC236}">
                <a16:creationId xmlns:a16="http://schemas.microsoft.com/office/drawing/2014/main" id="{3D9AEBE4-5506-22C3-ABFC-D2546432C0D2}"/>
              </a:ext>
            </a:extLst>
          </p:cNvPr>
          <p:cNvGraphicFramePr>
            <a:graphicFrameLocks noGrp="1"/>
          </p:cNvGraphicFramePr>
          <p:nvPr>
            <p:extLst>
              <p:ext uri="{D42A27DB-BD31-4B8C-83A1-F6EECF244321}">
                <p14:modId xmlns:p14="http://schemas.microsoft.com/office/powerpoint/2010/main" val="812050337"/>
              </p:ext>
            </p:extLst>
          </p:nvPr>
        </p:nvGraphicFramePr>
        <p:xfrm>
          <a:off x="703937" y="190444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6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600" dirty="0"/>
                        <a:t>Entry Level (EN)</a:t>
                      </a:r>
                    </a:p>
                  </a:txBody>
                  <a:tcPr/>
                </a:tc>
                <a:tc>
                  <a:txBody>
                    <a:bodyPr/>
                    <a:lstStyle/>
                    <a:p>
                      <a:r>
                        <a:rPr lang="en-US" sz="1600" dirty="0"/>
                        <a:t>$61,643</a:t>
                      </a:r>
                    </a:p>
                  </a:txBody>
                  <a:tcPr/>
                </a:tc>
                <a:tc>
                  <a:txBody>
                    <a:bodyPr/>
                    <a:lstStyle/>
                    <a:p>
                      <a:pPr algn="ctr"/>
                      <a:r>
                        <a:rPr lang="en-US" sz="1600" dirty="0"/>
                        <a:t>$27,505</a:t>
                      </a:r>
                    </a:p>
                  </a:txBody>
                  <a:tcPr/>
                </a:tc>
                <a:tc>
                  <a:txBody>
                    <a:bodyPr/>
                    <a:lstStyle/>
                    <a:p>
                      <a:pPr algn="ctr"/>
                      <a:r>
                        <a:rPr lang="en-US" sz="1600" dirty="0"/>
                        <a:t>$85,425</a:t>
                      </a:r>
                    </a:p>
                  </a:txBody>
                  <a:tcPr/>
                </a:tc>
                <a:extLst>
                  <a:ext uri="{0D108BD9-81ED-4DB2-BD59-A6C34878D82A}">
                    <a16:rowId xmlns:a16="http://schemas.microsoft.com/office/drawing/2014/main" val="1808982524"/>
                  </a:ext>
                </a:extLst>
              </a:tr>
              <a:tr h="356402">
                <a:tc>
                  <a:txBody>
                    <a:bodyPr/>
                    <a:lstStyle/>
                    <a:p>
                      <a:r>
                        <a:rPr lang="en-US" sz="1600" dirty="0"/>
                        <a:t>Mid Level (MI)</a:t>
                      </a:r>
                    </a:p>
                  </a:txBody>
                  <a:tcPr/>
                </a:tc>
                <a:tc>
                  <a:txBody>
                    <a:bodyPr/>
                    <a:lstStyle/>
                    <a:p>
                      <a:r>
                        <a:rPr lang="en-US" sz="1600" dirty="0"/>
                        <a:t>$87,996</a:t>
                      </a:r>
                    </a:p>
                  </a:txBody>
                  <a:tcPr/>
                </a:tc>
                <a:tc>
                  <a:txBody>
                    <a:bodyPr/>
                    <a:lstStyle/>
                    <a:p>
                      <a:pPr algn="ctr"/>
                      <a:r>
                        <a:rPr lang="en-US" sz="1600" dirty="0"/>
                        <a:t>$48,000</a:t>
                      </a:r>
                    </a:p>
                  </a:txBody>
                  <a:tcPr/>
                </a:tc>
                <a:tc>
                  <a:txBody>
                    <a:bodyPr/>
                    <a:lstStyle/>
                    <a:p>
                      <a:pPr algn="ctr"/>
                      <a:r>
                        <a:rPr lang="en-US" sz="1600" dirty="0"/>
                        <a:t>$112,000</a:t>
                      </a:r>
                    </a:p>
                  </a:txBody>
                  <a:tcPr/>
                </a:tc>
                <a:extLst>
                  <a:ext uri="{0D108BD9-81ED-4DB2-BD59-A6C34878D82A}">
                    <a16:rowId xmlns:a16="http://schemas.microsoft.com/office/drawing/2014/main" val="1780255851"/>
                  </a:ext>
                </a:extLst>
              </a:tr>
              <a:tr h="351519">
                <a:tc>
                  <a:txBody>
                    <a:bodyPr/>
                    <a:lstStyle/>
                    <a:p>
                      <a:r>
                        <a:rPr lang="en-US" sz="1600" dirty="0"/>
                        <a:t>Senior Level (SE)</a:t>
                      </a:r>
                    </a:p>
                  </a:txBody>
                  <a:tcPr/>
                </a:tc>
                <a:tc>
                  <a:txBody>
                    <a:bodyPr/>
                    <a:lstStyle/>
                    <a:p>
                      <a:r>
                        <a:rPr lang="en-US" sz="1600" dirty="0"/>
                        <a:t>$138,617</a:t>
                      </a:r>
                    </a:p>
                  </a:txBody>
                  <a:tcPr/>
                </a:tc>
                <a:tc>
                  <a:txBody>
                    <a:bodyPr/>
                    <a:lstStyle/>
                    <a:p>
                      <a:pPr algn="ctr"/>
                      <a:r>
                        <a:rPr lang="en-US" sz="1600" dirty="0"/>
                        <a:t>$100,000</a:t>
                      </a:r>
                    </a:p>
                  </a:txBody>
                  <a:tcPr/>
                </a:tc>
                <a:tc>
                  <a:txBody>
                    <a:bodyPr/>
                    <a:lstStyle/>
                    <a:p>
                      <a:pPr algn="ctr"/>
                      <a:r>
                        <a:rPr lang="en-US" sz="1600" dirty="0"/>
                        <a:t>$170,000</a:t>
                      </a:r>
                    </a:p>
                  </a:txBody>
                  <a:tcPr/>
                </a:tc>
                <a:extLst>
                  <a:ext uri="{0D108BD9-81ED-4DB2-BD59-A6C34878D82A}">
                    <a16:rowId xmlns:a16="http://schemas.microsoft.com/office/drawing/2014/main" val="1775929222"/>
                  </a:ext>
                </a:extLst>
              </a:tr>
              <a:tr h="351519">
                <a:tc>
                  <a:txBody>
                    <a:bodyPr/>
                    <a:lstStyle/>
                    <a:p>
                      <a:r>
                        <a:rPr lang="en-US" sz="1600" dirty="0"/>
                        <a:t>Expert Level (EX)</a:t>
                      </a:r>
                    </a:p>
                  </a:txBody>
                  <a:tcPr/>
                </a:tc>
                <a:tc>
                  <a:txBody>
                    <a:bodyPr/>
                    <a:lstStyle/>
                    <a:p>
                      <a:r>
                        <a:rPr lang="en-US" sz="1600" dirty="0"/>
                        <a:t>$199,392</a:t>
                      </a:r>
                    </a:p>
                  </a:txBody>
                  <a:tcPr/>
                </a:tc>
                <a:tc>
                  <a:txBody>
                    <a:bodyPr/>
                    <a:lstStyle/>
                    <a:p>
                      <a:pPr algn="ctr"/>
                      <a:r>
                        <a:rPr lang="en-US" sz="1600" dirty="0"/>
                        <a:t>$130,006</a:t>
                      </a:r>
                    </a:p>
                  </a:txBody>
                  <a:tcPr/>
                </a:tc>
                <a:tc>
                  <a:txBody>
                    <a:bodyPr/>
                    <a:lstStyle/>
                    <a:p>
                      <a:pPr algn="ctr"/>
                      <a:r>
                        <a:rPr lang="en-US" sz="1600" dirty="0"/>
                        <a:t>$233,750</a:t>
                      </a:r>
                    </a:p>
                  </a:txBody>
                  <a:tcPr/>
                </a:tc>
                <a:extLst>
                  <a:ext uri="{0D108BD9-81ED-4DB2-BD59-A6C34878D82A}">
                    <a16:rowId xmlns:a16="http://schemas.microsoft.com/office/drawing/2014/main" val="839352216"/>
                  </a:ext>
                </a:extLst>
              </a:tr>
            </a:tbl>
          </a:graphicData>
        </a:graphic>
      </p:graphicFrame>
      <p:pic>
        <p:nvPicPr>
          <p:cNvPr id="10" name="Picture 9">
            <a:extLst>
              <a:ext uri="{FF2B5EF4-FFF2-40B4-BE49-F238E27FC236}">
                <a16:creationId xmlns:a16="http://schemas.microsoft.com/office/drawing/2014/main" id="{6C10CBBC-7DA9-08C6-0E07-FDE36610CB98}"/>
              </a:ext>
            </a:extLst>
          </p:cNvPr>
          <p:cNvPicPr>
            <a:picLocks noChangeAspect="1"/>
          </p:cNvPicPr>
          <p:nvPr/>
        </p:nvPicPr>
        <p:blipFill>
          <a:blip r:embed="rId2"/>
          <a:stretch>
            <a:fillRect/>
          </a:stretch>
        </p:blipFill>
        <p:spPr>
          <a:xfrm>
            <a:off x="6955971" y="1904179"/>
            <a:ext cx="3614381" cy="2143127"/>
          </a:xfrm>
          <a:prstGeom prst="rect">
            <a:avLst/>
          </a:prstGeom>
        </p:spPr>
      </p:pic>
      <p:sp>
        <p:nvSpPr>
          <p:cNvPr id="11" name="TextBox 10">
            <a:extLst>
              <a:ext uri="{FF2B5EF4-FFF2-40B4-BE49-F238E27FC236}">
                <a16:creationId xmlns:a16="http://schemas.microsoft.com/office/drawing/2014/main" id="{8E42DAE0-5C32-02AA-8609-68C9978C1B59}"/>
              </a:ext>
            </a:extLst>
          </p:cNvPr>
          <p:cNvSpPr txBox="1"/>
          <p:nvPr/>
        </p:nvSpPr>
        <p:spPr>
          <a:xfrm>
            <a:off x="751107" y="1565625"/>
            <a:ext cx="4953000" cy="338554"/>
          </a:xfrm>
          <a:prstGeom prst="rect">
            <a:avLst/>
          </a:prstGeom>
          <a:noFill/>
        </p:spPr>
        <p:txBody>
          <a:bodyPr wrap="square" rtlCol="0">
            <a:spAutoFit/>
          </a:bodyPr>
          <a:lstStyle/>
          <a:p>
            <a:r>
              <a:rPr lang="en-US" sz="1600" b="1" dirty="0"/>
              <a:t>Table 1. Average salary by level</a:t>
            </a:r>
          </a:p>
        </p:txBody>
      </p:sp>
      <p:sp>
        <p:nvSpPr>
          <p:cNvPr id="12" name="TextBox 11">
            <a:extLst>
              <a:ext uri="{FF2B5EF4-FFF2-40B4-BE49-F238E27FC236}">
                <a16:creationId xmlns:a16="http://schemas.microsoft.com/office/drawing/2014/main" id="{17FBD595-B15D-3EF4-80BE-13E389F12C65}"/>
              </a:ext>
            </a:extLst>
          </p:cNvPr>
          <p:cNvSpPr txBox="1"/>
          <p:nvPr/>
        </p:nvSpPr>
        <p:spPr>
          <a:xfrm>
            <a:off x="751107" y="3952581"/>
            <a:ext cx="5569258" cy="461665"/>
          </a:xfrm>
          <a:prstGeom prst="rect">
            <a:avLst/>
          </a:prstGeom>
          <a:noFill/>
        </p:spPr>
        <p:txBody>
          <a:bodyPr wrap="square" rtlCol="0">
            <a:spAutoFit/>
          </a:bodyPr>
          <a:lstStyle/>
          <a:p>
            <a:r>
              <a:rPr lang="en-US" sz="1200" b="1" dirty="0"/>
              <a:t>NOTE: “Low end of range” and “Upper end of range” is the lower end and upper end of the quartile range represented in the box plots.</a:t>
            </a:r>
          </a:p>
        </p:txBody>
      </p:sp>
    </p:spTree>
    <p:extLst>
      <p:ext uri="{BB962C8B-B14F-4D97-AF65-F5344CB8AC3E}">
        <p14:creationId xmlns:p14="http://schemas.microsoft.com/office/powerpoint/2010/main" val="349956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A15-C0AA-4732-5AAD-DE8B209ADFE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D548F4A-9858-2C4B-4E0E-6538D2799B23}"/>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9021619-BAA5-FA5E-110C-6F69E66A182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a:t>
            </a:r>
          </a:p>
        </p:txBody>
      </p:sp>
      <p:sp>
        <p:nvSpPr>
          <p:cNvPr id="2" name="Text Placeholder 1">
            <a:extLst>
              <a:ext uri="{FF2B5EF4-FFF2-40B4-BE49-F238E27FC236}">
                <a16:creationId xmlns:a16="http://schemas.microsoft.com/office/drawing/2014/main" id="{D5D9D3E8-60E5-1448-A39C-5E939D8F23A2}"/>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There were 50 countries listed in the data set and we have provided the 10 countries with highest average salary and the 10 countries with lowest average salary.</a:t>
            </a:r>
          </a:p>
        </p:txBody>
      </p:sp>
      <p:graphicFrame>
        <p:nvGraphicFramePr>
          <p:cNvPr id="8" name="Table 7">
            <a:extLst>
              <a:ext uri="{FF2B5EF4-FFF2-40B4-BE49-F238E27FC236}">
                <a16:creationId xmlns:a16="http://schemas.microsoft.com/office/drawing/2014/main" id="{333EE22F-2026-FCE0-6153-C31BA53BA8A9}"/>
              </a:ext>
            </a:extLst>
          </p:cNvPr>
          <p:cNvGraphicFramePr>
            <a:graphicFrameLocks noGrp="1"/>
          </p:cNvGraphicFramePr>
          <p:nvPr>
            <p:extLst>
              <p:ext uri="{D42A27DB-BD31-4B8C-83A1-F6EECF244321}">
                <p14:modId xmlns:p14="http://schemas.microsoft.com/office/powerpoint/2010/main" val="1924993048"/>
              </p:ext>
            </p:extLst>
          </p:nvPr>
        </p:nvGraphicFramePr>
        <p:xfrm>
          <a:off x="344699" y="1904441"/>
          <a:ext cx="5616428" cy="4026442"/>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6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600" dirty="0"/>
                        <a:t>Russia</a:t>
                      </a:r>
                    </a:p>
                  </a:txBody>
                  <a:tcPr/>
                </a:tc>
                <a:tc>
                  <a:txBody>
                    <a:bodyPr/>
                    <a:lstStyle/>
                    <a:p>
                      <a:r>
                        <a:rPr lang="en-US" sz="1600" dirty="0"/>
                        <a:t>$157,500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$121,250</a:t>
                      </a:r>
                    </a:p>
                  </a:txBody>
                  <a:tcPr/>
                </a:tc>
                <a:tc>
                  <a:txBody>
                    <a:bodyPr/>
                    <a:lstStyle/>
                    <a:p>
                      <a:pPr algn="ctr"/>
                      <a:r>
                        <a:rPr lang="en-US" sz="1600" dirty="0"/>
                        <a:t>$193,750</a:t>
                      </a:r>
                    </a:p>
                  </a:txBody>
                  <a:tcPr/>
                </a:tc>
                <a:extLst>
                  <a:ext uri="{0D108BD9-81ED-4DB2-BD59-A6C34878D82A}">
                    <a16:rowId xmlns:a16="http://schemas.microsoft.com/office/drawing/2014/main" val="1808982524"/>
                  </a:ext>
                </a:extLst>
              </a:tr>
              <a:tr h="356402">
                <a:tc>
                  <a:txBody>
                    <a:bodyPr/>
                    <a:lstStyle/>
                    <a:p>
                      <a:r>
                        <a:rPr lang="en-US" sz="1600" dirty="0"/>
                        <a:t>United States</a:t>
                      </a:r>
                    </a:p>
                  </a:txBody>
                  <a:tcPr/>
                </a:tc>
                <a:tc>
                  <a:txBody>
                    <a:bodyPr/>
                    <a:lstStyle/>
                    <a:p>
                      <a:r>
                        <a:rPr lang="en-US" sz="1600" dirty="0"/>
                        <a:t>$144,055</a:t>
                      </a:r>
                    </a:p>
                  </a:txBody>
                  <a:tcPr/>
                </a:tc>
                <a:tc>
                  <a:txBody>
                    <a:bodyPr/>
                    <a:lstStyle/>
                    <a:p>
                      <a:pPr algn="ctr"/>
                      <a:r>
                        <a:rPr lang="en-US" sz="1600" dirty="0"/>
                        <a:t>$100,000</a:t>
                      </a:r>
                    </a:p>
                  </a:txBody>
                  <a:tcPr/>
                </a:tc>
                <a:tc>
                  <a:txBody>
                    <a:bodyPr/>
                    <a:lstStyle/>
                    <a:p>
                      <a:pPr algn="ctr"/>
                      <a:r>
                        <a:rPr lang="en-US" sz="1600" dirty="0"/>
                        <a:t>$170,000</a:t>
                      </a:r>
                    </a:p>
                  </a:txBody>
                  <a:tcPr/>
                </a:tc>
                <a:extLst>
                  <a:ext uri="{0D108BD9-81ED-4DB2-BD59-A6C34878D82A}">
                    <a16:rowId xmlns:a16="http://schemas.microsoft.com/office/drawing/2014/main" val="1780255851"/>
                  </a:ext>
                </a:extLst>
              </a:tr>
              <a:tr h="351519">
                <a:tc>
                  <a:txBody>
                    <a:bodyPr/>
                    <a:lstStyle/>
                    <a:p>
                      <a:r>
                        <a:rPr lang="en-US" sz="1600" dirty="0"/>
                        <a:t>New Zealand</a:t>
                      </a:r>
                    </a:p>
                  </a:txBody>
                  <a:tcPr/>
                </a:tc>
                <a:tc>
                  <a:txBody>
                    <a:bodyPr/>
                    <a:lstStyle/>
                    <a:p>
                      <a:r>
                        <a:rPr lang="en-US" sz="1600" dirty="0"/>
                        <a:t>$125,000</a:t>
                      </a:r>
                    </a:p>
                  </a:txBody>
                  <a:tcPr/>
                </a:tc>
                <a:tc>
                  <a:txBody>
                    <a:bodyPr/>
                    <a:lstStyle/>
                    <a:p>
                      <a:pPr algn="ctr"/>
                      <a:r>
                        <a:rPr lang="en-US" sz="1600" dirty="0"/>
                        <a:t>$125,000</a:t>
                      </a:r>
                    </a:p>
                  </a:txBody>
                  <a:tcPr/>
                </a:tc>
                <a:tc>
                  <a:txBody>
                    <a:bodyPr/>
                    <a:lstStyle/>
                    <a:p>
                      <a:pPr algn="ctr"/>
                      <a:r>
                        <a:rPr lang="en-US" sz="1600" dirty="0"/>
                        <a:t>$125,000</a:t>
                      </a:r>
                    </a:p>
                  </a:txBody>
                  <a:tcPr/>
                </a:tc>
                <a:extLst>
                  <a:ext uri="{0D108BD9-81ED-4DB2-BD59-A6C34878D82A}">
                    <a16:rowId xmlns:a16="http://schemas.microsoft.com/office/drawing/2014/main" val="1775929222"/>
                  </a:ext>
                </a:extLst>
              </a:tr>
              <a:tr h="0">
                <a:tc>
                  <a:txBody>
                    <a:bodyPr/>
                    <a:lstStyle/>
                    <a:p>
                      <a:r>
                        <a:rPr lang="en-US" sz="1600" dirty="0"/>
                        <a:t>Israel</a:t>
                      </a:r>
                    </a:p>
                  </a:txBody>
                  <a:tcPr/>
                </a:tc>
                <a:tc>
                  <a:txBody>
                    <a:bodyPr/>
                    <a:lstStyle/>
                    <a:p>
                      <a:r>
                        <a:rPr lang="en-US" sz="1600" dirty="0"/>
                        <a:t>$119,059</a:t>
                      </a:r>
                    </a:p>
                  </a:txBody>
                  <a:tcPr/>
                </a:tc>
                <a:tc>
                  <a:txBody>
                    <a:bodyPr/>
                    <a:lstStyle/>
                    <a:p>
                      <a:pPr algn="ctr"/>
                      <a:r>
                        <a:rPr lang="en-US" sz="1600" dirty="0"/>
                        <a:t>$119,059</a:t>
                      </a:r>
                    </a:p>
                  </a:txBody>
                  <a:tcPr/>
                </a:tc>
                <a:tc>
                  <a:txBody>
                    <a:bodyPr/>
                    <a:lstStyle/>
                    <a:p>
                      <a:pPr algn="ctr"/>
                      <a:r>
                        <a:rPr lang="en-US" sz="1600"/>
                        <a:t>$119,059</a:t>
                      </a:r>
                      <a:endParaRPr lang="en-US" sz="1600" dirty="0"/>
                    </a:p>
                  </a:txBody>
                  <a:tcPr/>
                </a:tc>
                <a:extLst>
                  <a:ext uri="{0D108BD9-81ED-4DB2-BD59-A6C34878D82A}">
                    <a16:rowId xmlns:a16="http://schemas.microsoft.com/office/drawing/2014/main" val="839352216"/>
                  </a:ext>
                </a:extLst>
              </a:tr>
              <a:tr h="276694">
                <a:tc>
                  <a:txBody>
                    <a:bodyPr/>
                    <a:lstStyle/>
                    <a:p>
                      <a:r>
                        <a:rPr lang="en-US" sz="1600" dirty="0"/>
                        <a:t>Japan</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557693566"/>
                  </a:ext>
                </a:extLst>
              </a:tr>
              <a:tr h="218107">
                <a:tc>
                  <a:txBody>
                    <a:bodyPr/>
                    <a:lstStyle/>
                    <a:p>
                      <a:r>
                        <a:rPr lang="en-US" sz="1600" dirty="0"/>
                        <a:t>Australia</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579681764"/>
                  </a:ext>
                </a:extLst>
              </a:tr>
              <a:tr h="159521">
                <a:tc>
                  <a:txBody>
                    <a:bodyPr/>
                    <a:lstStyle/>
                    <a:p>
                      <a:r>
                        <a:rPr lang="en-US" sz="1600" dirty="0"/>
                        <a:t>UAE</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4198853686"/>
                  </a:ext>
                </a:extLst>
              </a:tr>
              <a:tr h="0">
                <a:tc>
                  <a:txBody>
                    <a:bodyPr/>
                    <a:lstStyle/>
                    <a:p>
                      <a:r>
                        <a:rPr lang="en-US" sz="1600" dirty="0"/>
                        <a:t>Algeria</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314174324"/>
                  </a:ext>
                </a:extLst>
              </a:tr>
              <a:tr h="167640">
                <a:tc>
                  <a:txBody>
                    <a:bodyPr/>
                    <a:lstStyle/>
                    <a:p>
                      <a:r>
                        <a:rPr lang="en-US" sz="1600" dirty="0"/>
                        <a:t>Iraq</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862079307"/>
                  </a:ext>
                </a:extLst>
              </a:tr>
              <a:tr h="167640">
                <a:tc>
                  <a:txBody>
                    <a:bodyPr/>
                    <a:lstStyle/>
                    <a:p>
                      <a:r>
                        <a:rPr lang="en-US" sz="1600" dirty="0"/>
                        <a:t>Canada</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B9EB4B4B-64A1-FDC7-8E6D-DA77491D89DF}"/>
              </a:ext>
            </a:extLst>
          </p:cNvPr>
          <p:cNvSpPr txBox="1"/>
          <p:nvPr/>
        </p:nvSpPr>
        <p:spPr>
          <a:xfrm>
            <a:off x="326559" y="1565625"/>
            <a:ext cx="5290470" cy="338554"/>
          </a:xfrm>
          <a:prstGeom prst="rect">
            <a:avLst/>
          </a:prstGeom>
          <a:noFill/>
        </p:spPr>
        <p:txBody>
          <a:bodyPr wrap="square" rtlCol="0">
            <a:spAutoFit/>
          </a:bodyPr>
          <a:lstStyle/>
          <a:p>
            <a:r>
              <a:rPr lang="en-US" sz="1600" b="1" dirty="0"/>
              <a:t>Table 2. Top 10 Countries with highest average salary</a:t>
            </a:r>
          </a:p>
        </p:txBody>
      </p:sp>
      <p:graphicFrame>
        <p:nvGraphicFramePr>
          <p:cNvPr id="3" name="Table 2">
            <a:extLst>
              <a:ext uri="{FF2B5EF4-FFF2-40B4-BE49-F238E27FC236}">
                <a16:creationId xmlns:a16="http://schemas.microsoft.com/office/drawing/2014/main" id="{8C6EB9A8-745E-09EB-FABD-8FDE4E027E07}"/>
              </a:ext>
            </a:extLst>
          </p:cNvPr>
          <p:cNvGraphicFramePr>
            <a:graphicFrameLocks noGrp="1"/>
          </p:cNvGraphicFramePr>
          <p:nvPr>
            <p:extLst>
              <p:ext uri="{D42A27DB-BD31-4B8C-83A1-F6EECF244321}">
                <p14:modId xmlns:p14="http://schemas.microsoft.com/office/powerpoint/2010/main" val="4141038367"/>
              </p:ext>
            </p:extLst>
          </p:nvPr>
        </p:nvGraphicFramePr>
        <p:xfrm>
          <a:off x="6183683" y="1904441"/>
          <a:ext cx="5616428" cy="4026442"/>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6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6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600" dirty="0"/>
                        <a:t>Turkey</a:t>
                      </a:r>
                    </a:p>
                  </a:txBody>
                  <a:tcPr/>
                </a:tc>
                <a:tc>
                  <a:txBody>
                    <a:bodyPr/>
                    <a:lstStyle/>
                    <a:p>
                      <a:r>
                        <a:rPr lang="en-US" sz="1600" dirty="0"/>
                        <a:t>$61,643</a:t>
                      </a:r>
                    </a:p>
                  </a:txBody>
                  <a:tcPr/>
                </a:tc>
                <a:tc>
                  <a:txBody>
                    <a:bodyPr/>
                    <a:lstStyle/>
                    <a:p>
                      <a:pPr algn="ctr"/>
                      <a:r>
                        <a:rPr lang="en-US" sz="1600" dirty="0"/>
                        <a:t>$27,505</a:t>
                      </a:r>
                    </a:p>
                  </a:txBody>
                  <a:tcPr/>
                </a:tc>
                <a:tc>
                  <a:txBody>
                    <a:bodyPr/>
                    <a:lstStyle/>
                    <a:p>
                      <a:pPr algn="ctr"/>
                      <a:r>
                        <a:rPr lang="en-US" sz="1600" dirty="0"/>
                        <a:t>$85,425</a:t>
                      </a:r>
                    </a:p>
                  </a:txBody>
                  <a:tcPr/>
                </a:tc>
                <a:extLst>
                  <a:ext uri="{0D108BD9-81ED-4DB2-BD59-A6C34878D82A}">
                    <a16:rowId xmlns:a16="http://schemas.microsoft.com/office/drawing/2014/main" val="1808982524"/>
                  </a:ext>
                </a:extLst>
              </a:tr>
              <a:tr h="356402">
                <a:tc>
                  <a:txBody>
                    <a:bodyPr/>
                    <a:lstStyle/>
                    <a:p>
                      <a:r>
                        <a:rPr lang="en-US" sz="1600" dirty="0"/>
                        <a:t>Honduras</a:t>
                      </a:r>
                    </a:p>
                  </a:txBody>
                  <a:tcPr/>
                </a:tc>
                <a:tc>
                  <a:txBody>
                    <a:bodyPr/>
                    <a:lstStyle/>
                    <a:p>
                      <a:r>
                        <a:rPr lang="en-US" sz="1600" dirty="0"/>
                        <a:t>$87,996</a:t>
                      </a:r>
                    </a:p>
                  </a:txBody>
                  <a:tcPr/>
                </a:tc>
                <a:tc>
                  <a:txBody>
                    <a:bodyPr/>
                    <a:lstStyle/>
                    <a:p>
                      <a:pPr algn="ctr"/>
                      <a:r>
                        <a:rPr lang="en-US" sz="1600" dirty="0"/>
                        <a:t>$48,000</a:t>
                      </a:r>
                    </a:p>
                  </a:txBody>
                  <a:tcPr/>
                </a:tc>
                <a:tc>
                  <a:txBody>
                    <a:bodyPr/>
                    <a:lstStyle/>
                    <a:p>
                      <a:pPr algn="ctr"/>
                      <a:r>
                        <a:rPr lang="en-US" sz="1600" dirty="0"/>
                        <a:t>$112,000</a:t>
                      </a:r>
                    </a:p>
                  </a:txBody>
                  <a:tcPr/>
                </a:tc>
                <a:extLst>
                  <a:ext uri="{0D108BD9-81ED-4DB2-BD59-A6C34878D82A}">
                    <a16:rowId xmlns:a16="http://schemas.microsoft.com/office/drawing/2014/main" val="1780255851"/>
                  </a:ext>
                </a:extLst>
              </a:tr>
              <a:tr h="351519">
                <a:tc>
                  <a:txBody>
                    <a:bodyPr/>
                    <a:lstStyle/>
                    <a:p>
                      <a:r>
                        <a:rPr lang="en-US" sz="1600" dirty="0"/>
                        <a:t>Brazil</a:t>
                      </a:r>
                    </a:p>
                  </a:txBody>
                  <a:tcPr/>
                </a:tc>
                <a:tc>
                  <a:txBody>
                    <a:bodyPr/>
                    <a:lstStyle/>
                    <a:p>
                      <a:r>
                        <a:rPr lang="en-US" sz="1600" dirty="0"/>
                        <a:t>$138,617</a:t>
                      </a:r>
                    </a:p>
                  </a:txBody>
                  <a:tcPr/>
                </a:tc>
                <a:tc>
                  <a:txBody>
                    <a:bodyPr/>
                    <a:lstStyle/>
                    <a:p>
                      <a:pPr algn="ctr"/>
                      <a:r>
                        <a:rPr lang="en-US" sz="1600" dirty="0"/>
                        <a:t>$100,000</a:t>
                      </a:r>
                    </a:p>
                  </a:txBody>
                  <a:tcPr/>
                </a:tc>
                <a:tc>
                  <a:txBody>
                    <a:bodyPr/>
                    <a:lstStyle/>
                    <a:p>
                      <a:pPr algn="ctr"/>
                      <a:r>
                        <a:rPr lang="en-US" sz="1600" dirty="0"/>
                        <a:t>$170,000</a:t>
                      </a:r>
                    </a:p>
                  </a:txBody>
                  <a:tcPr/>
                </a:tc>
                <a:extLst>
                  <a:ext uri="{0D108BD9-81ED-4DB2-BD59-A6C34878D82A}">
                    <a16:rowId xmlns:a16="http://schemas.microsoft.com/office/drawing/2014/main" val="1775929222"/>
                  </a:ext>
                </a:extLst>
              </a:tr>
              <a:tr h="0">
                <a:tc>
                  <a:txBody>
                    <a:bodyPr/>
                    <a:lstStyle/>
                    <a:p>
                      <a:r>
                        <a:rPr lang="en-US" sz="1600" dirty="0"/>
                        <a:t>American Samoa</a:t>
                      </a:r>
                    </a:p>
                  </a:txBody>
                  <a:tcPr/>
                </a:tc>
                <a:tc>
                  <a:txBody>
                    <a:bodyPr/>
                    <a:lstStyle/>
                    <a:p>
                      <a:r>
                        <a:rPr lang="en-US" sz="1600" dirty="0"/>
                        <a:t>$199,392</a:t>
                      </a:r>
                    </a:p>
                  </a:txBody>
                  <a:tcPr/>
                </a:tc>
                <a:tc>
                  <a:txBody>
                    <a:bodyPr/>
                    <a:lstStyle/>
                    <a:p>
                      <a:pPr algn="ctr"/>
                      <a:r>
                        <a:rPr lang="en-US" sz="1600" dirty="0"/>
                        <a:t>$130,006</a:t>
                      </a:r>
                    </a:p>
                  </a:txBody>
                  <a:tcPr/>
                </a:tc>
                <a:tc>
                  <a:txBody>
                    <a:bodyPr/>
                    <a:lstStyle/>
                    <a:p>
                      <a:pPr algn="ctr"/>
                      <a:r>
                        <a:rPr lang="en-US" sz="1600" dirty="0"/>
                        <a:t>$233,750</a:t>
                      </a:r>
                    </a:p>
                  </a:txBody>
                  <a:tcPr/>
                </a:tc>
                <a:extLst>
                  <a:ext uri="{0D108BD9-81ED-4DB2-BD59-A6C34878D82A}">
                    <a16:rowId xmlns:a16="http://schemas.microsoft.com/office/drawing/2014/main" val="839352216"/>
                  </a:ext>
                </a:extLst>
              </a:tr>
              <a:tr h="276694">
                <a:tc>
                  <a:txBody>
                    <a:bodyPr/>
                    <a:lstStyle/>
                    <a:p>
                      <a:r>
                        <a:rPr lang="en-US" sz="1600" dirty="0"/>
                        <a:t>Moldova</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557693566"/>
                  </a:ext>
                </a:extLst>
              </a:tr>
              <a:tr h="218107">
                <a:tc>
                  <a:txBody>
                    <a:bodyPr/>
                    <a:lstStyle/>
                    <a:p>
                      <a:r>
                        <a:rPr lang="en-US" sz="1600" dirty="0"/>
                        <a:t>Ukraine</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579681764"/>
                  </a:ext>
                </a:extLst>
              </a:tr>
              <a:tr h="159521">
                <a:tc>
                  <a:txBody>
                    <a:bodyPr/>
                    <a:lstStyle/>
                    <a:p>
                      <a:r>
                        <a:rPr lang="en-US" sz="1600" dirty="0"/>
                        <a:t>Pakistan</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4198853686"/>
                  </a:ext>
                </a:extLst>
              </a:tr>
              <a:tr h="0">
                <a:tc>
                  <a:txBody>
                    <a:bodyPr/>
                    <a:lstStyle/>
                    <a:p>
                      <a:r>
                        <a:rPr lang="en-US" sz="1600" dirty="0"/>
                        <a:t>Kenya</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314174324"/>
                  </a:ext>
                </a:extLst>
              </a:tr>
              <a:tr h="167640">
                <a:tc>
                  <a:txBody>
                    <a:bodyPr/>
                    <a:lstStyle/>
                    <a:p>
                      <a:r>
                        <a:rPr lang="en-US" sz="1600" dirty="0"/>
                        <a:t>Iran</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862079307"/>
                  </a:ext>
                </a:extLst>
              </a:tr>
              <a:tr h="167640">
                <a:tc>
                  <a:txBody>
                    <a:bodyPr/>
                    <a:lstStyle/>
                    <a:p>
                      <a:r>
                        <a:rPr lang="en-US" sz="1600" dirty="0"/>
                        <a:t>Vietnam</a:t>
                      </a:r>
                    </a:p>
                  </a:txBody>
                  <a:tcPr/>
                </a:tc>
                <a:tc>
                  <a:txBody>
                    <a:bodyPr/>
                    <a:lstStyle/>
                    <a:p>
                      <a:endParaRPr lang="en-US"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048904450"/>
                  </a:ext>
                </a:extLst>
              </a:tr>
            </a:tbl>
          </a:graphicData>
        </a:graphic>
      </p:graphicFrame>
      <p:sp>
        <p:nvSpPr>
          <p:cNvPr id="4" name="TextBox 3">
            <a:extLst>
              <a:ext uri="{FF2B5EF4-FFF2-40B4-BE49-F238E27FC236}">
                <a16:creationId xmlns:a16="http://schemas.microsoft.com/office/drawing/2014/main" id="{9754C14C-69D3-28B5-411B-8EEE5E6B68A2}"/>
              </a:ext>
            </a:extLst>
          </p:cNvPr>
          <p:cNvSpPr txBox="1"/>
          <p:nvPr/>
        </p:nvSpPr>
        <p:spPr>
          <a:xfrm>
            <a:off x="6183682" y="1571057"/>
            <a:ext cx="5369215" cy="338554"/>
          </a:xfrm>
          <a:prstGeom prst="rect">
            <a:avLst/>
          </a:prstGeom>
          <a:noFill/>
        </p:spPr>
        <p:txBody>
          <a:bodyPr wrap="square" rtlCol="0">
            <a:spAutoFit/>
          </a:bodyPr>
          <a:lstStyle/>
          <a:p>
            <a:r>
              <a:rPr lang="en-US" sz="1600" b="1" dirty="0"/>
              <a:t>Table 3. Bottom 10 Countries with lowest average salary</a:t>
            </a:r>
          </a:p>
        </p:txBody>
      </p:sp>
    </p:spTree>
    <p:extLst>
      <p:ext uri="{BB962C8B-B14F-4D97-AF65-F5344CB8AC3E}">
        <p14:creationId xmlns:p14="http://schemas.microsoft.com/office/powerpoint/2010/main" val="170803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6134D5-3F71-9B7D-E8B0-BCBE4243B422}"/>
              </a:ext>
            </a:extLst>
          </p:cNvPr>
          <p:cNvSpPr txBox="1"/>
          <p:nvPr/>
        </p:nvSpPr>
        <p:spPr>
          <a:xfrm>
            <a:off x="997968" y="1561463"/>
            <a:ext cx="2713703" cy="323165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t>Hold kick off meeting and align on project objectives and timeline </a:t>
            </a:r>
          </a:p>
          <a:p>
            <a:pPr marL="285750" indent="-285750">
              <a:buFont typeface="Arial" panose="020B0604020202020204" pitchFamily="34" charset="0"/>
              <a:buChar char="•"/>
            </a:pPr>
            <a:r>
              <a:rPr lang="en-US" sz="1200" dirty="0"/>
              <a:t>Conduct management interviews (up to five) to understand clients perspectives </a:t>
            </a:r>
          </a:p>
          <a:p>
            <a:pPr marL="285750" indent="-285750">
              <a:buFont typeface="Arial" panose="020B0604020202020204" pitchFamily="34" charset="0"/>
              <a:buChar char="•"/>
            </a:pPr>
            <a:r>
              <a:rPr lang="en-US" sz="1200" dirty="0"/>
              <a:t>Perform secondary research on Pathology workflow and perform analysis of steps across Histology process , key bottlenecks findings</a:t>
            </a:r>
          </a:p>
          <a:p>
            <a:pPr marL="285750" indent="-285750">
              <a:buFont typeface="Arial" panose="020B0604020202020204" pitchFamily="34" charset="0"/>
              <a:buChar char="•"/>
            </a:pPr>
            <a:r>
              <a:rPr lang="en-US" sz="1200" dirty="0"/>
              <a:t>Summarize all secondary research findings and develop frameworks to be validated through Primary market research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p:txBody>
      </p:sp>
      <p:sp>
        <p:nvSpPr>
          <p:cNvPr id="7" name="TextBox 6">
            <a:extLst>
              <a:ext uri="{FF2B5EF4-FFF2-40B4-BE49-F238E27FC236}">
                <a16:creationId xmlns:a16="http://schemas.microsoft.com/office/drawing/2014/main" id="{12ECD632-C3B2-E05F-B1E4-1DD6CF718AD7}"/>
              </a:ext>
            </a:extLst>
          </p:cNvPr>
          <p:cNvSpPr txBox="1"/>
          <p:nvPr/>
        </p:nvSpPr>
        <p:spPr>
          <a:xfrm>
            <a:off x="550606" y="127819"/>
            <a:ext cx="10864646" cy="646331"/>
          </a:xfrm>
          <a:prstGeom prst="rect">
            <a:avLst/>
          </a:prstGeom>
          <a:noFill/>
        </p:spPr>
        <p:txBody>
          <a:bodyPr wrap="square" rtlCol="0">
            <a:spAutoFit/>
          </a:bodyPr>
          <a:lstStyle/>
          <a:p>
            <a:r>
              <a:rPr lang="en-US" b="1" dirty="0"/>
              <a:t>Project Approach</a:t>
            </a:r>
          </a:p>
          <a:p>
            <a:r>
              <a:rPr lang="en-US" dirty="0"/>
              <a:t>We propose a three-step approach to assessing the analysis of the Data Science industry</a:t>
            </a:r>
          </a:p>
        </p:txBody>
      </p:sp>
      <p:sp>
        <p:nvSpPr>
          <p:cNvPr id="8" name="TextBox 7">
            <a:extLst>
              <a:ext uri="{FF2B5EF4-FFF2-40B4-BE49-F238E27FC236}">
                <a16:creationId xmlns:a16="http://schemas.microsoft.com/office/drawing/2014/main" id="{E1C3BAA0-25FA-4080-4068-AE586DF46BC9}"/>
              </a:ext>
            </a:extLst>
          </p:cNvPr>
          <p:cNvSpPr txBox="1"/>
          <p:nvPr/>
        </p:nvSpPr>
        <p:spPr>
          <a:xfrm>
            <a:off x="4466296" y="1561463"/>
            <a:ext cx="2713703" cy="360098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t>Align on objectives of outreach campaign</a:t>
            </a:r>
          </a:p>
          <a:p>
            <a:pPr marL="285750" indent="-285750">
              <a:buFont typeface="Arial" panose="020B0604020202020204" pitchFamily="34" charset="0"/>
              <a:buChar char="•"/>
            </a:pPr>
            <a:r>
              <a:rPr lang="en-US" sz="1200" dirty="0"/>
              <a:t>Come up with initial list of key ex-employees, end users and KOLs to reach out too</a:t>
            </a:r>
          </a:p>
          <a:p>
            <a:pPr marL="285750" indent="-285750">
              <a:buFont typeface="Arial" panose="020B0604020202020204" pitchFamily="34" charset="0"/>
              <a:buChar char="•"/>
            </a:pPr>
            <a:r>
              <a:rPr lang="en-US" sz="1200" dirty="0"/>
              <a:t>Develop discussion guides to be used to evaluate each group</a:t>
            </a:r>
          </a:p>
          <a:p>
            <a:pPr marL="285750" indent="-285750">
              <a:buFont typeface="Arial" panose="020B0604020202020204" pitchFamily="34" charset="0"/>
              <a:buChar char="•"/>
            </a:pPr>
            <a:r>
              <a:rPr lang="en-US" sz="1200" dirty="0"/>
              <a:t>Conduct interviews with Pathologists (5-6 ), Lab Directors (5-6), end users/KOL’s (~10), competitors in the market (5-7)</a:t>
            </a:r>
          </a:p>
          <a:p>
            <a:pPr marL="285750" indent="-285750">
              <a:buFont typeface="Arial" panose="020B0604020202020204" pitchFamily="34" charset="0"/>
              <a:buChar char="•"/>
            </a:pPr>
            <a:r>
              <a:rPr lang="en-US" sz="1200" dirty="0"/>
              <a:t>Provide client with weekly updates based on progress from each set of interviews</a:t>
            </a:r>
          </a:p>
          <a:p>
            <a:pPr marL="285750" indent="-285750">
              <a:buFont typeface="Arial" panose="020B0604020202020204" pitchFamily="34" charset="0"/>
              <a:buChar char="•"/>
            </a:pPr>
            <a:r>
              <a:rPr lang="en-US" sz="1200" dirty="0"/>
              <a:t>Summarize secondary research and provide to client </a:t>
            </a:r>
          </a:p>
          <a:p>
            <a:pPr marL="285750" indent="-285750">
              <a:buFont typeface="Arial" panose="020B0604020202020204" pitchFamily="34" charset="0"/>
              <a:buChar char="•"/>
            </a:pPr>
            <a:endParaRPr lang="en-US" sz="1200" dirty="0"/>
          </a:p>
          <a:p>
            <a:endParaRPr lang="en-US" sz="1200" dirty="0"/>
          </a:p>
          <a:p>
            <a:pPr marL="285750" indent="-285750">
              <a:buFont typeface="Arial" panose="020B0604020202020204" pitchFamily="34" charset="0"/>
              <a:buChar char="•"/>
            </a:pPr>
            <a:endParaRPr lang="en-US" sz="1200" dirty="0"/>
          </a:p>
        </p:txBody>
      </p:sp>
      <p:sp>
        <p:nvSpPr>
          <p:cNvPr id="9" name="TextBox 8">
            <a:extLst>
              <a:ext uri="{FF2B5EF4-FFF2-40B4-BE49-F238E27FC236}">
                <a16:creationId xmlns:a16="http://schemas.microsoft.com/office/drawing/2014/main" id="{453628DD-DCB3-152A-24F7-C995E406F3C8}"/>
              </a:ext>
            </a:extLst>
          </p:cNvPr>
          <p:cNvSpPr txBox="1"/>
          <p:nvPr/>
        </p:nvSpPr>
        <p:spPr>
          <a:xfrm>
            <a:off x="7949381" y="1586665"/>
            <a:ext cx="2713703" cy="323165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200" dirty="0"/>
              <a:t>Review of Secondary and market research findings</a:t>
            </a:r>
          </a:p>
          <a:p>
            <a:pPr marL="285750" indent="-285750">
              <a:buFont typeface="Arial" panose="020B0604020202020204" pitchFamily="34" charset="0"/>
              <a:buChar char="•"/>
            </a:pPr>
            <a:r>
              <a:rPr lang="en-US" sz="1200" dirty="0"/>
              <a:t>Alignment on secondary and primary research findings in the Pathology Workflow:</a:t>
            </a:r>
          </a:p>
          <a:p>
            <a:pPr marL="742950" lvl="1" indent="-285750">
              <a:buFont typeface="Arial" panose="020B0604020202020204" pitchFamily="34" charset="0"/>
              <a:buChar char="•"/>
            </a:pPr>
            <a:r>
              <a:rPr lang="en-US" sz="1200" dirty="0"/>
              <a:t>Pathology Workflow analysis</a:t>
            </a:r>
          </a:p>
          <a:p>
            <a:pPr marL="742950" lvl="1" indent="-285750">
              <a:buFont typeface="Arial" panose="020B0604020202020204" pitchFamily="34" charset="0"/>
              <a:buChar char="•"/>
            </a:pPr>
            <a:r>
              <a:rPr lang="en-US" sz="1200" dirty="0"/>
              <a:t>Systems and data integration analysis</a:t>
            </a:r>
          </a:p>
          <a:p>
            <a:pPr marL="742950" lvl="1" indent="-285750">
              <a:buFont typeface="Arial" panose="020B0604020202020204" pitchFamily="34" charset="0"/>
              <a:buChar char="•"/>
            </a:pPr>
            <a:r>
              <a:rPr lang="en-US" sz="1200" dirty="0"/>
              <a:t>Stakeholder mapping</a:t>
            </a:r>
          </a:p>
          <a:p>
            <a:pPr marL="742950" lvl="1" indent="-285750">
              <a:buFont typeface="Arial" panose="020B0604020202020204" pitchFamily="34" charset="0"/>
              <a:buChar char="•"/>
            </a:pPr>
            <a:r>
              <a:rPr lang="en-US" sz="1200" dirty="0"/>
              <a:t>Digital Pathology Evolution</a:t>
            </a:r>
          </a:p>
          <a:p>
            <a:pPr marL="742950" lvl="1" indent="-285750">
              <a:buFont typeface="Arial" panose="020B0604020202020204" pitchFamily="34" charset="0"/>
              <a:buChar char="•"/>
            </a:pPr>
            <a:r>
              <a:rPr lang="en-US" sz="1200" dirty="0"/>
              <a:t>Differences in Operational models</a:t>
            </a:r>
          </a:p>
          <a:p>
            <a:pPr marL="742950" lvl="1" indent="-285750">
              <a:buFont typeface="Arial" panose="020B0604020202020204" pitchFamily="34" charset="0"/>
              <a:buChar char="•"/>
            </a:pPr>
            <a:r>
              <a:rPr lang="en-US" sz="1200" dirty="0"/>
              <a:t>US versus international market considerations</a:t>
            </a:r>
          </a:p>
          <a:p>
            <a:pPr marL="285750" indent="-285750">
              <a:buFont typeface="Arial" panose="020B0604020202020204" pitchFamily="34" charset="0"/>
              <a:buChar char="•"/>
            </a:pPr>
            <a:r>
              <a:rPr lang="en-US" sz="1200" dirty="0"/>
              <a:t>Final recommendation and presentation </a:t>
            </a:r>
          </a:p>
        </p:txBody>
      </p:sp>
      <p:sp>
        <p:nvSpPr>
          <p:cNvPr id="10" name="Arrow: Pentagon 9">
            <a:extLst>
              <a:ext uri="{FF2B5EF4-FFF2-40B4-BE49-F238E27FC236}">
                <a16:creationId xmlns:a16="http://schemas.microsoft.com/office/drawing/2014/main" id="{DD3D1096-24F3-F4DC-4ACC-A5AB7F907EFE}"/>
              </a:ext>
            </a:extLst>
          </p:cNvPr>
          <p:cNvSpPr/>
          <p:nvPr/>
        </p:nvSpPr>
        <p:spPr>
          <a:xfrm>
            <a:off x="1002892" y="845575"/>
            <a:ext cx="2713703" cy="715888"/>
          </a:xfrm>
          <a:prstGeom prst="homePlat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Align on Project objectives and secondary market research</a:t>
            </a:r>
          </a:p>
        </p:txBody>
      </p:sp>
      <p:sp>
        <p:nvSpPr>
          <p:cNvPr id="13" name="Arrow: Pentagon 12">
            <a:extLst>
              <a:ext uri="{FF2B5EF4-FFF2-40B4-BE49-F238E27FC236}">
                <a16:creationId xmlns:a16="http://schemas.microsoft.com/office/drawing/2014/main" id="{3431523C-56EF-A4D5-A39A-E3AE4C4C2613}"/>
              </a:ext>
            </a:extLst>
          </p:cNvPr>
          <p:cNvSpPr/>
          <p:nvPr/>
        </p:nvSpPr>
        <p:spPr>
          <a:xfrm>
            <a:off x="4466296" y="852327"/>
            <a:ext cx="2713703" cy="715888"/>
          </a:xfrm>
          <a:prstGeom prst="homePlat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Analysis and Plan </a:t>
            </a:r>
          </a:p>
        </p:txBody>
      </p:sp>
      <p:sp>
        <p:nvSpPr>
          <p:cNvPr id="14" name="Arrow: Pentagon 13">
            <a:extLst>
              <a:ext uri="{FF2B5EF4-FFF2-40B4-BE49-F238E27FC236}">
                <a16:creationId xmlns:a16="http://schemas.microsoft.com/office/drawing/2014/main" id="{B3D1AD5E-D625-57AC-5E41-83AF1AB02A34}"/>
              </a:ext>
            </a:extLst>
          </p:cNvPr>
          <p:cNvSpPr/>
          <p:nvPr/>
        </p:nvSpPr>
        <p:spPr>
          <a:xfrm>
            <a:off x="7959213" y="872614"/>
            <a:ext cx="2713703" cy="715888"/>
          </a:xfrm>
          <a:prstGeom prst="homePlate">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Assessment of </a:t>
            </a:r>
            <a:r>
              <a:rPr lang="en-US" sz="1200">
                <a:solidFill>
                  <a:schemeClr val="tx1"/>
                </a:solidFill>
              </a:rPr>
              <a:t>data analysis</a:t>
            </a:r>
            <a:endParaRPr lang="en-US" sz="1200" dirty="0">
              <a:solidFill>
                <a:schemeClr val="tx1"/>
              </a:solidFill>
            </a:endParaRPr>
          </a:p>
        </p:txBody>
      </p:sp>
      <p:sp>
        <p:nvSpPr>
          <p:cNvPr id="18" name="Flowchart: Connector 17">
            <a:extLst>
              <a:ext uri="{FF2B5EF4-FFF2-40B4-BE49-F238E27FC236}">
                <a16:creationId xmlns:a16="http://schemas.microsoft.com/office/drawing/2014/main" id="{E63A022C-0C1B-4578-AD67-55A370CF2A64}"/>
              </a:ext>
            </a:extLst>
          </p:cNvPr>
          <p:cNvSpPr/>
          <p:nvPr/>
        </p:nvSpPr>
        <p:spPr>
          <a:xfrm>
            <a:off x="698088" y="1150368"/>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9" name="Flowchart: Connector 18">
            <a:extLst>
              <a:ext uri="{FF2B5EF4-FFF2-40B4-BE49-F238E27FC236}">
                <a16:creationId xmlns:a16="http://schemas.microsoft.com/office/drawing/2014/main" id="{0546CA2A-18C7-F009-6BE9-87DD63C16FCF}"/>
              </a:ext>
            </a:extLst>
          </p:cNvPr>
          <p:cNvSpPr/>
          <p:nvPr/>
        </p:nvSpPr>
        <p:spPr>
          <a:xfrm>
            <a:off x="4171320" y="1128828"/>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0" name="Flowchart: Connector 19">
            <a:extLst>
              <a:ext uri="{FF2B5EF4-FFF2-40B4-BE49-F238E27FC236}">
                <a16:creationId xmlns:a16="http://schemas.microsoft.com/office/drawing/2014/main" id="{5DC6E3D9-CC5A-4627-0596-F3A7D733C3E2}"/>
              </a:ext>
            </a:extLst>
          </p:cNvPr>
          <p:cNvSpPr/>
          <p:nvPr/>
        </p:nvSpPr>
        <p:spPr>
          <a:xfrm>
            <a:off x="7664229" y="1128828"/>
            <a:ext cx="265471" cy="283266"/>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1" name="TextBox 20">
            <a:extLst>
              <a:ext uri="{FF2B5EF4-FFF2-40B4-BE49-F238E27FC236}">
                <a16:creationId xmlns:a16="http://schemas.microsoft.com/office/drawing/2014/main" id="{8232CAD3-226B-D8DB-3D78-98EDE9C86741}"/>
              </a:ext>
            </a:extLst>
          </p:cNvPr>
          <p:cNvSpPr txBox="1"/>
          <p:nvPr/>
        </p:nvSpPr>
        <p:spPr>
          <a:xfrm>
            <a:off x="223678" y="1586665"/>
            <a:ext cx="369332" cy="4139381"/>
          </a:xfrm>
          <a:prstGeom prst="rect">
            <a:avLst/>
          </a:prstGeom>
          <a:solidFill>
            <a:schemeClr val="bg1">
              <a:lumMod val="95000"/>
            </a:schemeClr>
          </a:solidFill>
        </p:spPr>
        <p:txBody>
          <a:bodyPr vert="vert270" wrap="square" rtlCol="0">
            <a:spAutoFit/>
          </a:bodyPr>
          <a:lstStyle/>
          <a:p>
            <a:pPr algn="ctr"/>
            <a:r>
              <a:rPr lang="en-US" sz="1200" b="1" dirty="0"/>
              <a:t>Detailed Approach</a:t>
            </a:r>
          </a:p>
        </p:txBody>
      </p:sp>
      <p:cxnSp>
        <p:nvCxnSpPr>
          <p:cNvPr id="2" name="Straight Connector 1">
            <a:extLst>
              <a:ext uri="{FF2B5EF4-FFF2-40B4-BE49-F238E27FC236}">
                <a16:creationId xmlns:a16="http://schemas.microsoft.com/office/drawing/2014/main" id="{3EDA5112-75F5-37EE-8DBA-CEF9D0009EDE}"/>
              </a:ext>
            </a:extLst>
          </p:cNvPr>
          <p:cNvCxnSpPr>
            <a:cxnSpLocks/>
          </p:cNvCxnSpPr>
          <p:nvPr/>
        </p:nvCxnSpPr>
        <p:spPr>
          <a:xfrm>
            <a:off x="698088" y="765021"/>
            <a:ext cx="1010019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223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QI Master PPT template [Read-Only]" id="{2A980C6B-9BDB-4C37-9945-9A4B39443B59}" vid="{0BF6A38A-D5E9-49C1-A7A5-578CF274A7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42729</TotalTime>
  <Words>843</Words>
  <Application>Microsoft Office PowerPoint</Application>
  <PresentationFormat>Widescreen</PresentationFormat>
  <Paragraphs>158</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Calibri</vt:lpstr>
      <vt:lpstr>Courier New</vt:lpstr>
      <vt:lpstr>Lucida Grande</vt:lpstr>
      <vt:lpstr>Office Theme</vt:lpstr>
      <vt:lpstr>Quintiles_PPT_Template_11Mar15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Gyorda</dc:creator>
  <cp:lastModifiedBy>Peter Gyorda</cp:lastModifiedBy>
  <cp:revision>48</cp:revision>
  <cp:lastPrinted>2025-01-29T21:41:42Z</cp:lastPrinted>
  <dcterms:created xsi:type="dcterms:W3CDTF">2024-05-02T16:55:13Z</dcterms:created>
  <dcterms:modified xsi:type="dcterms:W3CDTF">2025-04-21T15:55:51Z</dcterms:modified>
</cp:coreProperties>
</file>