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2"/>
  </p:notesMasterIdLst>
  <p:handoutMasterIdLst>
    <p:handoutMasterId r:id="rId13"/>
  </p:handoutMasterIdLst>
  <p:sldIdLst>
    <p:sldId id="259" r:id="rId3"/>
    <p:sldId id="947" r:id="rId4"/>
    <p:sldId id="261" r:id="rId5"/>
    <p:sldId id="954" r:id="rId6"/>
    <p:sldId id="950" r:id="rId7"/>
    <p:sldId id="951" r:id="rId8"/>
    <p:sldId id="952" r:id="rId9"/>
    <p:sldId id="948" r:id="rId10"/>
    <p:sldId id="953" r:id="rId1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9AA"/>
    <a:srgbClr val="DFBD3B"/>
    <a:srgbClr val="FFAE00"/>
    <a:srgbClr val="EDEF87"/>
    <a:srgbClr val="C1A4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934990-B102-48C6-A3BA-EA6C1E3C9427}" v="112" dt="2025-04-21T18:11:23.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9" autoAdjust="0"/>
    <p:restoredTop sz="94641" autoAdjust="0"/>
  </p:normalViewPr>
  <p:slideViewPr>
    <p:cSldViewPr snapToGrid="0">
      <p:cViewPr varScale="1">
        <p:scale>
          <a:sx n="70" d="100"/>
          <a:sy n="70" d="100"/>
        </p:scale>
        <p:origin x="1238" y="278"/>
      </p:cViewPr>
      <p:guideLst/>
    </p:cSldViewPr>
  </p:slideViewPr>
  <p:outlineViewPr>
    <p:cViewPr>
      <p:scale>
        <a:sx n="33" d="100"/>
        <a:sy n="33" d="100"/>
      </p:scale>
      <p:origin x="0" y="-1099"/>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Gyorda" userId="d5a756dbaee8a8ff" providerId="LiveId" clId="{81934990-B102-48C6-A3BA-EA6C1E3C9427}"/>
    <pc:docChg chg="undo custSel addSld delSld modSld sldOrd">
      <pc:chgData name="Peter Gyorda" userId="d5a756dbaee8a8ff" providerId="LiveId" clId="{81934990-B102-48C6-A3BA-EA6C1E3C9427}" dt="2025-04-21T19:20:30.757" v="5870" actId="2696"/>
      <pc:docMkLst>
        <pc:docMk/>
      </pc:docMkLst>
      <pc:sldChg chg="del">
        <pc:chgData name="Peter Gyorda" userId="d5a756dbaee8a8ff" providerId="LiveId" clId="{81934990-B102-48C6-A3BA-EA6C1E3C9427}" dt="2025-04-21T16:06:03.930" v="302" actId="2696"/>
        <pc:sldMkLst>
          <pc:docMk/>
          <pc:sldMk cId="3943223049" sldId="258"/>
        </pc:sldMkLst>
      </pc:sldChg>
      <pc:sldChg chg="modSp mod">
        <pc:chgData name="Peter Gyorda" userId="d5a756dbaee8a8ff" providerId="LiveId" clId="{81934990-B102-48C6-A3BA-EA6C1E3C9427}" dt="2025-04-21T18:20:21.316" v="5750" actId="20577"/>
        <pc:sldMkLst>
          <pc:docMk/>
          <pc:sldMk cId="3853794237" sldId="261"/>
        </pc:sldMkLst>
        <pc:spChg chg="mod">
          <ac:chgData name="Peter Gyorda" userId="d5a756dbaee8a8ff" providerId="LiveId" clId="{81934990-B102-48C6-A3BA-EA6C1E3C9427}" dt="2025-04-21T18:20:21.316" v="5750" actId="20577"/>
          <ac:spMkLst>
            <pc:docMk/>
            <pc:sldMk cId="3853794237" sldId="261"/>
            <ac:spMk id="3" creationId="{8E53D960-A883-1A65-83F5-62EDE99EA014}"/>
          </ac:spMkLst>
        </pc:spChg>
      </pc:sldChg>
      <pc:sldChg chg="modSp mod">
        <pc:chgData name="Peter Gyorda" userId="d5a756dbaee8a8ff" providerId="LiveId" clId="{81934990-B102-48C6-A3BA-EA6C1E3C9427}" dt="2025-04-21T18:20:01.851" v="5747" actId="20577"/>
        <pc:sldMkLst>
          <pc:docMk/>
          <pc:sldMk cId="1233057888" sldId="947"/>
        </pc:sldMkLst>
        <pc:graphicFrameChg chg="modGraphic">
          <ac:chgData name="Peter Gyorda" userId="d5a756dbaee8a8ff" providerId="LiveId" clId="{81934990-B102-48C6-A3BA-EA6C1E3C9427}" dt="2025-04-21T18:20:01.851" v="5747" actId="20577"/>
          <ac:graphicFrameMkLst>
            <pc:docMk/>
            <pc:sldMk cId="1233057888" sldId="947"/>
            <ac:graphicFrameMk id="7" creationId="{F38258F2-CB1A-F50A-1B25-B98B6ED470E8}"/>
          </ac:graphicFrameMkLst>
        </pc:graphicFrameChg>
      </pc:sldChg>
      <pc:sldChg chg="modSp mod ord">
        <pc:chgData name="Peter Gyorda" userId="d5a756dbaee8a8ff" providerId="LiveId" clId="{81934990-B102-48C6-A3BA-EA6C1E3C9427}" dt="2025-04-21T17:55:45.954" v="3822"/>
        <pc:sldMkLst>
          <pc:docMk/>
          <pc:sldMk cId="3499568013" sldId="948"/>
        </pc:sldMkLst>
        <pc:spChg chg="mod">
          <ac:chgData name="Peter Gyorda" userId="d5a756dbaee8a8ff" providerId="LiveId" clId="{81934990-B102-48C6-A3BA-EA6C1E3C9427}" dt="2025-04-21T17:44:56.482" v="3599" actId="20577"/>
          <ac:spMkLst>
            <pc:docMk/>
            <pc:sldMk cId="3499568013" sldId="948"/>
            <ac:spMk id="2" creationId="{79FFA55F-6891-80D8-66DB-35A08A2EA82B}"/>
          </ac:spMkLst>
        </pc:spChg>
        <pc:spChg chg="mod">
          <ac:chgData name="Peter Gyorda" userId="d5a756dbaee8a8ff" providerId="LiveId" clId="{81934990-B102-48C6-A3BA-EA6C1E3C9427}" dt="2025-04-21T16:49:53.175" v="1151" actId="20577"/>
          <ac:spMkLst>
            <pc:docMk/>
            <pc:sldMk cId="3499568013" sldId="948"/>
            <ac:spMk id="11" creationId="{8E42DAE0-5C32-02AA-8609-68C9978C1B59}"/>
          </ac:spMkLst>
        </pc:spChg>
      </pc:sldChg>
      <pc:sldChg chg="modSp del mod">
        <pc:chgData name="Peter Gyorda" userId="d5a756dbaee8a8ff" providerId="LiveId" clId="{81934990-B102-48C6-A3BA-EA6C1E3C9427}" dt="2025-04-21T19:20:30.757" v="5870" actId="2696"/>
        <pc:sldMkLst>
          <pc:docMk/>
          <pc:sldMk cId="2458197036" sldId="949"/>
        </pc:sldMkLst>
        <pc:spChg chg="mod">
          <ac:chgData name="Peter Gyorda" userId="d5a756dbaee8a8ff" providerId="LiveId" clId="{81934990-B102-48C6-A3BA-EA6C1E3C9427}" dt="2025-04-21T18:20:53.745" v="5751" actId="255"/>
          <ac:spMkLst>
            <pc:docMk/>
            <pc:sldMk cId="2458197036" sldId="949"/>
            <ac:spMk id="5" creationId="{525B4BB4-B53B-2062-FC72-CCB39F77571D}"/>
          </ac:spMkLst>
        </pc:spChg>
      </pc:sldChg>
      <pc:sldChg chg="addSp modSp mod">
        <pc:chgData name="Peter Gyorda" userId="d5a756dbaee8a8ff" providerId="LiveId" clId="{81934990-B102-48C6-A3BA-EA6C1E3C9427}" dt="2025-04-21T18:03:02.143" v="4354" actId="20577"/>
        <pc:sldMkLst>
          <pc:docMk/>
          <pc:sldMk cId="1708039669" sldId="950"/>
        </pc:sldMkLst>
        <pc:spChg chg="mod">
          <ac:chgData name="Peter Gyorda" userId="d5a756dbaee8a8ff" providerId="LiveId" clId="{81934990-B102-48C6-A3BA-EA6C1E3C9427}" dt="2025-04-21T17:07:23.480" v="1573" actId="20577"/>
          <ac:spMkLst>
            <pc:docMk/>
            <pc:sldMk cId="1708039669" sldId="950"/>
            <ac:spMk id="2" creationId="{D5D9D3E8-60E5-1448-A39C-5E939D8F23A2}"/>
          </ac:spMkLst>
        </pc:spChg>
        <pc:spChg chg="mod">
          <ac:chgData name="Peter Gyorda" userId="d5a756dbaee8a8ff" providerId="LiveId" clId="{81934990-B102-48C6-A3BA-EA6C1E3C9427}" dt="2025-04-21T18:03:02.143" v="4354" actId="20577"/>
          <ac:spMkLst>
            <pc:docMk/>
            <pc:sldMk cId="1708039669" sldId="950"/>
            <ac:spMk id="4" creationId="{9754C14C-69D3-28B5-411B-8EEE5E6B68A2}"/>
          </ac:spMkLst>
        </pc:spChg>
        <pc:spChg chg="add mod">
          <ac:chgData name="Peter Gyorda" userId="d5a756dbaee8a8ff" providerId="LiveId" clId="{81934990-B102-48C6-A3BA-EA6C1E3C9427}" dt="2025-04-21T16:22:06.845" v="716" actId="20577"/>
          <ac:spMkLst>
            <pc:docMk/>
            <pc:sldMk cId="1708039669" sldId="950"/>
            <ac:spMk id="6" creationId="{DD907042-980A-6351-CA42-E703553A6988}"/>
          </ac:spMkLst>
        </pc:spChg>
        <pc:spChg chg="add mod">
          <ac:chgData name="Peter Gyorda" userId="d5a756dbaee8a8ff" providerId="LiveId" clId="{81934990-B102-48C6-A3BA-EA6C1E3C9427}" dt="2025-04-21T16:22:10.784" v="719" actId="20577"/>
          <ac:spMkLst>
            <pc:docMk/>
            <pc:sldMk cId="1708039669" sldId="950"/>
            <ac:spMk id="7" creationId="{ABC0C66A-253F-84CC-A108-F418870A3A2B}"/>
          </ac:spMkLst>
        </pc:spChg>
        <pc:spChg chg="add mod">
          <ac:chgData name="Peter Gyorda" userId="d5a756dbaee8a8ff" providerId="LiveId" clId="{81934990-B102-48C6-A3BA-EA6C1E3C9427}" dt="2025-04-21T17:08:46.278" v="1860" actId="207"/>
          <ac:spMkLst>
            <pc:docMk/>
            <pc:sldMk cId="1708039669" sldId="950"/>
            <ac:spMk id="9" creationId="{2C04A054-AB7F-9B5D-B15D-5C812C03F497}"/>
          </ac:spMkLst>
        </pc:spChg>
        <pc:spChg chg="mod">
          <ac:chgData name="Peter Gyorda" userId="d5a756dbaee8a8ff" providerId="LiveId" clId="{81934990-B102-48C6-A3BA-EA6C1E3C9427}" dt="2025-04-21T18:02:59.168" v="4352" actId="20577"/>
          <ac:spMkLst>
            <pc:docMk/>
            <pc:sldMk cId="1708039669" sldId="950"/>
            <ac:spMk id="11" creationId="{B9EB4B4B-64A1-FDC7-8E6D-DA77491D89DF}"/>
          </ac:spMkLst>
        </pc:spChg>
        <pc:graphicFrameChg chg="mod modGraphic">
          <ac:chgData name="Peter Gyorda" userId="d5a756dbaee8a8ff" providerId="LiveId" clId="{81934990-B102-48C6-A3BA-EA6C1E3C9427}" dt="2025-04-21T16:22:43.727" v="732" actId="122"/>
          <ac:graphicFrameMkLst>
            <pc:docMk/>
            <pc:sldMk cId="1708039669" sldId="950"/>
            <ac:graphicFrameMk id="3" creationId="{8C6EB9A8-745E-09EB-FABD-8FDE4E027E07}"/>
          </ac:graphicFrameMkLst>
        </pc:graphicFrameChg>
        <pc:graphicFrameChg chg="mod modGraphic">
          <ac:chgData name="Peter Gyorda" userId="d5a756dbaee8a8ff" providerId="LiveId" clId="{81934990-B102-48C6-A3BA-EA6C1E3C9427}" dt="2025-04-21T16:09:37.276" v="381" actId="122"/>
          <ac:graphicFrameMkLst>
            <pc:docMk/>
            <pc:sldMk cId="1708039669" sldId="950"/>
            <ac:graphicFrameMk id="8" creationId="{333EE22F-2026-FCE0-6153-C31BA53BA8A9}"/>
          </ac:graphicFrameMkLst>
        </pc:graphicFrameChg>
      </pc:sldChg>
      <pc:sldChg chg="addSp delSp modSp add mod">
        <pc:chgData name="Peter Gyorda" userId="d5a756dbaee8a8ff" providerId="LiveId" clId="{81934990-B102-48C6-A3BA-EA6C1E3C9427}" dt="2025-04-21T18:03:07.113" v="4356" actId="20577"/>
        <pc:sldMkLst>
          <pc:docMk/>
          <pc:sldMk cId="993082563" sldId="951"/>
        </pc:sldMkLst>
        <pc:spChg chg="mod">
          <ac:chgData name="Peter Gyorda" userId="d5a756dbaee8a8ff" providerId="LiveId" clId="{81934990-B102-48C6-A3BA-EA6C1E3C9427}" dt="2025-04-21T17:01:14.452" v="1406" actId="20577"/>
          <ac:spMkLst>
            <pc:docMk/>
            <pc:sldMk cId="993082563" sldId="951"/>
            <ac:spMk id="2" creationId="{5F266FE5-C7C5-D769-4846-5E17CFA97F7C}"/>
          </ac:spMkLst>
        </pc:spChg>
        <pc:spChg chg="del">
          <ac:chgData name="Peter Gyorda" userId="d5a756dbaee8a8ff" providerId="LiveId" clId="{81934990-B102-48C6-A3BA-EA6C1E3C9427}" dt="2025-04-21T16:42:26.288" v="1061" actId="21"/>
          <ac:spMkLst>
            <pc:docMk/>
            <pc:sldMk cId="993082563" sldId="951"/>
            <ac:spMk id="4" creationId="{6EC331FB-ACF3-72AB-C346-9DA709A46610}"/>
          </ac:spMkLst>
        </pc:spChg>
        <pc:spChg chg="mod">
          <ac:chgData name="Peter Gyorda" userId="d5a756dbaee8a8ff" providerId="LiveId" clId="{81934990-B102-48C6-A3BA-EA6C1E3C9427}" dt="2025-04-21T16:24:26.988" v="745" actId="20577"/>
          <ac:spMkLst>
            <pc:docMk/>
            <pc:sldMk cId="993082563" sldId="951"/>
            <ac:spMk id="5" creationId="{E62B8CA6-1134-8765-3FD3-9CE2D5FA267A}"/>
          </ac:spMkLst>
        </pc:spChg>
        <pc:spChg chg="mod">
          <ac:chgData name="Peter Gyorda" userId="d5a756dbaee8a8ff" providerId="LiveId" clId="{81934990-B102-48C6-A3BA-EA6C1E3C9427}" dt="2025-04-21T17:06:44.923" v="1531" actId="1076"/>
          <ac:spMkLst>
            <pc:docMk/>
            <pc:sldMk cId="993082563" sldId="951"/>
            <ac:spMk id="6" creationId="{6764025F-2FB4-2E8E-B24B-1A2548532819}"/>
          </ac:spMkLst>
        </pc:spChg>
        <pc:spChg chg="del">
          <ac:chgData name="Peter Gyorda" userId="d5a756dbaee8a8ff" providerId="LiveId" clId="{81934990-B102-48C6-A3BA-EA6C1E3C9427}" dt="2025-04-21T16:44:56.462" v="1093" actId="478"/>
          <ac:spMkLst>
            <pc:docMk/>
            <pc:sldMk cId="993082563" sldId="951"/>
            <ac:spMk id="7" creationId="{0AE002B9-3553-A8B4-AA1B-3BF9121D61C2}"/>
          </ac:spMkLst>
        </pc:spChg>
        <pc:spChg chg="add mod">
          <ac:chgData name="Peter Gyorda" userId="d5a756dbaee8a8ff" providerId="LiveId" clId="{81934990-B102-48C6-A3BA-EA6C1E3C9427}" dt="2025-04-21T17:11:45.313" v="1992" actId="21"/>
          <ac:spMkLst>
            <pc:docMk/>
            <pc:sldMk cId="993082563" sldId="951"/>
            <ac:spMk id="9" creationId="{6E287343-BAD1-8A23-5511-C2D346143DC9}"/>
          </ac:spMkLst>
        </pc:spChg>
        <pc:spChg chg="mod">
          <ac:chgData name="Peter Gyorda" userId="d5a756dbaee8a8ff" providerId="LiveId" clId="{81934990-B102-48C6-A3BA-EA6C1E3C9427}" dt="2025-04-21T18:03:07.113" v="4356" actId="20577"/>
          <ac:spMkLst>
            <pc:docMk/>
            <pc:sldMk cId="993082563" sldId="951"/>
            <ac:spMk id="11" creationId="{41FDC160-6DEA-17C1-5657-9855238F9FAF}"/>
          </ac:spMkLst>
        </pc:spChg>
        <pc:spChg chg="add">
          <ac:chgData name="Peter Gyorda" userId="d5a756dbaee8a8ff" providerId="LiveId" clId="{81934990-B102-48C6-A3BA-EA6C1E3C9427}" dt="2025-04-21T17:52:36.213" v="3659"/>
          <ac:spMkLst>
            <pc:docMk/>
            <pc:sldMk cId="993082563" sldId="951"/>
            <ac:spMk id="12" creationId="{DAB93E5F-2A4A-7FDF-F095-C36E4E9919A3}"/>
          </ac:spMkLst>
        </pc:spChg>
        <pc:spChg chg="add mod">
          <ac:chgData name="Peter Gyorda" userId="d5a756dbaee8a8ff" providerId="LiveId" clId="{81934990-B102-48C6-A3BA-EA6C1E3C9427}" dt="2025-04-21T17:52:45.241" v="3661"/>
          <ac:spMkLst>
            <pc:docMk/>
            <pc:sldMk cId="993082563" sldId="951"/>
            <ac:spMk id="13" creationId="{F43E2CFE-6CB7-9029-2F55-4AD2E0C12D0E}"/>
          </ac:spMkLst>
        </pc:spChg>
        <pc:graphicFrameChg chg="del">
          <ac:chgData name="Peter Gyorda" userId="d5a756dbaee8a8ff" providerId="LiveId" clId="{81934990-B102-48C6-A3BA-EA6C1E3C9427}" dt="2025-04-21T16:44:50.718" v="1092" actId="478"/>
          <ac:graphicFrameMkLst>
            <pc:docMk/>
            <pc:sldMk cId="993082563" sldId="951"/>
            <ac:graphicFrameMk id="3" creationId="{D3A87EFD-712D-DD93-5D13-FC911025CF04}"/>
          </ac:graphicFrameMkLst>
        </pc:graphicFrameChg>
        <pc:graphicFrameChg chg="mod modGraphic">
          <ac:chgData name="Peter Gyorda" userId="d5a756dbaee8a8ff" providerId="LiveId" clId="{81934990-B102-48C6-A3BA-EA6C1E3C9427}" dt="2025-04-21T17:06:37.113" v="1530" actId="1076"/>
          <ac:graphicFrameMkLst>
            <pc:docMk/>
            <pc:sldMk cId="993082563" sldId="951"/>
            <ac:graphicFrameMk id="8" creationId="{2A27F295-9AFE-FC11-CB5E-6F0E75402FAC}"/>
          </ac:graphicFrameMkLst>
        </pc:graphicFrameChg>
        <pc:graphicFrameChg chg="add mod modGraphic">
          <ac:chgData name="Peter Gyorda" userId="d5a756dbaee8a8ff" providerId="LiveId" clId="{81934990-B102-48C6-A3BA-EA6C1E3C9427}" dt="2025-04-21T17:45:54.041" v="3610" actId="20577"/>
          <ac:graphicFrameMkLst>
            <pc:docMk/>
            <pc:sldMk cId="993082563" sldId="951"/>
            <ac:graphicFrameMk id="10" creationId="{EC66E282-4825-D7BA-637B-F81FFC7DEDEF}"/>
          </ac:graphicFrameMkLst>
        </pc:graphicFrameChg>
      </pc:sldChg>
      <pc:sldChg chg="addSp delSp modSp add mod">
        <pc:chgData name="Peter Gyorda" userId="d5a756dbaee8a8ff" providerId="LiveId" clId="{81934990-B102-48C6-A3BA-EA6C1E3C9427}" dt="2025-04-21T18:39:16.523" v="5869" actId="113"/>
        <pc:sldMkLst>
          <pc:docMk/>
          <pc:sldMk cId="3473348951" sldId="952"/>
        </pc:sldMkLst>
        <pc:spChg chg="mod">
          <ac:chgData name="Peter Gyorda" userId="d5a756dbaee8a8ff" providerId="LiveId" clId="{81934990-B102-48C6-A3BA-EA6C1E3C9427}" dt="2025-04-21T18:22:46.621" v="5789" actId="20577"/>
          <ac:spMkLst>
            <pc:docMk/>
            <pc:sldMk cId="3473348951" sldId="952"/>
            <ac:spMk id="2" creationId="{4A086CD5-2ADC-BDBC-9FB5-0EFCB743F1C0}"/>
          </ac:spMkLst>
        </pc:spChg>
        <pc:spChg chg="add mod">
          <ac:chgData name="Peter Gyorda" userId="d5a756dbaee8a8ff" providerId="LiveId" clId="{81934990-B102-48C6-A3BA-EA6C1E3C9427}" dt="2025-04-21T18:39:16.523" v="5869" actId="113"/>
          <ac:spMkLst>
            <pc:docMk/>
            <pc:sldMk cId="3473348951" sldId="952"/>
            <ac:spMk id="4" creationId="{FD083158-43F6-ACB9-A2D4-E4B955A06915}"/>
          </ac:spMkLst>
        </pc:spChg>
        <pc:spChg chg="mod">
          <ac:chgData name="Peter Gyorda" userId="d5a756dbaee8a8ff" providerId="LiveId" clId="{81934990-B102-48C6-A3BA-EA6C1E3C9427}" dt="2025-04-21T17:14:27.984" v="2296" actId="5793"/>
          <ac:spMkLst>
            <pc:docMk/>
            <pc:sldMk cId="3473348951" sldId="952"/>
            <ac:spMk id="5" creationId="{38727988-8D88-C5FB-37FE-FEC7A89F0F32}"/>
          </ac:spMkLst>
        </pc:spChg>
        <pc:spChg chg="del">
          <ac:chgData name="Peter Gyorda" userId="d5a756dbaee8a8ff" providerId="LiveId" clId="{81934990-B102-48C6-A3BA-EA6C1E3C9427}" dt="2025-04-21T17:21:05.218" v="2778" actId="478"/>
          <ac:spMkLst>
            <pc:docMk/>
            <pc:sldMk cId="3473348951" sldId="952"/>
            <ac:spMk id="6" creationId="{08B38388-A09B-1EB8-248C-29558463D771}"/>
          </ac:spMkLst>
        </pc:spChg>
        <pc:spChg chg="del mod">
          <ac:chgData name="Peter Gyorda" userId="d5a756dbaee8a8ff" providerId="LiveId" clId="{81934990-B102-48C6-A3BA-EA6C1E3C9427}" dt="2025-04-21T17:21:36.405" v="2780" actId="478"/>
          <ac:spMkLst>
            <pc:docMk/>
            <pc:sldMk cId="3473348951" sldId="952"/>
            <ac:spMk id="11" creationId="{91972817-837C-2050-BEB7-F3E5A5AF1C1C}"/>
          </ac:spMkLst>
        </pc:spChg>
        <pc:graphicFrameChg chg="add del mod modGraphic">
          <ac:chgData name="Peter Gyorda" userId="d5a756dbaee8a8ff" providerId="LiveId" clId="{81934990-B102-48C6-A3BA-EA6C1E3C9427}" dt="2025-04-21T17:22:40.185" v="2791" actId="478"/>
          <ac:graphicFrameMkLst>
            <pc:docMk/>
            <pc:sldMk cId="3473348951" sldId="952"/>
            <ac:graphicFrameMk id="3" creationId="{2824DACA-96D4-880A-7F76-1440E7657BCA}"/>
          </ac:graphicFrameMkLst>
        </pc:graphicFrameChg>
        <pc:graphicFrameChg chg="del">
          <ac:chgData name="Peter Gyorda" userId="d5a756dbaee8a8ff" providerId="LiveId" clId="{81934990-B102-48C6-A3BA-EA6C1E3C9427}" dt="2025-04-21T17:21:02.521" v="2777" actId="21"/>
          <ac:graphicFrameMkLst>
            <pc:docMk/>
            <pc:sldMk cId="3473348951" sldId="952"/>
            <ac:graphicFrameMk id="8" creationId="{5E464A04-CE69-6072-3E94-617FD6F882E3}"/>
          </ac:graphicFrameMkLst>
        </pc:graphicFrameChg>
        <pc:graphicFrameChg chg="del modGraphic">
          <ac:chgData name="Peter Gyorda" userId="d5a756dbaee8a8ff" providerId="LiveId" clId="{81934990-B102-48C6-A3BA-EA6C1E3C9427}" dt="2025-04-21T17:16:10.954" v="2299" actId="478"/>
          <ac:graphicFrameMkLst>
            <pc:docMk/>
            <pc:sldMk cId="3473348951" sldId="952"/>
            <ac:graphicFrameMk id="10" creationId="{7374E0CE-FB68-2EF6-34E2-E4E232240203}"/>
          </ac:graphicFrameMkLst>
        </pc:graphicFrameChg>
      </pc:sldChg>
      <pc:sldChg chg="delSp add mod ord">
        <pc:chgData name="Peter Gyorda" userId="d5a756dbaee8a8ff" providerId="LiveId" clId="{81934990-B102-48C6-A3BA-EA6C1E3C9427}" dt="2025-04-21T17:55:51.023" v="3824"/>
        <pc:sldMkLst>
          <pc:docMk/>
          <pc:sldMk cId="3370908174" sldId="953"/>
        </pc:sldMkLst>
        <pc:graphicFrameChg chg="del">
          <ac:chgData name="Peter Gyorda" userId="d5a756dbaee8a8ff" providerId="LiveId" clId="{81934990-B102-48C6-A3BA-EA6C1E3C9427}" dt="2025-04-21T17:52:57.495" v="3663" actId="21"/>
          <ac:graphicFrameMkLst>
            <pc:docMk/>
            <pc:sldMk cId="3370908174" sldId="953"/>
            <ac:graphicFrameMk id="10" creationId="{EFA2E5D1-18A7-185F-5CB5-3993A05B42BA}"/>
          </ac:graphicFrameMkLst>
        </pc:graphicFrameChg>
      </pc:sldChg>
      <pc:sldChg chg="addSp modSp add mod">
        <pc:chgData name="Peter Gyorda" userId="d5a756dbaee8a8ff" providerId="LiveId" clId="{81934990-B102-48C6-A3BA-EA6C1E3C9427}" dt="2025-04-21T18:11:26.287" v="4431" actId="20577"/>
        <pc:sldMkLst>
          <pc:docMk/>
          <pc:sldMk cId="14796095" sldId="954"/>
        </pc:sldMkLst>
        <pc:spChg chg="mod">
          <ac:chgData name="Peter Gyorda" userId="d5a756dbaee8a8ff" providerId="LiveId" clId="{81934990-B102-48C6-A3BA-EA6C1E3C9427}" dt="2025-04-21T17:54:40.946" v="3728" actId="1035"/>
          <ac:spMkLst>
            <pc:docMk/>
            <pc:sldMk cId="14796095" sldId="954"/>
            <ac:spMk id="2" creationId="{2BBA356B-280A-1EDC-BF31-66E621ED6B64}"/>
          </ac:spMkLst>
        </pc:spChg>
        <pc:spChg chg="add mod">
          <ac:chgData name="Peter Gyorda" userId="d5a756dbaee8a8ff" providerId="LiveId" clId="{81934990-B102-48C6-A3BA-EA6C1E3C9427}" dt="2025-04-21T17:55:29.424" v="3797" actId="20577"/>
          <ac:spMkLst>
            <pc:docMk/>
            <pc:sldMk cId="14796095" sldId="954"/>
            <ac:spMk id="4" creationId="{5ED448B3-8F59-3755-CEAB-F23B547ECC88}"/>
          </ac:spMkLst>
        </pc:spChg>
        <pc:spChg chg="mod">
          <ac:chgData name="Peter Gyorda" userId="d5a756dbaee8a8ff" providerId="LiveId" clId="{81934990-B102-48C6-A3BA-EA6C1E3C9427}" dt="2025-04-21T17:54:50.056" v="3747" actId="1035"/>
          <ac:spMkLst>
            <pc:docMk/>
            <pc:sldMk cId="14796095" sldId="954"/>
            <ac:spMk id="11" creationId="{89AC98A7-1398-37A9-1392-4661E95BDDC7}"/>
          </ac:spMkLst>
        </pc:spChg>
        <pc:spChg chg="mod">
          <ac:chgData name="Peter Gyorda" userId="d5a756dbaee8a8ff" providerId="LiveId" clId="{81934990-B102-48C6-A3BA-EA6C1E3C9427}" dt="2025-04-21T17:55:02.052" v="3782" actId="1035"/>
          <ac:spMkLst>
            <pc:docMk/>
            <pc:sldMk cId="14796095" sldId="954"/>
            <ac:spMk id="12" creationId="{2F93DB79-BB2D-9A4D-E423-C0DA309F4F2D}"/>
          </ac:spMkLst>
        </pc:spChg>
        <pc:graphicFrameChg chg="add mod modGraphic">
          <ac:chgData name="Peter Gyorda" userId="d5a756dbaee8a8ff" providerId="LiveId" clId="{81934990-B102-48C6-A3BA-EA6C1E3C9427}" dt="2025-04-21T18:11:26.287" v="4431" actId="20577"/>
          <ac:graphicFrameMkLst>
            <pc:docMk/>
            <pc:sldMk cId="14796095" sldId="954"/>
            <ac:graphicFrameMk id="3" creationId="{AC064B6F-353A-06DA-AC0D-0726E85CC6FE}"/>
          </ac:graphicFrameMkLst>
        </pc:graphicFrameChg>
        <pc:graphicFrameChg chg="mod modGraphic">
          <ac:chgData name="Peter Gyorda" userId="d5a756dbaee8a8ff" providerId="LiveId" clId="{81934990-B102-48C6-A3BA-EA6C1E3C9427}" dt="2025-04-21T17:54:55.515" v="3768" actId="1035"/>
          <ac:graphicFrameMkLst>
            <pc:docMk/>
            <pc:sldMk cId="14796095" sldId="954"/>
            <ac:graphicFrameMk id="8" creationId="{53788C16-8818-6926-7A73-08412C6E157F}"/>
          </ac:graphicFrameMkLst>
        </pc:graphicFrameChg>
        <pc:picChg chg="add mod">
          <ac:chgData name="Peter Gyorda" userId="d5a756dbaee8a8ff" providerId="LiveId" clId="{81934990-B102-48C6-A3BA-EA6C1E3C9427}" dt="2025-04-21T18:09:49.253" v="4412" actId="1036"/>
          <ac:picMkLst>
            <pc:docMk/>
            <pc:sldMk cId="14796095" sldId="954"/>
            <ac:picMk id="7" creationId="{97E10DE0-3086-08C5-5D3E-98E27554E08F}"/>
          </ac:picMkLst>
        </pc:picChg>
        <pc:picChg chg="mod">
          <ac:chgData name="Peter Gyorda" userId="d5a756dbaee8a8ff" providerId="LiveId" clId="{81934990-B102-48C6-A3BA-EA6C1E3C9427}" dt="2025-04-21T18:09:34.431" v="4401" actId="14100"/>
          <ac:picMkLst>
            <pc:docMk/>
            <pc:sldMk cId="14796095" sldId="954"/>
            <ac:picMk id="10" creationId="{75FAE418-9045-B3C6-4564-6673A462BE7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B65B55-D251-3C32-DD19-0B615104527B}"/>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a:extLst>
              <a:ext uri="{FF2B5EF4-FFF2-40B4-BE49-F238E27FC236}">
                <a16:creationId xmlns:a16="http://schemas.microsoft.com/office/drawing/2014/main" id="{D7828D81-37A3-8D37-4BCF-F0FEBDF48345}"/>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A1B796F6-95FB-42AC-9278-53222B946032}" type="datetimeFigureOut">
              <a:rPr lang="en-US" smtClean="0"/>
              <a:t>4/21/2025</a:t>
            </a:fld>
            <a:endParaRPr lang="en-US"/>
          </a:p>
        </p:txBody>
      </p:sp>
      <p:sp>
        <p:nvSpPr>
          <p:cNvPr id="4" name="Footer Placeholder 3">
            <a:extLst>
              <a:ext uri="{FF2B5EF4-FFF2-40B4-BE49-F238E27FC236}">
                <a16:creationId xmlns:a16="http://schemas.microsoft.com/office/drawing/2014/main" id="{34BC1E7E-C0DA-57B9-D0A4-21CA22DEB946}"/>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r>
              <a:rPr lang="en-US"/>
              <a:t>confidential</a:t>
            </a:r>
          </a:p>
        </p:txBody>
      </p:sp>
      <p:sp>
        <p:nvSpPr>
          <p:cNvPr id="5" name="Slide Number Placeholder 4">
            <a:extLst>
              <a:ext uri="{FF2B5EF4-FFF2-40B4-BE49-F238E27FC236}">
                <a16:creationId xmlns:a16="http://schemas.microsoft.com/office/drawing/2014/main" id="{1D273FC6-710F-4517-719C-0575C3A2687F}"/>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459E5BB3-4944-4B13-970B-45A254B4B125}" type="slidenum">
              <a:rPr lang="en-US" smtClean="0"/>
              <a:t>‹#›</a:t>
            </a:fld>
            <a:endParaRPr lang="en-US"/>
          </a:p>
        </p:txBody>
      </p:sp>
    </p:spTree>
    <p:extLst>
      <p:ext uri="{BB962C8B-B14F-4D97-AF65-F5344CB8AC3E}">
        <p14:creationId xmlns:p14="http://schemas.microsoft.com/office/powerpoint/2010/main" val="7329039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89F0C4DC-F91D-4409-A938-5FF5D36EB4C9}" type="datetimeFigureOut">
              <a:rPr lang="en-US" smtClean="0"/>
              <a:t>4/21/2025</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r>
              <a:rPr lang="en-US"/>
              <a:t>confidential</a:t>
            </a:r>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FD25EF29-504B-41FD-8AA1-4750B47B347F}" type="slidenum">
              <a:rPr lang="en-US" smtClean="0"/>
              <a:t>‹#›</a:t>
            </a:fld>
            <a:endParaRPr lang="en-US"/>
          </a:p>
        </p:txBody>
      </p:sp>
    </p:spTree>
    <p:extLst>
      <p:ext uri="{BB962C8B-B14F-4D97-AF65-F5344CB8AC3E}">
        <p14:creationId xmlns:p14="http://schemas.microsoft.com/office/powerpoint/2010/main" val="140328876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FB32-709F-85B4-12AA-1ADE2EBBE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BCA696-14C7-AA58-A2C5-1B4FF3F6B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69D109-C451-9723-E92E-5110B613616D}"/>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12CD79EF-075D-D420-9277-F29E41295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BF3D6-0BB2-9303-76E0-2A6B9C4A53E6}"/>
              </a:ext>
            </a:extLst>
          </p:cNvPr>
          <p:cNvSpPr>
            <a:spLocks noGrp="1"/>
          </p:cNvSpPr>
          <p:nvPr>
            <p:ph type="sldNum" sz="quarter" idx="12"/>
          </p:nvPr>
        </p:nvSpPr>
        <p:spPr/>
        <p:txBody>
          <a:bodyPr/>
          <a:lstStyle/>
          <a:p>
            <a:fld id="{C71BD099-0472-4403-8E36-EA483003492B}" type="slidenum">
              <a:rPr lang="en-US" smtClean="0"/>
              <a:t>‹#›</a:t>
            </a:fld>
            <a:endParaRPr lang="en-US"/>
          </a:p>
        </p:txBody>
      </p:sp>
      <p:sp>
        <p:nvSpPr>
          <p:cNvPr id="8" name="TextBox 7">
            <a:extLst>
              <a:ext uri="{FF2B5EF4-FFF2-40B4-BE49-F238E27FC236}">
                <a16:creationId xmlns:a16="http://schemas.microsoft.com/office/drawing/2014/main" id="{A5503AF3-6EE5-7003-A339-1A3E2C59B284}"/>
              </a:ext>
            </a:extLst>
          </p:cNvPr>
          <p:cNvSpPr txBox="1"/>
          <p:nvPr userDrawn="1"/>
        </p:nvSpPr>
        <p:spPr>
          <a:xfrm>
            <a:off x="0" y="6721475"/>
            <a:ext cx="12192000" cy="369332"/>
          </a:xfrm>
          <a:prstGeom prst="rect">
            <a:avLst/>
          </a:prstGeom>
          <a:solidFill>
            <a:schemeClr val="accent1"/>
          </a:solidFill>
        </p:spPr>
        <p:txBody>
          <a:bodyPr wrap="square" rtlCol="0">
            <a:spAutoFit/>
          </a:bodyPr>
          <a:lstStyle/>
          <a:p>
            <a:endParaRPr lang="en-US" dirty="0"/>
          </a:p>
        </p:txBody>
      </p:sp>
    </p:spTree>
    <p:extLst>
      <p:ext uri="{BB962C8B-B14F-4D97-AF65-F5344CB8AC3E}">
        <p14:creationId xmlns:p14="http://schemas.microsoft.com/office/powerpoint/2010/main" val="156629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DDE4-4C8B-0ED2-020E-4EAD50CF1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CF5EF-A694-33EA-5FDD-E77B9EA45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9DDF8-B334-8259-875E-A52A1DC2F397}"/>
              </a:ext>
            </a:extLst>
          </p:cNvPr>
          <p:cNvSpPr>
            <a:spLocks noGrp="1"/>
          </p:cNvSpPr>
          <p:nvPr>
            <p:ph type="dt" sz="half" idx="10"/>
          </p:nvPr>
        </p:nvSpPr>
        <p:spPr/>
        <p:txBody>
          <a:bodyPr/>
          <a:lstStyle>
            <a:lvl1pPr>
              <a:defRPr/>
            </a:lvl1pPr>
          </a:lstStyle>
          <a:p>
            <a:r>
              <a:rPr lang="en-US" dirty="0"/>
              <a:t>Confidential</a:t>
            </a:r>
          </a:p>
        </p:txBody>
      </p:sp>
      <p:sp>
        <p:nvSpPr>
          <p:cNvPr id="5" name="Footer Placeholder 4">
            <a:extLst>
              <a:ext uri="{FF2B5EF4-FFF2-40B4-BE49-F238E27FC236}">
                <a16:creationId xmlns:a16="http://schemas.microsoft.com/office/drawing/2014/main" id="{9C2113FA-3A81-C0B9-1120-49C38ACBC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73804-826E-A0B4-C0E6-EB7AF2361D5C}"/>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237307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859A6-8D7E-5CC9-7FB0-B21228768C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1A69FB-4556-47BA-908B-07C0B1805C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05AA4-8CDD-0AF3-3E28-4C79CC152818}"/>
              </a:ext>
            </a:extLst>
          </p:cNvPr>
          <p:cNvSpPr>
            <a:spLocks noGrp="1"/>
          </p:cNvSpPr>
          <p:nvPr>
            <p:ph type="dt" sz="half" idx="10"/>
          </p:nvPr>
        </p:nvSpPr>
        <p:spPr/>
        <p:txBody>
          <a:bodyPr/>
          <a:lstStyle>
            <a:lvl1pPr>
              <a:defRPr/>
            </a:lvl1pPr>
          </a:lstStyle>
          <a:p>
            <a:r>
              <a:rPr lang="en-US" dirty="0"/>
              <a:t>Confidential</a:t>
            </a:r>
          </a:p>
        </p:txBody>
      </p:sp>
      <p:sp>
        <p:nvSpPr>
          <p:cNvPr id="5" name="Footer Placeholder 4">
            <a:extLst>
              <a:ext uri="{FF2B5EF4-FFF2-40B4-BE49-F238E27FC236}">
                <a16:creationId xmlns:a16="http://schemas.microsoft.com/office/drawing/2014/main" id="{B508C038-FDA8-B73D-BEBC-DB79360B2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5B90C-76F6-37B7-8A94-FCD803639F43}"/>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677135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3"/>
          <p:cNvSpPr>
            <a:spLocks noGrp="1"/>
          </p:cNvSpPr>
          <p:nvPr>
            <p:ph type="ftr" sz="quarter" idx="11"/>
          </p:nvPr>
        </p:nvSpPr>
        <p:spPr>
          <a:xfrm>
            <a:off x="2979033" y="6473951"/>
            <a:ext cx="8412480" cy="384048"/>
          </a:xfrm>
          <a:prstGeom prst="rect">
            <a:avLst/>
          </a:prstGeom>
          <a:noFill/>
        </p:spPr>
        <p:txBody>
          <a:bodyPr tIns="0">
            <a:noAutofit/>
          </a:bodyPr>
          <a:lstStyle>
            <a:lvl1pPr algn="l">
              <a:defRPr sz="700">
                <a:solidFill>
                  <a:srgbClr val="606060"/>
                </a:solidFill>
              </a:defRPr>
            </a:lvl1pPr>
          </a:lstStyle>
          <a:p>
            <a:endParaRPr lang="en-US" dirty="0"/>
          </a:p>
        </p:txBody>
      </p:sp>
    </p:spTree>
    <p:extLst>
      <p:ext uri="{BB962C8B-B14F-4D97-AF65-F5344CB8AC3E}">
        <p14:creationId xmlns:p14="http://schemas.microsoft.com/office/powerpoint/2010/main" val="3206765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7" name="Picture Placeholder 6"/>
          <p:cNvSpPr>
            <a:spLocks noGrp="1"/>
          </p:cNvSpPr>
          <p:nvPr>
            <p:ph type="pic" sz="quarter" idx="11" hasCustomPrompt="1"/>
          </p:nvPr>
        </p:nvSpPr>
        <p:spPr>
          <a:xfrm>
            <a:off x="904877" y="3265943"/>
            <a:ext cx="1392096" cy="556117"/>
          </a:xfrm>
          <a:prstGeom prst="rect">
            <a:avLst/>
          </a:prstGeom>
        </p:spPr>
        <p:txBody>
          <a:bodyPr/>
          <a:lstStyle>
            <a:lvl1pPr marL="0" indent="0">
              <a:buNone/>
              <a:defRPr sz="1000" b="1"/>
            </a:lvl1pPr>
          </a:lstStyle>
          <a:p>
            <a:r>
              <a:rPr lang="en-US" dirty="0"/>
              <a:t>Client company logo</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2172"/>
            <a:ext cx="12192000" cy="2665828"/>
          </a:xfrm>
          <a:prstGeom prst="rect">
            <a:avLst/>
          </a:prstGeom>
        </p:spPr>
      </p:pic>
      <p:sp>
        <p:nvSpPr>
          <p:cNvPr id="90" name="Rectangle 89"/>
          <p:cNvSpPr/>
          <p:nvPr/>
        </p:nvSpPr>
        <p:spPr bwMode="gray">
          <a:xfrm>
            <a:off x="1" y="6410036"/>
            <a:ext cx="12192000" cy="447964"/>
          </a:xfrm>
          <a:prstGeom prst="rect">
            <a:avLst/>
          </a:prstGeom>
          <a:solidFill>
            <a:srgbClr val="EBEBED"/>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20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91" name="TextBox 90"/>
          <p:cNvSpPr txBox="1"/>
          <p:nvPr/>
        </p:nvSpPr>
        <p:spPr>
          <a:xfrm>
            <a:off x="507822" y="6523141"/>
            <a:ext cx="8201284" cy="230832"/>
          </a:xfrm>
          <a:prstGeom prst="rect">
            <a:avLst/>
          </a:prstGeom>
          <a:ln>
            <a:noFill/>
          </a:ln>
        </p:spPr>
        <p:txBody>
          <a:bodyPr vert="horz" wrap="none" lIns="91440" tIns="45720" rIns="91440" bIns="45720" numCol="1" rtlCol="0" anchor="ctr" anchorCtr="0" compatLnSpc="1">
            <a:prstTxWarp prst="textNoShape">
              <a:avLst/>
            </a:prstTxWarp>
            <a:spAutoFit/>
          </a:bodyPr>
          <a:lstStyle/>
          <a:p>
            <a:pPr>
              <a:defRPr/>
            </a:pPr>
            <a:r>
              <a:rPr lang="en-US" sz="900" dirty="0">
                <a:solidFill>
                  <a:srgbClr val="1A1A1A"/>
                </a:solidFill>
                <a:ea typeface="Arial" charset="0"/>
                <a:cs typeface="Arial" charset="0"/>
              </a:rPr>
              <a:t>Copyright © 2016 </a:t>
            </a:r>
            <a:r>
              <a:rPr lang="en-US" sz="900" dirty="0" err="1">
                <a:solidFill>
                  <a:srgbClr val="1A1A1A"/>
                </a:solidFill>
                <a:ea typeface="Arial" charset="0"/>
                <a:cs typeface="Arial" charset="0"/>
              </a:rPr>
              <a:t>QuintilesIMS</a:t>
            </a:r>
            <a:r>
              <a:rPr lang="en-US" sz="900" dirty="0">
                <a:solidFill>
                  <a:srgbClr val="1A1A1A"/>
                </a:solidFill>
                <a:ea typeface="Arial" charset="0"/>
                <a:cs typeface="Arial" charset="0"/>
              </a:rPr>
              <a:t>. All rights reserved. F</a:t>
            </a:r>
            <a:r>
              <a:rPr lang="en-US" sz="900" baseline="0" dirty="0">
                <a:solidFill>
                  <a:srgbClr val="1A1A1A"/>
                </a:solidFill>
                <a:ea typeface="Arial" charset="0"/>
                <a:cs typeface="Arial" charset="0"/>
              </a:rPr>
              <a:t>or personal use only and may not be reproduced in any form without express written permission of BBC.</a:t>
            </a:r>
            <a:endParaRPr lang="en-US" sz="900" dirty="0">
              <a:solidFill>
                <a:srgbClr val="1A1A1A"/>
              </a:solidFill>
              <a:ea typeface="Arial" charset="0"/>
              <a:cs typeface="Arial" charset="0"/>
            </a:endParaRPr>
          </a:p>
        </p:txBody>
      </p:sp>
      <p:pic>
        <p:nvPicPr>
          <p:cNvPr id="29" name="Picture 2" descr="C:\Users\jstanick\AppData\Local\Microsoft\Windows\Temporary Internet Files\Content.Outlook\Z3ZXB7EO\IMSH-bbc.jpg"/>
          <p:cNvPicPr>
            <a:picLocks noChangeAspect="1" noChangeArrowheads="1"/>
          </p:cNvPicPr>
          <p:nvPr userDrawn="1"/>
        </p:nvPicPr>
        <p:blipFill>
          <a:blip r:embed="rId3" cstate="print"/>
          <a:srcRect/>
          <a:stretch>
            <a:fillRect/>
          </a:stretch>
        </p:blipFill>
        <p:spPr bwMode="auto">
          <a:xfrm>
            <a:off x="8753655" y="148590"/>
            <a:ext cx="3100821" cy="535098"/>
          </a:xfrm>
          <a:prstGeom prst="rect">
            <a:avLst/>
          </a:prstGeom>
          <a:noFill/>
        </p:spPr>
      </p:pic>
      <p:sp>
        <p:nvSpPr>
          <p:cNvPr id="9" name="TextBox 8"/>
          <p:cNvSpPr txBox="1"/>
          <p:nvPr userDrawn="1"/>
        </p:nvSpPr>
        <p:spPr>
          <a:xfrm>
            <a:off x="599444" y="2895382"/>
            <a:ext cx="5093785" cy="276999"/>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200" kern="1200" noProof="0" dirty="0">
                <a:solidFill>
                  <a:srgbClr val="414343"/>
                </a:solidFill>
                <a:latin typeface="+mn-lt"/>
                <a:ea typeface="ＭＳ Ｐゴシック" charset="-128"/>
                <a:cs typeface="+mn-cs"/>
              </a:rPr>
              <a:t>A Confidential and Proprietary Report Prepared For:</a:t>
            </a:r>
          </a:p>
        </p:txBody>
      </p:sp>
      <p:sp>
        <p:nvSpPr>
          <p:cNvPr id="12" name="Text Placeholder 11"/>
          <p:cNvSpPr>
            <a:spLocks noGrp="1"/>
          </p:cNvSpPr>
          <p:nvPr>
            <p:ph type="body" sz="quarter" idx="12" hasCustomPrompt="1"/>
          </p:nvPr>
        </p:nvSpPr>
        <p:spPr>
          <a:xfrm>
            <a:off x="2602411" y="3174124"/>
            <a:ext cx="8421011" cy="247335"/>
          </a:xfrm>
          <a:prstGeom prst="rect">
            <a:avLst/>
          </a:prstGeom>
        </p:spPr>
        <p:txBody>
          <a:bodyPr/>
          <a:lstStyle>
            <a:lvl1pPr marL="0" indent="0">
              <a:buNone/>
              <a:defRPr sz="1200"/>
            </a:lvl1pPr>
          </a:lstStyle>
          <a:p>
            <a:pPr lvl="0"/>
            <a:r>
              <a:rPr lang="en-US" dirty="0"/>
              <a:t>Client Name</a:t>
            </a:r>
          </a:p>
        </p:txBody>
      </p:sp>
      <p:sp>
        <p:nvSpPr>
          <p:cNvPr id="65" name="Text Placeholder 64"/>
          <p:cNvSpPr>
            <a:spLocks noGrp="1"/>
          </p:cNvSpPr>
          <p:nvPr>
            <p:ph type="body" sz="quarter" idx="13" hasCustomPrompt="1"/>
          </p:nvPr>
        </p:nvSpPr>
        <p:spPr>
          <a:xfrm>
            <a:off x="10156372" y="693821"/>
            <a:ext cx="1611371" cy="274320"/>
          </a:xfrm>
          <a:prstGeom prst="rect">
            <a:avLst/>
          </a:prstGeom>
        </p:spPr>
        <p:txBody>
          <a:bodyPr anchor="ctr"/>
          <a:lstStyle>
            <a:lvl1pPr marL="0" indent="0" algn="l">
              <a:buNone/>
              <a:defRPr sz="1200" baseline="0">
                <a:solidFill>
                  <a:schemeClr val="accent2"/>
                </a:solidFill>
              </a:defRPr>
            </a:lvl1pPr>
          </a:lstStyle>
          <a:p>
            <a:pPr lvl="0"/>
            <a:r>
              <a:rPr lang="en-US" dirty="0"/>
              <a:t>Contract Code</a:t>
            </a:r>
          </a:p>
        </p:txBody>
      </p:sp>
      <p:sp>
        <p:nvSpPr>
          <p:cNvPr id="36" name="Text Placeholder 11"/>
          <p:cNvSpPr>
            <a:spLocks noGrp="1"/>
          </p:cNvSpPr>
          <p:nvPr>
            <p:ph type="body" sz="quarter" idx="14" hasCustomPrompt="1"/>
          </p:nvPr>
        </p:nvSpPr>
        <p:spPr>
          <a:xfrm>
            <a:off x="2602410" y="3434322"/>
            <a:ext cx="8421012" cy="246888"/>
          </a:xfrm>
          <a:prstGeom prst="rect">
            <a:avLst/>
          </a:prstGeom>
        </p:spPr>
        <p:txBody>
          <a:bodyPr/>
          <a:lstStyle>
            <a:lvl1pPr marL="0" indent="0">
              <a:buNone/>
              <a:defRPr sz="1200"/>
            </a:lvl1pPr>
          </a:lstStyle>
          <a:p>
            <a:pPr lvl="0"/>
            <a:r>
              <a:rPr lang="en-US" dirty="0"/>
              <a:t>Client Location</a:t>
            </a:r>
          </a:p>
        </p:txBody>
      </p:sp>
      <p:sp>
        <p:nvSpPr>
          <p:cNvPr id="37" name="Text Placeholder 11"/>
          <p:cNvSpPr>
            <a:spLocks noGrp="1"/>
          </p:cNvSpPr>
          <p:nvPr>
            <p:ph type="body" sz="quarter" idx="15" hasCustomPrompt="1"/>
          </p:nvPr>
        </p:nvSpPr>
        <p:spPr>
          <a:xfrm>
            <a:off x="2602411" y="3697306"/>
            <a:ext cx="8421011" cy="249507"/>
          </a:xfrm>
          <a:prstGeom prst="rect">
            <a:avLst/>
          </a:prstGeom>
        </p:spPr>
        <p:txBody>
          <a:bodyPr/>
          <a:lstStyle>
            <a:lvl1pPr marL="0" indent="0">
              <a:buNone/>
              <a:defRPr sz="1200" baseline="0"/>
            </a:lvl1pPr>
          </a:lstStyle>
          <a:p>
            <a:pPr lvl="0"/>
            <a:r>
              <a:rPr lang="en-US" dirty="0"/>
              <a:t>Report Ship "Month Day, Year"</a:t>
            </a:r>
          </a:p>
        </p:txBody>
      </p:sp>
      <p:sp>
        <p:nvSpPr>
          <p:cNvPr id="66" name="Title 65"/>
          <p:cNvSpPr>
            <a:spLocks noGrp="1"/>
          </p:cNvSpPr>
          <p:nvPr>
            <p:ph type="title"/>
          </p:nvPr>
        </p:nvSpPr>
        <p:spPr>
          <a:xfrm>
            <a:off x="507821" y="1579820"/>
            <a:ext cx="10515600" cy="1325563"/>
          </a:xfrm>
          <a:prstGeom prst="rect">
            <a:avLst/>
          </a:prstGeom>
        </p:spPr>
        <p:txBody>
          <a:bodyPr anchor="b"/>
          <a:lstStyle>
            <a:lvl1pPr>
              <a:defRPr sz="2000" b="1">
                <a:solidFill>
                  <a:srgbClr val="1A1A1A"/>
                </a:solidFill>
              </a:defRPr>
            </a:lvl1pPr>
          </a:lstStyle>
          <a:p>
            <a:r>
              <a:rPr lang="en-US"/>
              <a:t>Click to edit Master title style</a:t>
            </a:r>
            <a:endParaRPr lang="en-US" dirty="0"/>
          </a:p>
        </p:txBody>
      </p:sp>
      <p:sp>
        <p:nvSpPr>
          <p:cNvPr id="67" name="TextBox 66"/>
          <p:cNvSpPr txBox="1"/>
          <p:nvPr userDrawn="1"/>
        </p:nvSpPr>
        <p:spPr>
          <a:xfrm>
            <a:off x="9280717" y="693822"/>
            <a:ext cx="1115137" cy="276999"/>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en-US" sz="1200" b="0" i="0" u="none" strike="noStrike" kern="1200" cap="none" spc="0" normalizeH="0" baseline="0" noProof="0" dirty="0">
                <a:ln>
                  <a:noFill/>
                </a:ln>
                <a:solidFill>
                  <a:schemeClr val="accent2"/>
                </a:solidFill>
                <a:effectLst/>
                <a:uLnTx/>
                <a:uFillTx/>
                <a:latin typeface="+mn-lt"/>
                <a:ea typeface="ＭＳ Ｐゴシック" charset="-128"/>
                <a:cs typeface="+mn-cs"/>
              </a:rPr>
              <a:t>Contract:</a:t>
            </a:r>
          </a:p>
        </p:txBody>
      </p:sp>
      <p:sp>
        <p:nvSpPr>
          <p:cNvPr id="34" name="Rectangle 33"/>
          <p:cNvSpPr/>
          <p:nvPr userDrawn="1"/>
        </p:nvSpPr>
        <p:spPr bwMode="gray">
          <a:xfrm>
            <a:off x="12882880" y="0"/>
            <a:ext cx="39624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9" name="Rectangle 38"/>
          <p:cNvSpPr/>
          <p:nvPr userDrawn="1"/>
        </p:nvSpPr>
        <p:spPr bwMode="gray">
          <a:xfrm>
            <a:off x="12882880" y="405853"/>
            <a:ext cx="39624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0" name="Rectangle 39"/>
          <p:cNvSpPr/>
          <p:nvPr userDrawn="1"/>
        </p:nvSpPr>
        <p:spPr bwMode="gray">
          <a:xfrm>
            <a:off x="12882880" y="843241"/>
            <a:ext cx="39624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1" name="Rectangle 40"/>
          <p:cNvSpPr/>
          <p:nvPr userDrawn="1"/>
        </p:nvSpPr>
        <p:spPr bwMode="gray">
          <a:xfrm>
            <a:off x="12882880" y="1280629"/>
            <a:ext cx="39624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2" name="Rectangle 41"/>
          <p:cNvSpPr/>
          <p:nvPr userDrawn="1"/>
        </p:nvSpPr>
        <p:spPr bwMode="gray">
          <a:xfrm>
            <a:off x="12882880" y="1718017"/>
            <a:ext cx="39624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3" name="Rectangle 42"/>
          <p:cNvSpPr/>
          <p:nvPr userDrawn="1"/>
        </p:nvSpPr>
        <p:spPr bwMode="gray">
          <a:xfrm>
            <a:off x="12882880" y="2592793"/>
            <a:ext cx="39624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4" name="Rectangle 43"/>
          <p:cNvSpPr/>
          <p:nvPr userDrawn="1"/>
        </p:nvSpPr>
        <p:spPr bwMode="gray">
          <a:xfrm>
            <a:off x="12882880" y="2155405"/>
            <a:ext cx="39624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5" name="Rectangle 44"/>
          <p:cNvSpPr/>
          <p:nvPr userDrawn="1"/>
        </p:nvSpPr>
        <p:spPr bwMode="gray">
          <a:xfrm>
            <a:off x="12882880" y="3030181"/>
            <a:ext cx="39624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6" name="Rectangle 45"/>
          <p:cNvSpPr/>
          <p:nvPr userDrawn="1"/>
        </p:nvSpPr>
        <p:spPr bwMode="gray">
          <a:xfrm>
            <a:off x="12882880" y="3467569"/>
            <a:ext cx="39624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7" name="Rectangle 46"/>
          <p:cNvSpPr/>
          <p:nvPr userDrawn="1"/>
        </p:nvSpPr>
        <p:spPr bwMode="gray">
          <a:xfrm>
            <a:off x="12882880" y="3904957"/>
            <a:ext cx="39624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8" name="Rectangle 47"/>
          <p:cNvSpPr/>
          <p:nvPr userDrawn="1"/>
        </p:nvSpPr>
        <p:spPr bwMode="gray">
          <a:xfrm>
            <a:off x="12882880" y="4342345"/>
            <a:ext cx="39624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9" name="Rectangle 48"/>
          <p:cNvSpPr/>
          <p:nvPr userDrawn="1"/>
        </p:nvSpPr>
        <p:spPr bwMode="gray">
          <a:xfrm>
            <a:off x="12882880" y="4779733"/>
            <a:ext cx="39624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0" name="Rectangle 49"/>
          <p:cNvSpPr/>
          <p:nvPr userDrawn="1"/>
        </p:nvSpPr>
        <p:spPr bwMode="gray">
          <a:xfrm>
            <a:off x="12882880" y="5217121"/>
            <a:ext cx="39624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1" name="Rectangle 50"/>
          <p:cNvSpPr/>
          <p:nvPr userDrawn="1"/>
        </p:nvSpPr>
        <p:spPr bwMode="gray">
          <a:xfrm>
            <a:off x="12882880" y="5654509"/>
            <a:ext cx="39624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9" name="Rectangle 58"/>
          <p:cNvSpPr/>
          <p:nvPr userDrawn="1"/>
        </p:nvSpPr>
        <p:spPr bwMode="gray">
          <a:xfrm>
            <a:off x="13476849" y="0"/>
            <a:ext cx="39624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0" name="Rectangle 59"/>
          <p:cNvSpPr/>
          <p:nvPr userDrawn="1"/>
        </p:nvSpPr>
        <p:spPr bwMode="gray">
          <a:xfrm>
            <a:off x="13476849" y="405853"/>
            <a:ext cx="39624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1" name="Rectangle 60"/>
          <p:cNvSpPr/>
          <p:nvPr userDrawn="1"/>
        </p:nvSpPr>
        <p:spPr bwMode="gray">
          <a:xfrm>
            <a:off x="13476849" y="843241"/>
            <a:ext cx="396240" cy="297180"/>
          </a:xfrm>
          <a:prstGeom prst="rect">
            <a:avLst/>
          </a:prstGeom>
          <a:solidFill>
            <a:srgbClr val="6060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2" name="Rectangle 61"/>
          <p:cNvSpPr/>
          <p:nvPr userDrawn="1"/>
        </p:nvSpPr>
        <p:spPr bwMode="gray">
          <a:xfrm>
            <a:off x="13476849" y="2141777"/>
            <a:ext cx="396240" cy="297180"/>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3" name="Rectangle 62"/>
          <p:cNvSpPr/>
          <p:nvPr userDrawn="1"/>
        </p:nvSpPr>
        <p:spPr bwMode="gray">
          <a:xfrm>
            <a:off x="13476849" y="1268632"/>
            <a:ext cx="396240" cy="297180"/>
          </a:xfrm>
          <a:prstGeom prst="rect">
            <a:avLst/>
          </a:pr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4" name="Rectangle 63"/>
          <p:cNvSpPr/>
          <p:nvPr userDrawn="1"/>
        </p:nvSpPr>
        <p:spPr bwMode="gray">
          <a:xfrm>
            <a:off x="13476849" y="1718017"/>
            <a:ext cx="396240" cy="29718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592605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1155"/>
            <a:ext cx="12192000" cy="4715691"/>
          </a:xfrm>
          <a:prstGeom prst="rect">
            <a:avLst/>
          </a:prstGeom>
        </p:spPr>
      </p:pic>
      <p:sp>
        <p:nvSpPr>
          <p:cNvPr id="9" name="Title 1"/>
          <p:cNvSpPr>
            <a:spLocks noGrp="1"/>
          </p:cNvSpPr>
          <p:nvPr>
            <p:ph type="title" hasCustomPrompt="1"/>
          </p:nvPr>
        </p:nvSpPr>
        <p:spPr bwMode="white">
          <a:xfrm>
            <a:off x="858580" y="1790723"/>
            <a:ext cx="10464800" cy="3871168"/>
          </a:xfrm>
          <a:prstGeom prst="rect">
            <a:avLst/>
          </a:prstGeom>
        </p:spPr>
        <p:txBody>
          <a:bodyPr anchor="t" anchorCtr="0">
            <a:noAutofit/>
          </a:bodyPr>
          <a:lstStyle>
            <a:lvl1pPr>
              <a:lnSpc>
                <a:spcPct val="110000"/>
              </a:lnSpc>
              <a:defRPr sz="2000" i="0" baseline="0">
                <a:solidFill>
                  <a:schemeClr val="bg1"/>
                </a:solidFill>
                <a:latin typeface="+mj-lt"/>
                <a:cs typeface="Georgia"/>
              </a:defRPr>
            </a:lvl1pPr>
          </a:lstStyle>
          <a:p>
            <a:r>
              <a:rPr lang="en-US" dirty="0"/>
              <a:t>Thought slide 24pt Arial sentence case</a:t>
            </a:r>
          </a:p>
        </p:txBody>
      </p:sp>
      <p:sp>
        <p:nvSpPr>
          <p:cNvPr id="7" name="Date Placeholder 3"/>
          <p:cNvSpPr>
            <a:spLocks noGrp="1"/>
          </p:cNvSpPr>
          <p:nvPr>
            <p:ph type="dt" sz="half" idx="12"/>
          </p:nvPr>
        </p:nvSpPr>
        <p:spPr>
          <a:xfrm>
            <a:off x="658861" y="6670966"/>
            <a:ext cx="363297" cy="168563"/>
          </a:xfrm>
          <a:prstGeom prst="rect">
            <a:avLst/>
          </a:prstGeom>
        </p:spPr>
        <p:txBody>
          <a:bodyPr/>
          <a:lstStyle>
            <a:lvl1pPr>
              <a:defRPr sz="400">
                <a:solidFill>
                  <a:srgbClr val="FFFFFF"/>
                </a:solidFill>
              </a:defRPr>
            </a:lvl1pPr>
          </a:lstStyle>
          <a:p>
            <a:endParaRPr lang="en-US" dirty="0"/>
          </a:p>
        </p:txBody>
      </p:sp>
      <p:sp>
        <p:nvSpPr>
          <p:cNvPr id="14" name="Footer Placeholder 3"/>
          <p:cNvSpPr>
            <a:spLocks noGrp="1"/>
          </p:cNvSpPr>
          <p:nvPr>
            <p:ph type="ftr" sz="quarter" idx="11"/>
          </p:nvPr>
        </p:nvSpPr>
        <p:spPr>
          <a:xfrm>
            <a:off x="1031171" y="6674938"/>
            <a:ext cx="397383" cy="146114"/>
          </a:xfrm>
          <a:prstGeom prst="rect">
            <a:avLst/>
          </a:prstGeom>
        </p:spPr>
        <p:txBody>
          <a:bodyPr tIns="0"/>
          <a:lstStyle>
            <a:lvl1pPr algn="l">
              <a:defRPr sz="100">
                <a:solidFill>
                  <a:schemeClr val="bg1"/>
                </a:solidFill>
              </a:defRPr>
            </a:lvl1pPr>
          </a:lstStyle>
          <a:p>
            <a:endParaRPr lang="en-US" dirty="0"/>
          </a:p>
        </p:txBody>
      </p:sp>
      <p:sp>
        <p:nvSpPr>
          <p:cNvPr id="16" name="Date Placeholder 3"/>
          <p:cNvSpPr>
            <a:spLocks noGrp="1"/>
          </p:cNvSpPr>
          <p:nvPr>
            <p:ph type="dt" sz="half" idx="12"/>
          </p:nvPr>
        </p:nvSpPr>
        <p:spPr>
          <a:xfrm>
            <a:off x="621916" y="6670964"/>
            <a:ext cx="424873" cy="168564"/>
          </a:xfrm>
          <a:prstGeom prst="rect">
            <a:avLst/>
          </a:prstGeom>
        </p:spPr>
        <p:txBody>
          <a:bodyPr/>
          <a:lstStyle>
            <a:lvl1pPr>
              <a:defRPr sz="400">
                <a:solidFill>
                  <a:srgbClr val="FFFFFF"/>
                </a:solidFill>
              </a:defRPr>
            </a:lvl1pPr>
          </a:lstStyle>
          <a:p>
            <a:fld id="{604969FA-BF2E-4DB8-9060-4CE805E74307}" type="datetimeFigureOut">
              <a:rPr lang="en-US" smtClean="0"/>
              <a:pPr/>
              <a:t>4/21/2025</a:t>
            </a:fld>
            <a:endParaRPr lang="en-US" dirty="0"/>
          </a:p>
        </p:txBody>
      </p:sp>
    </p:spTree>
    <p:extLst>
      <p:ext uri="{BB962C8B-B14F-4D97-AF65-F5344CB8AC3E}">
        <p14:creationId xmlns:p14="http://schemas.microsoft.com/office/powerpoint/2010/main" val="2541045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section Only">
    <p:spTree>
      <p:nvGrpSpPr>
        <p:cNvPr id="1" name=""/>
        <p:cNvGrpSpPr/>
        <p:nvPr/>
      </p:nvGrpSpPr>
      <p:grpSpPr>
        <a:xfrm>
          <a:off x="0" y="0"/>
          <a:ext cx="0" cy="0"/>
          <a:chOff x="0" y="0"/>
          <a:chExt cx="0" cy="0"/>
        </a:xfrm>
      </p:grpSpPr>
      <p:sp>
        <p:nvSpPr>
          <p:cNvPr id="17"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4"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27"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2" name="Group 1"/>
          <p:cNvGrpSpPr/>
          <p:nvPr userDrawn="1"/>
        </p:nvGrpSpPr>
        <p:grpSpPr>
          <a:xfrm>
            <a:off x="97781" y="143129"/>
            <a:ext cx="245983" cy="384048"/>
            <a:chOff x="73335" y="82747"/>
            <a:chExt cx="184487" cy="384048"/>
          </a:xfrm>
        </p:grpSpPr>
        <p:sp>
          <p:nvSpPr>
            <p:cNvPr id="18" name="Rectangle 17"/>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9" name="Rectangle 18"/>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820247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_&amp;_Appendix">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36812" y="694944"/>
            <a:ext cx="11838432" cy="5673725"/>
          </a:xfrm>
          <a:prstGeom prst="rect">
            <a:avLst/>
          </a:prstGeom>
        </p:spPr>
        <p:txBody>
          <a:bodyPr/>
          <a:lstStyle>
            <a:lvl1pPr marL="0" indent="0">
              <a:spcBef>
                <a:spcPts val="0"/>
              </a:spcBef>
              <a:buNone/>
              <a:defRPr sz="1000"/>
            </a:lvl1pPr>
            <a:lvl2pPr marL="457200" indent="-234950">
              <a:spcBef>
                <a:spcPts val="0"/>
              </a:spcBef>
              <a:buFont typeface="Arial" panose="020B0604020202020204" pitchFamily="34" charset="0"/>
              <a:buChar char="•"/>
              <a:defRPr sz="1000"/>
            </a:lvl2pPr>
            <a:lvl3pPr>
              <a:spcBef>
                <a:spcPts val="0"/>
              </a:spcBef>
              <a:defRPr sz="1000"/>
            </a:lvl3pPr>
            <a:lvl4pPr>
              <a:spcBef>
                <a:spcPts val="0"/>
              </a:spcBef>
              <a:defRPr sz="1000"/>
            </a:lvl4pPr>
            <a:lvl5pPr marL="1144588" indent="-222250">
              <a:spcBef>
                <a:spcPts val="0"/>
              </a:spcBef>
              <a:buFont typeface="Courier New" panose="02070309020205020404" pitchFamily="49" charset="0"/>
              <a:buChar char="o"/>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4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45"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9" name="Group 8"/>
          <p:cNvGrpSpPr/>
          <p:nvPr userDrawn="1"/>
        </p:nvGrpSpPr>
        <p:grpSpPr>
          <a:xfrm>
            <a:off x="97781" y="143129"/>
            <a:ext cx="245983" cy="384048"/>
            <a:chOff x="73335" y="82747"/>
            <a:chExt cx="184487" cy="384048"/>
          </a:xfrm>
        </p:grpSpPr>
        <p:sp>
          <p:nvSpPr>
            <p:cNvPr id="10" name="Rectangle 9"/>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1" name="Rectangle 10"/>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293613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_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231648" y="693736"/>
            <a:ext cx="11838432" cy="5673725"/>
          </a:xfrm>
          <a:prstGeom prst="rect">
            <a:avLst/>
          </a:prstGeom>
        </p:spPr>
        <p:txBody>
          <a:bodyPr/>
          <a:lstStyle/>
          <a:p>
            <a:r>
              <a:rPr lang="en-US"/>
              <a:t>Click icon to add table</a:t>
            </a:r>
          </a:p>
        </p:txBody>
      </p:sp>
      <p:sp>
        <p:nvSpPr>
          <p:cNvPr id="40"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41"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42"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9" name="Group 8"/>
          <p:cNvGrpSpPr/>
          <p:nvPr userDrawn="1"/>
        </p:nvGrpSpPr>
        <p:grpSpPr>
          <a:xfrm>
            <a:off x="97781" y="143129"/>
            <a:ext cx="245983" cy="384048"/>
            <a:chOff x="73335" y="82747"/>
            <a:chExt cx="184487" cy="384048"/>
          </a:xfrm>
        </p:grpSpPr>
        <p:sp>
          <p:nvSpPr>
            <p:cNvPr id="10" name="Rectangle 9"/>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1" name="Rectangle 10"/>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3218289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_Key Point">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231648" y="694945"/>
            <a:ext cx="11838432"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38"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39"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41"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9" name="Group 8"/>
          <p:cNvGrpSpPr/>
          <p:nvPr userDrawn="1"/>
        </p:nvGrpSpPr>
        <p:grpSpPr>
          <a:xfrm>
            <a:off x="97781" y="143129"/>
            <a:ext cx="245983" cy="384048"/>
            <a:chOff x="73335" y="82747"/>
            <a:chExt cx="184487" cy="384048"/>
          </a:xfrm>
        </p:grpSpPr>
        <p:sp>
          <p:nvSpPr>
            <p:cNvPr id="10" name="Rectangle 9"/>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1" name="Rectangle 10"/>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1538407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_Table_Key Point">
    <p:spTree>
      <p:nvGrpSpPr>
        <p:cNvPr id="1" name=""/>
        <p:cNvGrpSpPr/>
        <p:nvPr/>
      </p:nvGrpSpPr>
      <p:grpSpPr>
        <a:xfrm>
          <a:off x="0" y="0"/>
          <a:ext cx="0" cy="0"/>
          <a:chOff x="0" y="0"/>
          <a:chExt cx="0" cy="0"/>
        </a:xfrm>
      </p:grpSpPr>
      <p:sp>
        <p:nvSpPr>
          <p:cNvPr id="5" name="Chart Placeholder 4"/>
          <p:cNvSpPr>
            <a:spLocks noGrp="1"/>
          </p:cNvSpPr>
          <p:nvPr>
            <p:ph type="chart" sz="quarter" idx="13"/>
          </p:nvPr>
        </p:nvSpPr>
        <p:spPr>
          <a:xfrm>
            <a:off x="231648" y="1298449"/>
            <a:ext cx="6092248" cy="5043487"/>
          </a:xfrm>
          <a:prstGeom prst="rect">
            <a:avLst/>
          </a:prstGeom>
        </p:spPr>
        <p:txBody>
          <a:bodyPr/>
          <a:lstStyle/>
          <a:p>
            <a:r>
              <a:rPr lang="en-US"/>
              <a:t>Click icon to add chart</a:t>
            </a:r>
          </a:p>
        </p:txBody>
      </p:sp>
      <p:sp>
        <p:nvSpPr>
          <p:cNvPr id="7" name="Table Placeholder 6"/>
          <p:cNvSpPr>
            <a:spLocks noGrp="1"/>
          </p:cNvSpPr>
          <p:nvPr>
            <p:ph type="tbl" sz="quarter" idx="14"/>
          </p:nvPr>
        </p:nvSpPr>
        <p:spPr>
          <a:xfrm>
            <a:off x="6323896" y="1298449"/>
            <a:ext cx="5734755" cy="5043711"/>
          </a:xfrm>
          <a:prstGeom prst="rect">
            <a:avLst/>
          </a:prstGeom>
        </p:spPr>
        <p:txBody>
          <a:bodyPr/>
          <a:lstStyle/>
          <a:p>
            <a:r>
              <a:rPr lang="en-US"/>
              <a:t>Click icon to add table</a:t>
            </a:r>
          </a:p>
        </p:txBody>
      </p:sp>
      <p:sp>
        <p:nvSpPr>
          <p:cNvPr id="20" name="Text Placeholder 2"/>
          <p:cNvSpPr>
            <a:spLocks noGrp="1"/>
          </p:cNvSpPr>
          <p:nvPr>
            <p:ph type="body" sz="quarter" idx="15" hasCustomPrompt="1"/>
          </p:nvPr>
        </p:nvSpPr>
        <p:spPr>
          <a:xfrm>
            <a:off x="231648" y="694945"/>
            <a:ext cx="11838432"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4"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5"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7"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61" name="Text Placeholder 4"/>
          <p:cNvSpPr>
            <a:spLocks noGrp="1"/>
          </p:cNvSpPr>
          <p:nvPr>
            <p:ph type="body" sz="quarter" idx="18" hasCustomPrompt="1"/>
          </p:nvPr>
        </p:nvSpPr>
        <p:spPr>
          <a:xfrm>
            <a:off x="195943" y="1298474"/>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2" name="Group 11"/>
          <p:cNvGrpSpPr/>
          <p:nvPr userDrawn="1"/>
        </p:nvGrpSpPr>
        <p:grpSpPr>
          <a:xfrm>
            <a:off x="97781" y="143129"/>
            <a:ext cx="245983" cy="384048"/>
            <a:chOff x="73335" y="82747"/>
            <a:chExt cx="184487" cy="384048"/>
          </a:xfrm>
        </p:grpSpPr>
        <p:sp>
          <p:nvSpPr>
            <p:cNvPr id="13" name="Rectangle 12"/>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4" name="Rectangle 13"/>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3674668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613E-2805-1EBA-C88F-BD4015956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8633D-1BB1-D3F9-A5CF-EDB91D7A45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CD637-E37C-B2E2-C10B-1C1BD567A4BE}"/>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B52F3FF7-E03C-738E-7A4B-D7DDAAB73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B0250-77E4-2B17-862F-211E44B880A7}"/>
              </a:ext>
            </a:extLst>
          </p:cNvPr>
          <p:cNvSpPr>
            <a:spLocks noGrp="1"/>
          </p:cNvSpPr>
          <p:nvPr>
            <p:ph type="sldNum" sz="quarter" idx="12"/>
          </p:nvPr>
        </p:nvSpPr>
        <p:spPr/>
        <p:txBody>
          <a:bodyPr/>
          <a:lstStyle/>
          <a:p>
            <a:fld id="{C71BD099-0472-4403-8E36-EA483003492B}" type="slidenum">
              <a:rPr lang="en-US" smtClean="0"/>
              <a:t>‹#›</a:t>
            </a:fld>
            <a:endParaRPr lang="en-US"/>
          </a:p>
        </p:txBody>
      </p:sp>
      <p:pic>
        <p:nvPicPr>
          <p:cNvPr id="7" name="Picture 6" descr="A logo with blue text&#10;&#10;AI-generated content may be incorrect.">
            <a:extLst>
              <a:ext uri="{FF2B5EF4-FFF2-40B4-BE49-F238E27FC236}">
                <a16:creationId xmlns:a16="http://schemas.microsoft.com/office/drawing/2014/main" id="{1BB0B822-6DB4-6956-756A-646678D8C7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69465"/>
            <a:ext cx="1364558" cy="741795"/>
          </a:xfrm>
          <a:prstGeom prst="rect">
            <a:avLst/>
          </a:prstGeom>
        </p:spPr>
      </p:pic>
      <p:sp>
        <p:nvSpPr>
          <p:cNvPr id="9" name="TextBox 8">
            <a:extLst>
              <a:ext uri="{FF2B5EF4-FFF2-40B4-BE49-F238E27FC236}">
                <a16:creationId xmlns:a16="http://schemas.microsoft.com/office/drawing/2014/main" id="{D3E4B935-2F7E-39DB-D2B7-2A3CCE248642}"/>
              </a:ext>
            </a:extLst>
          </p:cNvPr>
          <p:cNvSpPr txBox="1"/>
          <p:nvPr userDrawn="1"/>
        </p:nvSpPr>
        <p:spPr>
          <a:xfrm>
            <a:off x="0" y="6721475"/>
            <a:ext cx="12192000" cy="369332"/>
          </a:xfrm>
          <a:prstGeom prst="rect">
            <a:avLst/>
          </a:prstGeom>
          <a:solidFill>
            <a:schemeClr val="accent1"/>
          </a:solidFill>
        </p:spPr>
        <p:txBody>
          <a:bodyPr wrap="square" rtlCol="0">
            <a:spAutoFit/>
          </a:bodyPr>
          <a:lstStyle/>
          <a:p>
            <a:endParaRPr lang="en-US" dirty="0"/>
          </a:p>
        </p:txBody>
      </p:sp>
    </p:spTree>
    <p:extLst>
      <p:ext uri="{BB962C8B-B14F-4D97-AF65-F5344CB8AC3E}">
        <p14:creationId xmlns:p14="http://schemas.microsoft.com/office/powerpoint/2010/main" val="1667105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bble Chart">
    <p:spTree>
      <p:nvGrpSpPr>
        <p:cNvPr id="1" name=""/>
        <p:cNvGrpSpPr/>
        <p:nvPr/>
      </p:nvGrpSpPr>
      <p:grpSpPr>
        <a:xfrm>
          <a:off x="0" y="0"/>
          <a:ext cx="0" cy="0"/>
          <a:chOff x="0" y="0"/>
          <a:chExt cx="0" cy="0"/>
        </a:xfrm>
      </p:grpSpPr>
      <p:sp>
        <p:nvSpPr>
          <p:cNvPr id="5" name="Chart Placeholder 4"/>
          <p:cNvSpPr>
            <a:spLocks noGrp="1"/>
          </p:cNvSpPr>
          <p:nvPr>
            <p:ph type="chart" sz="quarter" idx="13"/>
          </p:nvPr>
        </p:nvSpPr>
        <p:spPr>
          <a:xfrm>
            <a:off x="231648" y="1298449"/>
            <a:ext cx="6877785" cy="5043487"/>
          </a:xfrm>
          <a:prstGeom prst="rect">
            <a:avLst/>
          </a:prstGeom>
        </p:spPr>
        <p:txBody>
          <a:bodyPr/>
          <a:lstStyle/>
          <a:p>
            <a:r>
              <a:rPr lang="en-US"/>
              <a:t>Click icon to add chart</a:t>
            </a:r>
          </a:p>
        </p:txBody>
      </p:sp>
      <p:sp>
        <p:nvSpPr>
          <p:cNvPr id="7" name="Table Placeholder 6"/>
          <p:cNvSpPr>
            <a:spLocks noGrp="1"/>
          </p:cNvSpPr>
          <p:nvPr>
            <p:ph type="tbl" sz="quarter" idx="14"/>
          </p:nvPr>
        </p:nvSpPr>
        <p:spPr>
          <a:xfrm>
            <a:off x="7109434" y="1298449"/>
            <a:ext cx="4949217" cy="5043711"/>
          </a:xfrm>
          <a:prstGeom prst="rect">
            <a:avLst/>
          </a:prstGeom>
        </p:spPr>
        <p:txBody>
          <a:bodyPr/>
          <a:lstStyle/>
          <a:p>
            <a:r>
              <a:rPr lang="en-US"/>
              <a:t>Click icon to add table</a:t>
            </a:r>
          </a:p>
        </p:txBody>
      </p:sp>
      <p:sp>
        <p:nvSpPr>
          <p:cNvPr id="20" name="Text Placeholder 2"/>
          <p:cNvSpPr>
            <a:spLocks noGrp="1"/>
          </p:cNvSpPr>
          <p:nvPr>
            <p:ph type="body" sz="quarter" idx="15" hasCustomPrompt="1"/>
          </p:nvPr>
        </p:nvSpPr>
        <p:spPr>
          <a:xfrm>
            <a:off x="231648" y="694945"/>
            <a:ext cx="11827003"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4"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5"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7"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61" name="Text Placeholder 4"/>
          <p:cNvSpPr>
            <a:spLocks noGrp="1"/>
          </p:cNvSpPr>
          <p:nvPr>
            <p:ph type="body" sz="quarter" idx="18" hasCustomPrompt="1"/>
          </p:nvPr>
        </p:nvSpPr>
        <p:spPr>
          <a:xfrm>
            <a:off x="195943" y="1298474"/>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2" name="Group 11"/>
          <p:cNvGrpSpPr/>
          <p:nvPr userDrawn="1"/>
        </p:nvGrpSpPr>
        <p:grpSpPr>
          <a:xfrm>
            <a:off x="97781" y="143129"/>
            <a:ext cx="245983" cy="384048"/>
            <a:chOff x="73335" y="82747"/>
            <a:chExt cx="184487" cy="384048"/>
          </a:xfrm>
        </p:grpSpPr>
        <p:sp>
          <p:nvSpPr>
            <p:cNvPr id="13" name="Rectangle 12"/>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4" name="Rectangle 13"/>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1941831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ub_Table_Key Point">
    <p:spTree>
      <p:nvGrpSpPr>
        <p:cNvPr id="1" name=""/>
        <p:cNvGrpSpPr/>
        <p:nvPr/>
      </p:nvGrpSpPr>
      <p:grpSpPr>
        <a:xfrm>
          <a:off x="0" y="0"/>
          <a:ext cx="0" cy="0"/>
          <a:chOff x="0" y="0"/>
          <a:chExt cx="0" cy="0"/>
        </a:xfrm>
      </p:grpSpPr>
      <p:sp>
        <p:nvSpPr>
          <p:cNvPr id="7" name="Table Placeholder 6"/>
          <p:cNvSpPr>
            <a:spLocks noGrp="1"/>
          </p:cNvSpPr>
          <p:nvPr>
            <p:ph type="tbl" sz="quarter" idx="14"/>
          </p:nvPr>
        </p:nvSpPr>
        <p:spPr>
          <a:xfrm>
            <a:off x="231648" y="1298449"/>
            <a:ext cx="11840115" cy="5043711"/>
          </a:xfrm>
          <a:prstGeom prst="rect">
            <a:avLst/>
          </a:prstGeom>
        </p:spPr>
        <p:txBody>
          <a:bodyPr/>
          <a:lstStyle/>
          <a:p>
            <a:r>
              <a:rPr lang="en-US"/>
              <a:t>Click icon to add table</a:t>
            </a:r>
          </a:p>
        </p:txBody>
      </p:sp>
      <p:sp>
        <p:nvSpPr>
          <p:cNvPr id="20" name="Text Placeholder 2"/>
          <p:cNvSpPr>
            <a:spLocks noGrp="1"/>
          </p:cNvSpPr>
          <p:nvPr>
            <p:ph type="body" sz="quarter" idx="15" hasCustomPrompt="1"/>
          </p:nvPr>
        </p:nvSpPr>
        <p:spPr>
          <a:xfrm>
            <a:off x="231648" y="694945"/>
            <a:ext cx="11840115"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10" name="Group 9"/>
          <p:cNvGrpSpPr/>
          <p:nvPr userDrawn="1"/>
        </p:nvGrpSpPr>
        <p:grpSpPr>
          <a:xfrm>
            <a:off x="97781" y="143129"/>
            <a:ext cx="245983" cy="384048"/>
            <a:chOff x="73335" y="82747"/>
            <a:chExt cx="184487" cy="384048"/>
          </a:xfrm>
        </p:grpSpPr>
        <p:sp>
          <p:nvSpPr>
            <p:cNvPr id="11" name="Rectangle 10"/>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2" name="Rectangle 11"/>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2440798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ub_Table_Key Point">
    <p:spTree>
      <p:nvGrpSpPr>
        <p:cNvPr id="1" name=""/>
        <p:cNvGrpSpPr/>
        <p:nvPr/>
      </p:nvGrpSpPr>
      <p:grpSpPr>
        <a:xfrm>
          <a:off x="0" y="0"/>
          <a:ext cx="0" cy="0"/>
          <a:chOff x="0" y="0"/>
          <a:chExt cx="0" cy="0"/>
        </a:xfrm>
      </p:grpSpPr>
      <p:sp>
        <p:nvSpPr>
          <p:cNvPr id="3" name="Chart Placeholder 2"/>
          <p:cNvSpPr>
            <a:spLocks noGrp="1"/>
          </p:cNvSpPr>
          <p:nvPr>
            <p:ph type="chart" sz="quarter" idx="17"/>
          </p:nvPr>
        </p:nvSpPr>
        <p:spPr>
          <a:xfrm>
            <a:off x="231649" y="1298474"/>
            <a:ext cx="11822372" cy="5052958"/>
          </a:xfrm>
          <a:prstGeom prst="rect">
            <a:avLst/>
          </a:prstGeom>
        </p:spPr>
        <p:txBody>
          <a:bodyPr/>
          <a:lstStyle/>
          <a:p>
            <a:r>
              <a:rPr lang="en-US"/>
              <a:t>Click icon to add chart</a:t>
            </a:r>
            <a:endParaRPr lang="en-US" dirty="0"/>
          </a:p>
        </p:txBody>
      </p:sp>
      <p:sp>
        <p:nvSpPr>
          <p:cNvPr id="20" name="Text Placeholder 2"/>
          <p:cNvSpPr>
            <a:spLocks noGrp="1"/>
          </p:cNvSpPr>
          <p:nvPr>
            <p:ph type="body" sz="quarter" idx="15" hasCustomPrompt="1"/>
          </p:nvPr>
        </p:nvSpPr>
        <p:spPr>
          <a:xfrm>
            <a:off x="231649" y="694945"/>
            <a:ext cx="11822372"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5" name="Text Placeholder 4"/>
          <p:cNvSpPr>
            <a:spLocks noGrp="1"/>
          </p:cNvSpPr>
          <p:nvPr>
            <p:ph type="body" sz="quarter" idx="18" hasCustomPrompt="1"/>
          </p:nvPr>
        </p:nvSpPr>
        <p:spPr>
          <a:xfrm>
            <a:off x="195943" y="1298474"/>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1" name="Group 10"/>
          <p:cNvGrpSpPr/>
          <p:nvPr userDrawn="1"/>
        </p:nvGrpSpPr>
        <p:grpSpPr>
          <a:xfrm>
            <a:off x="97781" y="143129"/>
            <a:ext cx="245983" cy="384048"/>
            <a:chOff x="73335" y="82747"/>
            <a:chExt cx="184487" cy="384048"/>
          </a:xfrm>
        </p:grpSpPr>
        <p:sp>
          <p:nvSpPr>
            <p:cNvPr id="12" name="Rectangle 11"/>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3" name="Rectangle 12"/>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39430042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7" name="Table Placeholder 6"/>
          <p:cNvSpPr>
            <a:spLocks noGrp="1"/>
          </p:cNvSpPr>
          <p:nvPr>
            <p:ph type="tbl" sz="quarter" idx="14"/>
          </p:nvPr>
        </p:nvSpPr>
        <p:spPr>
          <a:xfrm>
            <a:off x="231648" y="1298449"/>
            <a:ext cx="11840115" cy="5043711"/>
          </a:xfrm>
          <a:prstGeom prst="rect">
            <a:avLst/>
          </a:prstGeom>
        </p:spPr>
        <p:txBody>
          <a:bodyPr/>
          <a:lstStyle/>
          <a:p>
            <a:r>
              <a:rPr lang="en-US"/>
              <a:t>Click icon to add table</a:t>
            </a:r>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10" name="Group 9"/>
          <p:cNvGrpSpPr/>
          <p:nvPr userDrawn="1"/>
        </p:nvGrpSpPr>
        <p:grpSpPr>
          <a:xfrm>
            <a:off x="97781" y="143129"/>
            <a:ext cx="245983" cy="384048"/>
            <a:chOff x="73335" y="82747"/>
            <a:chExt cx="184487" cy="384048"/>
          </a:xfrm>
        </p:grpSpPr>
        <p:sp>
          <p:nvSpPr>
            <p:cNvPr id="11" name="Rectangle 10"/>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2" name="Rectangle 11"/>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214150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ub_Chart &amp; Table">
    <p:spTree>
      <p:nvGrpSpPr>
        <p:cNvPr id="1" name=""/>
        <p:cNvGrpSpPr/>
        <p:nvPr/>
      </p:nvGrpSpPr>
      <p:grpSpPr>
        <a:xfrm>
          <a:off x="0" y="0"/>
          <a:ext cx="0" cy="0"/>
          <a:chOff x="0" y="0"/>
          <a:chExt cx="0" cy="0"/>
        </a:xfrm>
      </p:grpSpPr>
      <p:sp>
        <p:nvSpPr>
          <p:cNvPr id="5" name="Chart Placeholder 4"/>
          <p:cNvSpPr>
            <a:spLocks noGrp="1"/>
          </p:cNvSpPr>
          <p:nvPr>
            <p:ph type="chart" sz="quarter" idx="13"/>
          </p:nvPr>
        </p:nvSpPr>
        <p:spPr>
          <a:xfrm>
            <a:off x="231648" y="694945"/>
            <a:ext cx="6092248" cy="5646991"/>
          </a:xfrm>
          <a:prstGeom prst="rect">
            <a:avLst/>
          </a:prstGeom>
        </p:spPr>
        <p:txBody>
          <a:bodyPr/>
          <a:lstStyle/>
          <a:p>
            <a:r>
              <a:rPr lang="en-US"/>
              <a:t>Click icon to add chart</a:t>
            </a:r>
          </a:p>
        </p:txBody>
      </p:sp>
      <p:sp>
        <p:nvSpPr>
          <p:cNvPr id="7" name="Table Placeholder 6"/>
          <p:cNvSpPr>
            <a:spLocks noGrp="1"/>
          </p:cNvSpPr>
          <p:nvPr>
            <p:ph type="tbl" sz="quarter" idx="14"/>
          </p:nvPr>
        </p:nvSpPr>
        <p:spPr>
          <a:xfrm>
            <a:off x="6323896" y="694267"/>
            <a:ext cx="5734755" cy="5647892"/>
          </a:xfrm>
          <a:prstGeom prst="rect">
            <a:avLst/>
          </a:prstGeom>
        </p:spPr>
        <p:txBody>
          <a:bodyPr/>
          <a:lstStyle/>
          <a:p>
            <a:r>
              <a:rPr lang="en-US"/>
              <a:t>Click icon to add table</a:t>
            </a:r>
          </a:p>
        </p:txBody>
      </p:sp>
      <p:sp>
        <p:nvSpPr>
          <p:cNvPr id="54"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5"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7"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12" name="Group 11"/>
          <p:cNvGrpSpPr/>
          <p:nvPr userDrawn="1"/>
        </p:nvGrpSpPr>
        <p:grpSpPr>
          <a:xfrm>
            <a:off x="97781" y="143129"/>
            <a:ext cx="245983" cy="384048"/>
            <a:chOff x="73335" y="82747"/>
            <a:chExt cx="184487" cy="384048"/>
          </a:xfrm>
        </p:grpSpPr>
        <p:sp>
          <p:nvSpPr>
            <p:cNvPr id="13" name="Rectangle 12"/>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4" name="Rectangle 13"/>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
        <p:nvSpPr>
          <p:cNvPr id="18" name="Text Placeholder 4"/>
          <p:cNvSpPr>
            <a:spLocks noGrp="1"/>
          </p:cNvSpPr>
          <p:nvPr>
            <p:ph type="body" sz="quarter" idx="18" hasCustomPrompt="1"/>
          </p:nvPr>
        </p:nvSpPr>
        <p:spPr>
          <a:xfrm>
            <a:off x="195943" y="718175"/>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spTree>
    <p:extLst>
      <p:ext uri="{BB962C8B-B14F-4D97-AF65-F5344CB8AC3E}">
        <p14:creationId xmlns:p14="http://schemas.microsoft.com/office/powerpoint/2010/main" val="1059645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ub Chart">
    <p:spTree>
      <p:nvGrpSpPr>
        <p:cNvPr id="1" name=""/>
        <p:cNvGrpSpPr/>
        <p:nvPr/>
      </p:nvGrpSpPr>
      <p:grpSpPr>
        <a:xfrm>
          <a:off x="0" y="0"/>
          <a:ext cx="0" cy="0"/>
          <a:chOff x="0" y="0"/>
          <a:chExt cx="0" cy="0"/>
        </a:xfrm>
      </p:grpSpPr>
      <p:sp>
        <p:nvSpPr>
          <p:cNvPr id="3" name="Chart Placeholder 2"/>
          <p:cNvSpPr>
            <a:spLocks noGrp="1"/>
          </p:cNvSpPr>
          <p:nvPr>
            <p:ph type="chart" sz="quarter" idx="17"/>
          </p:nvPr>
        </p:nvSpPr>
        <p:spPr>
          <a:xfrm>
            <a:off x="231647" y="694944"/>
            <a:ext cx="11838432" cy="5589812"/>
          </a:xfrm>
          <a:prstGeom prst="rect">
            <a:avLst/>
          </a:prstGeom>
        </p:spPr>
        <p:txBody>
          <a:bodyPr/>
          <a:lstStyle/>
          <a:p>
            <a:r>
              <a:rPr lang="en-US"/>
              <a:t>Click icon to add chart</a:t>
            </a:r>
            <a:endParaRPr lang="en-US" dirty="0"/>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5" name="Text Placeholder 4"/>
          <p:cNvSpPr>
            <a:spLocks noGrp="1"/>
          </p:cNvSpPr>
          <p:nvPr>
            <p:ph type="body" sz="quarter" idx="18" hasCustomPrompt="1"/>
          </p:nvPr>
        </p:nvSpPr>
        <p:spPr>
          <a:xfrm>
            <a:off x="195943" y="718175"/>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1" name="Group 10"/>
          <p:cNvGrpSpPr/>
          <p:nvPr userDrawn="1"/>
        </p:nvGrpSpPr>
        <p:grpSpPr>
          <a:xfrm>
            <a:off x="97781" y="143129"/>
            <a:ext cx="245983" cy="384048"/>
            <a:chOff x="73335" y="82747"/>
            <a:chExt cx="184487" cy="384048"/>
          </a:xfrm>
        </p:grpSpPr>
        <p:sp>
          <p:nvSpPr>
            <p:cNvPr id="12" name="Rectangle 11"/>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3" name="Rectangle 12"/>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132838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0A8F-1721-FB40-0FA1-CE7ACE02C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4666BB-C52F-71CC-4CF9-0D9D4AAECA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A5429-871D-08E8-998A-A2C67FFBA243}"/>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C66FBCD1-CA37-8C36-E47D-E5CDBBD38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44CFE-470C-D955-D912-057BF4547D72}"/>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6676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D1C2-5C8E-D928-3CD7-1535FE39F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B73AE-2B5B-1D38-EF10-6460EFB05C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B5E0B3-D5CC-336E-F4FA-AD4C4FF5B6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0EA60-3F4F-E954-5B36-A72FCD5678A2}"/>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6" name="Footer Placeholder 5">
            <a:extLst>
              <a:ext uri="{FF2B5EF4-FFF2-40B4-BE49-F238E27FC236}">
                <a16:creationId xmlns:a16="http://schemas.microsoft.com/office/drawing/2014/main" id="{D9B2E087-6D35-BB14-F296-F9C595B16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367EDF-499C-77FE-A85B-841FA798D7D2}"/>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500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7E03-9648-FD28-3430-A0671DF689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8712EB-1C04-4B3C-C7F1-9329C5905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F2E27-F4BB-7B77-8045-6ADC314A2B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8B594E-E81A-688A-6095-F2490D05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F9BBC-FB72-460D-F6B9-B5586D4207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843777-90DC-0160-F67B-EA8F7BDA7BCC}"/>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8" name="Footer Placeholder 7">
            <a:extLst>
              <a:ext uri="{FF2B5EF4-FFF2-40B4-BE49-F238E27FC236}">
                <a16:creationId xmlns:a16="http://schemas.microsoft.com/office/drawing/2014/main" id="{9BDBFAF7-119F-B20E-F6CF-72607D87D4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C8067-077D-3C71-DEA4-5E409D2BA8E2}"/>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95775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68B5-3060-FDD3-F640-7A69989450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34640E-9E73-2D30-7D0C-01E289EDB9A7}"/>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4" name="Footer Placeholder 3">
            <a:extLst>
              <a:ext uri="{FF2B5EF4-FFF2-40B4-BE49-F238E27FC236}">
                <a16:creationId xmlns:a16="http://schemas.microsoft.com/office/drawing/2014/main" id="{AB83A481-D663-AEEE-71FF-44BBED598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A4CC72-68D6-25BB-D42C-34D668DC90A1}"/>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114002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F5DA0-88B7-9534-38B4-B625BFD6BDB2}"/>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3" name="Footer Placeholder 2">
            <a:extLst>
              <a:ext uri="{FF2B5EF4-FFF2-40B4-BE49-F238E27FC236}">
                <a16:creationId xmlns:a16="http://schemas.microsoft.com/office/drawing/2014/main" id="{7D45A9E8-FD60-291D-3038-CC9D1BE2E8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50A5C-3E76-2895-5FC1-1B906F28DDA8}"/>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4612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7C5D-321A-F0FD-114F-79958C710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3B4AB-0B35-C56B-BB62-BB485B732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154607-5D78-CF31-5004-2818F58EA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7DA6E-BA17-F2B0-C7F2-35A73578DF46}"/>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6" name="Footer Placeholder 5">
            <a:extLst>
              <a:ext uri="{FF2B5EF4-FFF2-40B4-BE49-F238E27FC236}">
                <a16:creationId xmlns:a16="http://schemas.microsoft.com/office/drawing/2014/main" id="{A76130CE-2593-2352-FCC8-E862AB690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CD5C1-84FD-65DA-DB15-475DC9DF14F0}"/>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61930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C728-A3C3-8F31-3447-763238AEC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B3DF9-E44C-4AD5-2E46-B1FDC1020B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A7156D-2157-00DF-03E8-A85A7F4F3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BCE25-FA19-2BE1-1272-F61B60D395A9}"/>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6" name="Footer Placeholder 5">
            <a:extLst>
              <a:ext uri="{FF2B5EF4-FFF2-40B4-BE49-F238E27FC236}">
                <a16:creationId xmlns:a16="http://schemas.microsoft.com/office/drawing/2014/main" id="{EEB60C66-704C-6D75-44E5-974B342D9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968F1-2E2F-B706-C063-630990C57A81}"/>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26873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277DF6-D9E7-AFC1-3D42-C657E5AD66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0D2FEF-A38E-3F3E-AF8D-BB60421366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E2DC5-C0AF-9BE3-0733-3A58F4A76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16E0B7C9-E6C6-C31A-03D6-068AB6B74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9B145F2-EFC0-3582-FD5B-BB23D4C12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1BD099-0472-4403-8E36-EA483003492B}" type="slidenum">
              <a:rPr lang="en-US" smtClean="0"/>
              <a:t>‹#›</a:t>
            </a:fld>
            <a:endParaRPr lang="en-US"/>
          </a:p>
        </p:txBody>
      </p:sp>
    </p:spTree>
    <p:extLst>
      <p:ext uri="{BB962C8B-B14F-4D97-AF65-F5344CB8AC3E}">
        <p14:creationId xmlns:p14="http://schemas.microsoft.com/office/powerpoint/2010/main" val="2309798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Slide Number Placeholder 6"/>
          <p:cNvSpPr txBox="1">
            <a:spLocks/>
          </p:cNvSpPr>
          <p:nvPr/>
        </p:nvSpPr>
        <p:spPr>
          <a:xfrm>
            <a:off x="10877561" y="6424615"/>
            <a:ext cx="1016000" cy="228600"/>
          </a:xfrm>
          <a:prstGeom prst="rect">
            <a:avLst/>
          </a:prstGeom>
        </p:spPr>
        <p:txBody>
          <a:bodyPr vert="horz" wrap="square" lIns="91440" tIns="45720" rIns="91440" bIns="45720" numCol="1" anchor="ctr" anchorCtr="0" compatLnSpc="1">
            <a:prstTxWarp prst="textNoShape">
              <a:avLst/>
            </a:prstTxWarp>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FA4524-850C-6D4F-85BC-70D4F7341579}" type="slidenum">
              <a:rPr kumimoji="0" lang="en-US" sz="1000" b="1" i="0" u="none" strike="noStrike" kern="1200" cap="none" spc="0" normalizeH="0" baseline="0" noProof="0" smtClean="0">
                <a:ln>
                  <a:noFill/>
                </a:ln>
                <a:solidFill>
                  <a:srgbClr val="21212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rgbClr val="212121"/>
              </a:solidFill>
              <a:effectLst/>
              <a:uLnTx/>
              <a:uFillTx/>
              <a:latin typeface="+mn-lt"/>
              <a:ea typeface="+mn-ea"/>
              <a:cs typeface="+mn-cs"/>
            </a:endParaRPr>
          </a:p>
        </p:txBody>
      </p:sp>
      <p:sp>
        <p:nvSpPr>
          <p:cNvPr id="28" name="Rectangle 27"/>
          <p:cNvSpPr/>
          <p:nvPr userDrawn="1"/>
        </p:nvSpPr>
        <p:spPr bwMode="gray">
          <a:xfrm>
            <a:off x="12882880" y="0"/>
            <a:ext cx="39624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29" name="Rectangle 28"/>
          <p:cNvSpPr/>
          <p:nvPr userDrawn="1"/>
        </p:nvSpPr>
        <p:spPr bwMode="gray">
          <a:xfrm>
            <a:off x="13476849" y="0"/>
            <a:ext cx="39624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0" name="Rectangle 29"/>
          <p:cNvSpPr/>
          <p:nvPr userDrawn="1"/>
        </p:nvSpPr>
        <p:spPr bwMode="gray">
          <a:xfrm>
            <a:off x="13476849" y="405853"/>
            <a:ext cx="39624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1" name="Rectangle 30"/>
          <p:cNvSpPr/>
          <p:nvPr userDrawn="1"/>
        </p:nvSpPr>
        <p:spPr bwMode="gray">
          <a:xfrm>
            <a:off x="12882880" y="405853"/>
            <a:ext cx="39624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2" name="Rectangle 31"/>
          <p:cNvSpPr/>
          <p:nvPr userDrawn="1"/>
        </p:nvSpPr>
        <p:spPr bwMode="gray">
          <a:xfrm>
            <a:off x="12882880" y="843241"/>
            <a:ext cx="39624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3" name="Rectangle 32"/>
          <p:cNvSpPr/>
          <p:nvPr userDrawn="1"/>
        </p:nvSpPr>
        <p:spPr bwMode="gray">
          <a:xfrm>
            <a:off x="12882880" y="1280629"/>
            <a:ext cx="39624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4" name="Rectangle 33"/>
          <p:cNvSpPr/>
          <p:nvPr userDrawn="1"/>
        </p:nvSpPr>
        <p:spPr bwMode="gray">
          <a:xfrm>
            <a:off x="12882880" y="1718017"/>
            <a:ext cx="39624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5" name="Rectangle 34"/>
          <p:cNvSpPr/>
          <p:nvPr userDrawn="1"/>
        </p:nvSpPr>
        <p:spPr bwMode="gray">
          <a:xfrm>
            <a:off x="12882880" y="2592793"/>
            <a:ext cx="39624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6" name="Rectangle 35"/>
          <p:cNvSpPr/>
          <p:nvPr userDrawn="1"/>
        </p:nvSpPr>
        <p:spPr bwMode="gray">
          <a:xfrm>
            <a:off x="12882880" y="2155405"/>
            <a:ext cx="39624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7" name="Rectangle 36"/>
          <p:cNvSpPr/>
          <p:nvPr userDrawn="1"/>
        </p:nvSpPr>
        <p:spPr bwMode="gray">
          <a:xfrm>
            <a:off x="12882880" y="3030181"/>
            <a:ext cx="39624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8" name="Rectangle 37"/>
          <p:cNvSpPr/>
          <p:nvPr userDrawn="1"/>
        </p:nvSpPr>
        <p:spPr bwMode="gray">
          <a:xfrm>
            <a:off x="12882880" y="3467569"/>
            <a:ext cx="39624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9" name="Rectangle 38"/>
          <p:cNvSpPr/>
          <p:nvPr userDrawn="1"/>
        </p:nvSpPr>
        <p:spPr bwMode="gray">
          <a:xfrm>
            <a:off x="12882880" y="3904957"/>
            <a:ext cx="39624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0" name="Rectangle 39"/>
          <p:cNvSpPr/>
          <p:nvPr userDrawn="1"/>
        </p:nvSpPr>
        <p:spPr bwMode="gray">
          <a:xfrm>
            <a:off x="12882880" y="4342345"/>
            <a:ext cx="39624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1" name="Rectangle 40"/>
          <p:cNvSpPr/>
          <p:nvPr userDrawn="1"/>
        </p:nvSpPr>
        <p:spPr bwMode="gray">
          <a:xfrm>
            <a:off x="12882880" y="4779733"/>
            <a:ext cx="39624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2" name="Rectangle 41"/>
          <p:cNvSpPr/>
          <p:nvPr userDrawn="1"/>
        </p:nvSpPr>
        <p:spPr bwMode="gray">
          <a:xfrm>
            <a:off x="12882880" y="5217121"/>
            <a:ext cx="39624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3" name="Rectangle 42"/>
          <p:cNvSpPr/>
          <p:nvPr userDrawn="1"/>
        </p:nvSpPr>
        <p:spPr bwMode="gray">
          <a:xfrm>
            <a:off x="12882880" y="5654509"/>
            <a:ext cx="39624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8" name="TextBox 57"/>
          <p:cNvSpPr txBox="1"/>
          <p:nvPr userDrawn="1"/>
        </p:nvSpPr>
        <p:spPr>
          <a:xfrm>
            <a:off x="62110" y="6643955"/>
            <a:ext cx="1111233" cy="21544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en-US" sz="800" b="0" i="0" u="none" strike="noStrike" kern="1200" cap="none" spc="0" normalizeH="0" baseline="0" noProof="0" dirty="0">
                <a:ln>
                  <a:noFill/>
                </a:ln>
                <a:solidFill>
                  <a:srgbClr val="77787B"/>
                </a:solidFill>
                <a:effectLst/>
                <a:uLnTx/>
                <a:uFillTx/>
                <a:latin typeface="+mn-lt"/>
                <a:ea typeface="ＭＳ Ｐゴシック" charset="-128"/>
                <a:cs typeface="+mn-cs"/>
              </a:rPr>
              <a:t>confidential</a:t>
            </a:r>
            <a:endParaRPr kumimoji="0" lang="en-US" sz="400" b="0" i="0" u="none" strike="noStrike" kern="1200" cap="none" spc="0" normalizeH="0" baseline="0" noProof="0" dirty="0">
              <a:ln>
                <a:noFill/>
              </a:ln>
              <a:solidFill>
                <a:srgbClr val="77787B"/>
              </a:solidFill>
              <a:effectLst/>
              <a:uLnTx/>
              <a:uFillTx/>
              <a:latin typeface="+mn-lt"/>
              <a:ea typeface="ＭＳ Ｐゴシック" charset="-128"/>
              <a:cs typeface="+mn-cs"/>
            </a:endParaRPr>
          </a:p>
        </p:txBody>
      </p:sp>
      <p:sp>
        <p:nvSpPr>
          <p:cNvPr id="59" name="TextBox 58"/>
          <p:cNvSpPr txBox="1"/>
          <p:nvPr userDrawn="1"/>
        </p:nvSpPr>
        <p:spPr>
          <a:xfrm>
            <a:off x="1026665" y="6647688"/>
            <a:ext cx="660155" cy="21544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0"/>
              </a:spcBef>
              <a:spcAft>
                <a:spcPct val="0"/>
              </a:spcAft>
              <a:buClrTx/>
              <a:buSzTx/>
              <a:buFontTx/>
              <a:buNone/>
              <a:tabLst/>
            </a:pPr>
            <a:r>
              <a:rPr kumimoji="0" lang="en-US" sz="800" b="0" i="0" u="none" strike="noStrike" kern="1200" cap="none" spc="0" normalizeH="0" baseline="0" noProof="0" dirty="0">
                <a:ln>
                  <a:noFill/>
                </a:ln>
                <a:solidFill>
                  <a:srgbClr val="77787B"/>
                </a:solidFill>
                <a:effectLst/>
                <a:uLnTx/>
                <a:uFillTx/>
                <a:latin typeface="+mn-lt"/>
                <a:ea typeface="ＭＳ Ｐゴシック" charset="-128"/>
                <a:cs typeface="+mn-cs"/>
              </a:rPr>
              <a:t>6409</a:t>
            </a:r>
          </a:p>
        </p:txBody>
      </p:sp>
      <p:sp>
        <p:nvSpPr>
          <p:cNvPr id="60" name="Oval 59"/>
          <p:cNvSpPr/>
          <p:nvPr userDrawn="1"/>
        </p:nvSpPr>
        <p:spPr>
          <a:xfrm>
            <a:off x="934627" y="6723693"/>
            <a:ext cx="66752" cy="55968"/>
          </a:xfrm>
          <a:prstGeom prst="ellipse">
            <a:avLst/>
          </a:prstGeom>
          <a:solidFill>
            <a:srgbClr val="32B5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pic>
        <p:nvPicPr>
          <p:cNvPr id="61" name="Picture 2" descr="C:\Users\jstanick\AppData\Local\Microsoft\Windows\Temporary Internet Files\Content.Outlook\Z3ZXB7EO\IMSH-bbc.jpg"/>
          <p:cNvPicPr>
            <a:picLocks noChangeAspect="1" noChangeArrowheads="1"/>
          </p:cNvPicPr>
          <p:nvPr userDrawn="1"/>
        </p:nvPicPr>
        <p:blipFill>
          <a:blip r:embed="rId16" cstate="print"/>
          <a:srcRect/>
          <a:stretch>
            <a:fillRect/>
          </a:stretch>
        </p:blipFill>
        <p:spPr bwMode="auto">
          <a:xfrm>
            <a:off x="23647" y="6346418"/>
            <a:ext cx="2029179" cy="354552"/>
          </a:xfrm>
          <a:prstGeom prst="rect">
            <a:avLst/>
          </a:prstGeom>
          <a:noFill/>
        </p:spPr>
      </p:pic>
      <p:sp>
        <p:nvSpPr>
          <p:cNvPr id="62" name="TextBox 61"/>
          <p:cNvSpPr txBox="1"/>
          <p:nvPr userDrawn="1"/>
        </p:nvSpPr>
        <p:spPr>
          <a:xfrm>
            <a:off x="1607658" y="6647688"/>
            <a:ext cx="1043719" cy="21544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0"/>
              </a:spcBef>
              <a:spcAft>
                <a:spcPct val="0"/>
              </a:spcAft>
              <a:buClrTx/>
              <a:buSzTx/>
              <a:buFontTx/>
              <a:buNone/>
              <a:tabLst/>
            </a:pPr>
            <a:r>
              <a:rPr kumimoji="0" lang="en-US" sz="800" b="0" i="0" u="none" strike="noStrike" kern="1200" cap="none" spc="0" normalizeH="0" baseline="0" noProof="0" dirty="0">
                <a:ln>
                  <a:noFill/>
                </a:ln>
                <a:solidFill>
                  <a:srgbClr val="77787B"/>
                </a:solidFill>
                <a:effectLst/>
                <a:uLnTx/>
                <a:uFillTx/>
                <a:latin typeface="+mn-lt"/>
                <a:ea typeface="ＭＳ Ｐゴシック" charset="-128"/>
                <a:cs typeface="+mn-cs"/>
              </a:rPr>
              <a:t>17-5</a:t>
            </a:r>
          </a:p>
        </p:txBody>
      </p:sp>
      <p:sp>
        <p:nvSpPr>
          <p:cNvPr id="63" name="Oval 62"/>
          <p:cNvSpPr/>
          <p:nvPr userDrawn="1"/>
        </p:nvSpPr>
        <p:spPr>
          <a:xfrm>
            <a:off x="1564447" y="6723693"/>
            <a:ext cx="66752" cy="55968"/>
          </a:xfrm>
          <a:prstGeom prst="ellipse">
            <a:avLst/>
          </a:prstGeom>
          <a:solidFill>
            <a:srgbClr val="32B5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65" name="Rectangle 64"/>
          <p:cNvSpPr/>
          <p:nvPr userDrawn="1"/>
        </p:nvSpPr>
        <p:spPr bwMode="gray">
          <a:xfrm>
            <a:off x="13476849" y="843241"/>
            <a:ext cx="396240" cy="297180"/>
          </a:xfrm>
          <a:prstGeom prst="rect">
            <a:avLst/>
          </a:prstGeom>
          <a:solidFill>
            <a:srgbClr val="6060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7" name="Rectangle 66"/>
          <p:cNvSpPr/>
          <p:nvPr userDrawn="1"/>
        </p:nvSpPr>
        <p:spPr bwMode="gray">
          <a:xfrm>
            <a:off x="13476849" y="2141777"/>
            <a:ext cx="396240" cy="297180"/>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8" name="Rectangle 67"/>
          <p:cNvSpPr/>
          <p:nvPr userDrawn="1"/>
        </p:nvSpPr>
        <p:spPr bwMode="gray">
          <a:xfrm>
            <a:off x="13476849" y="1268632"/>
            <a:ext cx="396240" cy="297180"/>
          </a:xfrm>
          <a:prstGeom prst="rect">
            <a:avLst/>
          </a:pr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4" name="Rectangle 43"/>
          <p:cNvSpPr/>
          <p:nvPr userDrawn="1"/>
        </p:nvSpPr>
        <p:spPr bwMode="gray">
          <a:xfrm>
            <a:off x="13476849" y="1718017"/>
            <a:ext cx="396240" cy="29718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5" name="Rectangle 44"/>
          <p:cNvSpPr/>
          <p:nvPr userDrawn="1"/>
        </p:nvSpPr>
        <p:spPr bwMode="gray">
          <a:xfrm>
            <a:off x="12882880" y="64169"/>
            <a:ext cx="39624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6" name="Rectangle 45"/>
          <p:cNvSpPr/>
          <p:nvPr userDrawn="1"/>
        </p:nvSpPr>
        <p:spPr bwMode="gray">
          <a:xfrm>
            <a:off x="12882880" y="470022"/>
            <a:ext cx="39624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7" name="Rectangle 46"/>
          <p:cNvSpPr/>
          <p:nvPr userDrawn="1"/>
        </p:nvSpPr>
        <p:spPr bwMode="gray">
          <a:xfrm>
            <a:off x="12882880" y="907410"/>
            <a:ext cx="39624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8" name="Rectangle 47"/>
          <p:cNvSpPr/>
          <p:nvPr userDrawn="1"/>
        </p:nvSpPr>
        <p:spPr bwMode="gray">
          <a:xfrm>
            <a:off x="12882880" y="1344798"/>
            <a:ext cx="39624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9" name="Rectangle 48"/>
          <p:cNvSpPr/>
          <p:nvPr userDrawn="1"/>
        </p:nvSpPr>
        <p:spPr bwMode="gray">
          <a:xfrm>
            <a:off x="12882880" y="1782186"/>
            <a:ext cx="39624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0" name="Rectangle 49"/>
          <p:cNvSpPr/>
          <p:nvPr userDrawn="1"/>
        </p:nvSpPr>
        <p:spPr bwMode="gray">
          <a:xfrm>
            <a:off x="12882880" y="2656962"/>
            <a:ext cx="39624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1" name="Rectangle 50"/>
          <p:cNvSpPr/>
          <p:nvPr userDrawn="1"/>
        </p:nvSpPr>
        <p:spPr bwMode="gray">
          <a:xfrm>
            <a:off x="12882880" y="2219574"/>
            <a:ext cx="39624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2" name="Rectangle 51"/>
          <p:cNvSpPr/>
          <p:nvPr userDrawn="1"/>
        </p:nvSpPr>
        <p:spPr bwMode="gray">
          <a:xfrm>
            <a:off x="12882880" y="3094350"/>
            <a:ext cx="39624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3" name="Rectangle 52"/>
          <p:cNvSpPr/>
          <p:nvPr userDrawn="1"/>
        </p:nvSpPr>
        <p:spPr bwMode="gray">
          <a:xfrm>
            <a:off x="12882880" y="3531738"/>
            <a:ext cx="39624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4" name="Rectangle 53"/>
          <p:cNvSpPr/>
          <p:nvPr userDrawn="1"/>
        </p:nvSpPr>
        <p:spPr bwMode="gray">
          <a:xfrm>
            <a:off x="12882880" y="3969126"/>
            <a:ext cx="39624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5" name="Rectangle 54"/>
          <p:cNvSpPr/>
          <p:nvPr userDrawn="1"/>
        </p:nvSpPr>
        <p:spPr bwMode="gray">
          <a:xfrm>
            <a:off x="12882880" y="4406514"/>
            <a:ext cx="39624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73919555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hf sldNum="0" hdr="0" dt="0"/>
  <p:txStyles>
    <p:titleStyle>
      <a:lvl1pPr algn="l" rtl="0" eaLnBrk="1" fontAlgn="base" hangingPunct="1">
        <a:spcBef>
          <a:spcPct val="0"/>
        </a:spcBef>
        <a:spcAft>
          <a:spcPct val="0"/>
        </a:spcAft>
        <a:defRPr sz="2800" kern="120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p:titleStyle>
    <p:body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53D960-A883-1A65-83F5-62EDE99EA014}"/>
              </a:ext>
            </a:extLst>
          </p:cNvPr>
          <p:cNvSpPr txBox="1"/>
          <p:nvPr/>
        </p:nvSpPr>
        <p:spPr>
          <a:xfrm>
            <a:off x="796413" y="2215318"/>
            <a:ext cx="8239432" cy="1538883"/>
          </a:xfrm>
          <a:prstGeom prst="rect">
            <a:avLst/>
          </a:prstGeom>
          <a:noFill/>
        </p:spPr>
        <p:txBody>
          <a:bodyPr wrap="square" rtlCol="0">
            <a:spAutoFit/>
          </a:bodyPr>
          <a:lstStyle/>
          <a:p>
            <a:r>
              <a:rPr lang="en-US" sz="2000" b="1" dirty="0"/>
              <a:t>DSE5002 Project 1</a:t>
            </a:r>
          </a:p>
          <a:p>
            <a:r>
              <a:rPr lang="en-US" sz="2000" b="1" dirty="0"/>
              <a:t>Analysis of Data Science Salaries to Inform future hiring decisions</a:t>
            </a:r>
          </a:p>
          <a:p>
            <a:endParaRPr lang="en-US" b="1" dirty="0"/>
          </a:p>
          <a:p>
            <a:endParaRPr lang="en-US" b="1" dirty="0"/>
          </a:p>
          <a:p>
            <a:endParaRPr lang="en-US" b="1" dirty="0"/>
          </a:p>
        </p:txBody>
      </p:sp>
      <p:sp>
        <p:nvSpPr>
          <p:cNvPr id="2" name="TextBox 1">
            <a:extLst>
              <a:ext uri="{FF2B5EF4-FFF2-40B4-BE49-F238E27FC236}">
                <a16:creationId xmlns:a16="http://schemas.microsoft.com/office/drawing/2014/main" id="{8E53D960-A883-1A65-83F5-62EDE99EA014}"/>
              </a:ext>
            </a:extLst>
          </p:cNvPr>
          <p:cNvSpPr txBox="1"/>
          <p:nvPr/>
        </p:nvSpPr>
        <p:spPr>
          <a:xfrm>
            <a:off x="796413" y="3085038"/>
            <a:ext cx="8239432" cy="2523768"/>
          </a:xfrm>
          <a:prstGeom prst="rect">
            <a:avLst/>
          </a:prstGeom>
          <a:noFill/>
        </p:spPr>
        <p:txBody>
          <a:bodyPr wrap="square" rtlCol="0">
            <a:spAutoFit/>
          </a:bodyPr>
          <a:lstStyle/>
          <a:p>
            <a:endParaRPr lang="en-US" dirty="0"/>
          </a:p>
          <a:p>
            <a:r>
              <a:rPr lang="en-US" sz="1400" dirty="0"/>
              <a:t>Peter Gyorda</a:t>
            </a:r>
          </a:p>
          <a:p>
            <a:endParaRPr lang="en-US" sz="1400" dirty="0"/>
          </a:p>
          <a:p>
            <a:endParaRPr lang="en-US" sz="1400" dirty="0"/>
          </a:p>
          <a:p>
            <a:endParaRPr lang="en-US" sz="1400" dirty="0"/>
          </a:p>
          <a:p>
            <a:endParaRPr lang="en-US" sz="1400" dirty="0"/>
          </a:p>
          <a:p>
            <a:endParaRPr lang="en-US" sz="1400" dirty="0"/>
          </a:p>
          <a:p>
            <a:endParaRPr lang="en-US" sz="1400" b="1" dirty="0"/>
          </a:p>
          <a:p>
            <a:r>
              <a:rPr lang="en-US" sz="1400" b="1" dirty="0"/>
              <a:t>April 18, 2025</a:t>
            </a:r>
          </a:p>
          <a:p>
            <a:endParaRPr lang="en-US" sz="1400" dirty="0"/>
          </a:p>
          <a:p>
            <a:endParaRPr lang="en-US" sz="1400" dirty="0"/>
          </a:p>
        </p:txBody>
      </p:sp>
      <p:cxnSp>
        <p:nvCxnSpPr>
          <p:cNvPr id="17" name="Straight Connector 16">
            <a:extLst>
              <a:ext uri="{FF2B5EF4-FFF2-40B4-BE49-F238E27FC236}">
                <a16:creationId xmlns:a16="http://schemas.microsoft.com/office/drawing/2014/main" id="{3EDA5112-75F5-37EE-8DBA-CEF9D0009EDE}"/>
              </a:ext>
            </a:extLst>
          </p:cNvPr>
          <p:cNvCxnSpPr>
            <a:cxnSpLocks/>
          </p:cNvCxnSpPr>
          <p:nvPr/>
        </p:nvCxnSpPr>
        <p:spPr>
          <a:xfrm>
            <a:off x="648931" y="668594"/>
            <a:ext cx="1023537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17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02848E-8431-0423-C0BF-ADA614D77427}"/>
              </a:ext>
            </a:extLst>
          </p:cNvPr>
          <p:cNvSpPr txBox="1"/>
          <p:nvPr/>
        </p:nvSpPr>
        <p:spPr>
          <a:xfrm>
            <a:off x="536779" y="25881"/>
            <a:ext cx="1086464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Table of Contents</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17" name="Straight Connector 16">
            <a:extLst>
              <a:ext uri="{FF2B5EF4-FFF2-40B4-BE49-F238E27FC236}">
                <a16:creationId xmlns:a16="http://schemas.microsoft.com/office/drawing/2014/main" id="{3EDA5112-75F5-37EE-8DBA-CEF9D0009EDE}"/>
              </a:ext>
            </a:extLst>
          </p:cNvPr>
          <p:cNvCxnSpPr>
            <a:cxnSpLocks/>
          </p:cNvCxnSpPr>
          <p:nvPr/>
        </p:nvCxnSpPr>
        <p:spPr>
          <a:xfrm>
            <a:off x="648931" y="668594"/>
            <a:ext cx="10752494"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7" name="Table 6">
            <a:extLst>
              <a:ext uri="{FF2B5EF4-FFF2-40B4-BE49-F238E27FC236}">
                <a16:creationId xmlns:a16="http://schemas.microsoft.com/office/drawing/2014/main" id="{F38258F2-CB1A-F50A-1B25-B98B6ED470E8}"/>
              </a:ext>
            </a:extLst>
          </p:cNvPr>
          <p:cNvGraphicFramePr>
            <a:graphicFrameLocks noGrp="1"/>
          </p:cNvGraphicFramePr>
          <p:nvPr>
            <p:extLst>
              <p:ext uri="{D42A27DB-BD31-4B8C-83A1-F6EECF244321}">
                <p14:modId xmlns:p14="http://schemas.microsoft.com/office/powerpoint/2010/main" val="2613356614"/>
              </p:ext>
            </p:extLst>
          </p:nvPr>
        </p:nvGraphicFramePr>
        <p:xfrm>
          <a:off x="1608083" y="1425191"/>
          <a:ext cx="8370894" cy="2014521"/>
        </p:xfrm>
        <a:graphic>
          <a:graphicData uri="http://schemas.openxmlformats.org/drawingml/2006/table">
            <a:tbl>
              <a:tblPr firstRow="1" bandRow="1">
                <a:tableStyleId>{5C22544A-7EE6-4342-B048-85BDC9FD1C3A}</a:tableStyleId>
              </a:tblPr>
              <a:tblGrid>
                <a:gridCol w="8370894">
                  <a:extLst>
                    <a:ext uri="{9D8B030D-6E8A-4147-A177-3AD203B41FA5}">
                      <a16:colId xmlns:a16="http://schemas.microsoft.com/office/drawing/2014/main" val="3845796324"/>
                    </a:ext>
                  </a:extLst>
                </a:gridCol>
              </a:tblGrid>
              <a:tr h="397187">
                <a:tc>
                  <a:txBody>
                    <a:bodyPr/>
                    <a:lstStyle/>
                    <a:p>
                      <a:pPr algn="ctr"/>
                      <a:r>
                        <a:rPr lang="en-US" b="1" dirty="0"/>
                        <a:t>Table of Contents</a:t>
                      </a:r>
                    </a:p>
                  </a:txBody>
                  <a:tcPr>
                    <a:solidFill>
                      <a:schemeClr val="accent1"/>
                    </a:solidFill>
                  </a:tcPr>
                </a:tc>
                <a:extLst>
                  <a:ext uri="{0D108BD9-81ED-4DB2-BD59-A6C34878D82A}">
                    <a16:rowId xmlns:a16="http://schemas.microsoft.com/office/drawing/2014/main" val="2836129440"/>
                  </a:ext>
                </a:extLst>
              </a:tr>
              <a:tr h="397187">
                <a:tc>
                  <a:txBody>
                    <a:bodyPr/>
                    <a:lstStyle/>
                    <a:p>
                      <a:r>
                        <a:rPr lang="en-US" b="1" dirty="0"/>
                        <a:t>Business Need, Project Objectives and Scope</a:t>
                      </a:r>
                    </a:p>
                  </a:txBody>
                  <a:tcPr/>
                </a:tc>
                <a:extLst>
                  <a:ext uri="{0D108BD9-81ED-4DB2-BD59-A6C34878D82A}">
                    <a16:rowId xmlns:a16="http://schemas.microsoft.com/office/drawing/2014/main" val="2794000279"/>
                  </a:ext>
                </a:extLst>
              </a:tr>
              <a:tr h="397187">
                <a:tc>
                  <a:txBody>
                    <a:bodyPr/>
                    <a:lstStyle/>
                    <a:p>
                      <a:r>
                        <a:rPr lang="en-US" b="1" dirty="0"/>
                        <a:t>Project Approach</a:t>
                      </a:r>
                      <a:endParaRPr lang="en-US" b="1" baseline="0" dirty="0"/>
                    </a:p>
                  </a:txBody>
                  <a:tcPr/>
                </a:tc>
                <a:extLst>
                  <a:ext uri="{0D108BD9-81ED-4DB2-BD59-A6C34878D82A}">
                    <a16:rowId xmlns:a16="http://schemas.microsoft.com/office/drawing/2014/main" val="729490770"/>
                  </a:ext>
                </a:extLst>
              </a:tr>
              <a:tr h="457200">
                <a:tc>
                  <a:txBody>
                    <a:bodyPr/>
                    <a:lstStyle/>
                    <a:p>
                      <a:r>
                        <a:rPr lang="en-US" b="1" dirty="0"/>
                        <a:t>Analysis</a:t>
                      </a:r>
                      <a:endParaRPr lang="en-US" b="1" baseline="0" dirty="0"/>
                    </a:p>
                  </a:txBody>
                  <a:tcPr/>
                </a:tc>
                <a:extLst>
                  <a:ext uri="{0D108BD9-81ED-4DB2-BD59-A6C34878D82A}">
                    <a16:rowId xmlns:a16="http://schemas.microsoft.com/office/drawing/2014/main" val="3781199375"/>
                  </a:ext>
                </a:extLst>
              </a:tr>
              <a:tr h="365760">
                <a:tc>
                  <a:txBody>
                    <a:bodyPr/>
                    <a:lstStyle/>
                    <a:p>
                      <a:r>
                        <a:rPr lang="en-US" b="1" dirty="0"/>
                        <a:t>Conclusions and Recommendations</a:t>
                      </a:r>
                    </a:p>
                  </a:txBody>
                  <a:tcPr/>
                </a:tc>
                <a:extLst>
                  <a:ext uri="{0D108BD9-81ED-4DB2-BD59-A6C34878D82A}">
                    <a16:rowId xmlns:a16="http://schemas.microsoft.com/office/drawing/2014/main" val="342597807"/>
                  </a:ext>
                </a:extLst>
              </a:tr>
            </a:tbl>
          </a:graphicData>
        </a:graphic>
      </p:graphicFrame>
    </p:spTree>
    <p:extLst>
      <p:ext uri="{BB962C8B-B14F-4D97-AF65-F5344CB8AC3E}">
        <p14:creationId xmlns:p14="http://schemas.microsoft.com/office/powerpoint/2010/main" val="123305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3EDA5112-75F5-37EE-8DBA-CEF9D0009EDE}"/>
              </a:ext>
            </a:extLst>
          </p:cNvPr>
          <p:cNvCxnSpPr/>
          <p:nvPr/>
        </p:nvCxnSpPr>
        <p:spPr>
          <a:xfrm>
            <a:off x="648931" y="946960"/>
            <a:ext cx="9193161"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E53D960-A883-1A65-83F5-62EDE99EA014}"/>
              </a:ext>
            </a:extLst>
          </p:cNvPr>
          <p:cNvSpPr txBox="1"/>
          <p:nvPr/>
        </p:nvSpPr>
        <p:spPr>
          <a:xfrm>
            <a:off x="639101" y="878131"/>
            <a:ext cx="10451690" cy="2554545"/>
          </a:xfrm>
          <a:prstGeom prst="rect">
            <a:avLst/>
          </a:prstGeom>
          <a:solidFill>
            <a:schemeClr val="bg2"/>
          </a:solidFill>
        </p:spPr>
        <p:txBody>
          <a:bodyPr wrap="square" rtlCol="0">
            <a:spAutoFit/>
          </a:bodyPr>
          <a:lstStyle/>
          <a:p>
            <a:pPr marL="0" marR="0">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My company’s </a:t>
            </a:r>
            <a:r>
              <a:rPr lang="en-US" sz="1600" dirty="0">
                <a:effectLst/>
                <a:latin typeface="Calibri" panose="020F0502020204030204" pitchFamily="34" charset="0"/>
                <a:ea typeface="Calibri" panose="020F0502020204030204" pitchFamily="34" charset="0"/>
                <a:cs typeface="Times New Roman" panose="02020603050405020304" pitchFamily="18" charset="0"/>
              </a:rPr>
              <a:t>CEO has decided that the company needs a full-time data scientist, and possibly a team of them in the future</a:t>
            </a:r>
          </a:p>
          <a:p>
            <a:pPr marL="0" marR="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She thinks she needs someone who can help drive data science within the entire organization and could potentially lead a team in the future</a:t>
            </a:r>
          </a:p>
          <a:p>
            <a:pPr marL="0" marR="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She understands that data scientist salaries vary widely across the world and is unsure what to pay them. To complicate matters, salaries are going up due to the great recession and the market is highly competitive</a:t>
            </a:r>
          </a:p>
          <a:p>
            <a:pPr marL="0" marR="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My CEO has asked you to prepare an analysis on data science salaries and provide them with a range to be competitive and get top talent. The position can work offshore, but the CEO would like to know what the difference is for a person working in the United States</a:t>
            </a:r>
          </a:p>
        </p:txBody>
      </p:sp>
      <p:sp>
        <p:nvSpPr>
          <p:cNvPr id="5" name="TextBox 4">
            <a:extLst>
              <a:ext uri="{FF2B5EF4-FFF2-40B4-BE49-F238E27FC236}">
                <a16:creationId xmlns:a16="http://schemas.microsoft.com/office/drawing/2014/main" id="{26A867B9-69E8-3C32-A207-66F0A79DE650}"/>
              </a:ext>
            </a:extLst>
          </p:cNvPr>
          <p:cNvSpPr txBox="1"/>
          <p:nvPr/>
        </p:nvSpPr>
        <p:spPr>
          <a:xfrm>
            <a:off x="570275" y="-46728"/>
            <a:ext cx="10982623" cy="923330"/>
          </a:xfrm>
          <a:prstGeom prst="rect">
            <a:avLst/>
          </a:prstGeom>
          <a:noFill/>
        </p:spPr>
        <p:txBody>
          <a:bodyPr wrap="square" rtlCol="0">
            <a:spAutoFit/>
          </a:bodyPr>
          <a:lstStyle/>
          <a:p>
            <a:endParaRPr lang="en-US" b="1" dirty="0"/>
          </a:p>
          <a:p>
            <a:r>
              <a:rPr lang="en-US" b="1" dirty="0"/>
              <a:t>Business Need, Project Objectives and Scope</a:t>
            </a:r>
          </a:p>
          <a:p>
            <a:r>
              <a:rPr lang="en-US" dirty="0"/>
              <a:t>My company CEO would like an analysis of Data Scientist salaries to inform their hiring decisions</a:t>
            </a:r>
          </a:p>
        </p:txBody>
      </p:sp>
      <p:sp>
        <p:nvSpPr>
          <p:cNvPr id="4" name="TextBox 3">
            <a:extLst>
              <a:ext uri="{FF2B5EF4-FFF2-40B4-BE49-F238E27FC236}">
                <a16:creationId xmlns:a16="http://schemas.microsoft.com/office/drawing/2014/main" id="{3149EA26-F516-5079-052F-B39F73D4D39C}"/>
              </a:ext>
            </a:extLst>
          </p:cNvPr>
          <p:cNvSpPr txBox="1"/>
          <p:nvPr/>
        </p:nvSpPr>
        <p:spPr>
          <a:xfrm>
            <a:off x="4680154" y="3352517"/>
            <a:ext cx="2399071" cy="369332"/>
          </a:xfrm>
          <a:prstGeom prst="rect">
            <a:avLst/>
          </a:prstGeom>
          <a:noFill/>
        </p:spPr>
        <p:txBody>
          <a:bodyPr wrap="square" rtlCol="0">
            <a:spAutoFit/>
          </a:bodyPr>
          <a:lstStyle/>
          <a:p>
            <a:r>
              <a:rPr lang="en-US" b="1" dirty="0"/>
              <a:t>Projective Objectives</a:t>
            </a:r>
          </a:p>
        </p:txBody>
      </p:sp>
      <p:sp>
        <p:nvSpPr>
          <p:cNvPr id="6" name="TextBox 5">
            <a:extLst>
              <a:ext uri="{FF2B5EF4-FFF2-40B4-BE49-F238E27FC236}">
                <a16:creationId xmlns:a16="http://schemas.microsoft.com/office/drawing/2014/main" id="{8B627BB0-5F6E-82B4-5DF7-4E7E96AA6320}"/>
              </a:ext>
            </a:extLst>
          </p:cNvPr>
          <p:cNvSpPr txBox="1"/>
          <p:nvPr/>
        </p:nvSpPr>
        <p:spPr>
          <a:xfrm>
            <a:off x="570275" y="4190507"/>
            <a:ext cx="10202499" cy="1107996"/>
          </a:xfrm>
          <a:prstGeom prst="rect">
            <a:avLst/>
          </a:prstGeom>
          <a:solidFill>
            <a:schemeClr val="bg1"/>
          </a:solidFill>
        </p:spPr>
        <p:txBody>
          <a:bodyPr wrap="square" rtlCol="0">
            <a:spAutoFit/>
          </a:bodyPr>
          <a:lstStyle/>
          <a:p>
            <a:endParaRPr lang="en-US" b="1" dirty="0"/>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Perform an Analysis of current data scientist salaries to understand the best options for the company to hire a data scientist and potentially a larger team in the near future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Make a recommendation to the CEO on what the best path should be for the company</a:t>
            </a:r>
            <a:endParaRPr lang="en-US" sz="1600" dirty="0"/>
          </a:p>
        </p:txBody>
      </p:sp>
      <p:sp>
        <p:nvSpPr>
          <p:cNvPr id="2" name="Flowchart: Merge 1">
            <a:extLst>
              <a:ext uri="{FF2B5EF4-FFF2-40B4-BE49-F238E27FC236}">
                <a16:creationId xmlns:a16="http://schemas.microsoft.com/office/drawing/2014/main" id="{E3682C25-BF01-B4F3-4946-9380C9595E93}"/>
              </a:ext>
            </a:extLst>
          </p:cNvPr>
          <p:cNvSpPr/>
          <p:nvPr/>
        </p:nvSpPr>
        <p:spPr>
          <a:xfrm>
            <a:off x="3451123" y="3718559"/>
            <a:ext cx="4532671" cy="471948"/>
          </a:xfrm>
          <a:prstGeom prst="flowChartMerg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3249B9C-102F-C85C-7A40-C30239188CBB}"/>
              </a:ext>
            </a:extLst>
          </p:cNvPr>
          <p:cNvCxnSpPr>
            <a:cxnSpLocks/>
          </p:cNvCxnSpPr>
          <p:nvPr/>
        </p:nvCxnSpPr>
        <p:spPr>
          <a:xfrm>
            <a:off x="648931" y="876602"/>
            <a:ext cx="1075249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79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7A312-5369-5BA2-E38F-DA3ABEC244B5}"/>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76209BB2-E3C5-445E-553C-A9A0FBCF71BD}"/>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20AC24A-E63D-F24B-3562-8CED87773075}"/>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experience level</a:t>
            </a:r>
          </a:p>
        </p:txBody>
      </p:sp>
      <p:sp>
        <p:nvSpPr>
          <p:cNvPr id="2" name="Text Placeholder 1">
            <a:extLst>
              <a:ext uri="{FF2B5EF4-FFF2-40B4-BE49-F238E27FC236}">
                <a16:creationId xmlns:a16="http://schemas.microsoft.com/office/drawing/2014/main" id="{2BBA356B-280A-1EDC-BF31-66E621ED6B64}"/>
              </a:ext>
            </a:extLst>
          </p:cNvPr>
          <p:cNvSpPr txBox="1">
            <a:spLocks/>
          </p:cNvSpPr>
          <p:nvPr/>
        </p:nvSpPr>
        <p:spPr>
          <a:xfrm>
            <a:off x="570275" y="66076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In the file of Data Scientist salaries, there were 607 salaries analyzed across various countries  (N=50), experience levels and size of companies employing  the Data Scientists.  All salary information was converted into US $ and is represented below and in the following slides.</a:t>
            </a:r>
          </a:p>
        </p:txBody>
      </p:sp>
      <p:graphicFrame>
        <p:nvGraphicFramePr>
          <p:cNvPr id="8" name="Table 7">
            <a:extLst>
              <a:ext uri="{FF2B5EF4-FFF2-40B4-BE49-F238E27FC236}">
                <a16:creationId xmlns:a16="http://schemas.microsoft.com/office/drawing/2014/main" id="{53788C16-8818-6926-7A73-08412C6E157F}"/>
              </a:ext>
            </a:extLst>
          </p:cNvPr>
          <p:cNvGraphicFramePr>
            <a:graphicFrameLocks noGrp="1"/>
          </p:cNvGraphicFramePr>
          <p:nvPr>
            <p:extLst>
              <p:ext uri="{D42A27DB-BD31-4B8C-83A1-F6EECF244321}">
                <p14:modId xmlns:p14="http://schemas.microsoft.com/office/powerpoint/2010/main" val="998691701"/>
              </p:ext>
            </p:extLst>
          </p:nvPr>
        </p:nvGraphicFramePr>
        <p:xfrm>
          <a:off x="703937" y="1640281"/>
          <a:ext cx="5616428" cy="2031001"/>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Experience level</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Entry Level (EN)</a:t>
                      </a:r>
                    </a:p>
                  </a:txBody>
                  <a:tcPr/>
                </a:tc>
                <a:tc>
                  <a:txBody>
                    <a:bodyPr/>
                    <a:lstStyle/>
                    <a:p>
                      <a:r>
                        <a:rPr lang="en-US" sz="1400" dirty="0"/>
                        <a:t>$61,643</a:t>
                      </a:r>
                    </a:p>
                  </a:txBody>
                  <a:tcPr/>
                </a:tc>
                <a:tc>
                  <a:txBody>
                    <a:bodyPr/>
                    <a:lstStyle/>
                    <a:p>
                      <a:pPr algn="ctr"/>
                      <a:r>
                        <a:rPr lang="en-US" sz="1400" dirty="0"/>
                        <a:t>$27,505</a:t>
                      </a:r>
                    </a:p>
                  </a:txBody>
                  <a:tcPr/>
                </a:tc>
                <a:tc>
                  <a:txBody>
                    <a:bodyPr/>
                    <a:lstStyle/>
                    <a:p>
                      <a:pPr algn="ctr"/>
                      <a:r>
                        <a:rPr lang="en-US" sz="1400" dirty="0"/>
                        <a:t>$85,425</a:t>
                      </a:r>
                    </a:p>
                  </a:txBody>
                  <a:tcPr/>
                </a:tc>
                <a:extLst>
                  <a:ext uri="{0D108BD9-81ED-4DB2-BD59-A6C34878D82A}">
                    <a16:rowId xmlns:a16="http://schemas.microsoft.com/office/drawing/2014/main" val="1808982524"/>
                  </a:ext>
                </a:extLst>
              </a:tr>
              <a:tr h="356402">
                <a:tc>
                  <a:txBody>
                    <a:bodyPr/>
                    <a:lstStyle/>
                    <a:p>
                      <a:r>
                        <a:rPr lang="en-US" sz="1400" dirty="0"/>
                        <a:t>Mid Level (MI)</a:t>
                      </a:r>
                    </a:p>
                  </a:txBody>
                  <a:tcPr/>
                </a:tc>
                <a:tc>
                  <a:txBody>
                    <a:bodyPr/>
                    <a:lstStyle/>
                    <a:p>
                      <a:r>
                        <a:rPr lang="en-US" sz="1400" dirty="0"/>
                        <a:t>$87,996</a:t>
                      </a:r>
                    </a:p>
                  </a:txBody>
                  <a:tcPr/>
                </a:tc>
                <a:tc>
                  <a:txBody>
                    <a:bodyPr/>
                    <a:lstStyle/>
                    <a:p>
                      <a:pPr algn="ctr"/>
                      <a:r>
                        <a:rPr lang="en-US" sz="1400" dirty="0"/>
                        <a:t>$48,000</a:t>
                      </a:r>
                    </a:p>
                  </a:txBody>
                  <a:tcPr/>
                </a:tc>
                <a:tc>
                  <a:txBody>
                    <a:bodyPr/>
                    <a:lstStyle/>
                    <a:p>
                      <a:pPr algn="ctr"/>
                      <a:r>
                        <a:rPr lang="en-US" sz="1400" dirty="0"/>
                        <a:t>$112,000</a:t>
                      </a:r>
                    </a:p>
                  </a:txBody>
                  <a:tcPr/>
                </a:tc>
                <a:extLst>
                  <a:ext uri="{0D108BD9-81ED-4DB2-BD59-A6C34878D82A}">
                    <a16:rowId xmlns:a16="http://schemas.microsoft.com/office/drawing/2014/main" val="1780255851"/>
                  </a:ext>
                </a:extLst>
              </a:tr>
              <a:tr h="351519">
                <a:tc>
                  <a:txBody>
                    <a:bodyPr/>
                    <a:lstStyle/>
                    <a:p>
                      <a:r>
                        <a:rPr lang="en-US" sz="1400" dirty="0"/>
                        <a:t>Senior Level (SE)</a:t>
                      </a:r>
                    </a:p>
                  </a:txBody>
                  <a:tcPr/>
                </a:tc>
                <a:tc>
                  <a:txBody>
                    <a:bodyPr/>
                    <a:lstStyle/>
                    <a:p>
                      <a:r>
                        <a:rPr lang="en-US" sz="1400" dirty="0"/>
                        <a:t>$138,617</a:t>
                      </a:r>
                    </a:p>
                  </a:txBody>
                  <a:tcPr/>
                </a:tc>
                <a:tc>
                  <a:txBody>
                    <a:bodyPr/>
                    <a:lstStyle/>
                    <a:p>
                      <a:pPr algn="ctr"/>
                      <a:r>
                        <a:rPr lang="en-US" sz="1400" dirty="0"/>
                        <a:t>$100,000</a:t>
                      </a:r>
                    </a:p>
                  </a:txBody>
                  <a:tcPr/>
                </a:tc>
                <a:tc>
                  <a:txBody>
                    <a:bodyPr/>
                    <a:lstStyle/>
                    <a:p>
                      <a:pPr algn="ctr"/>
                      <a:r>
                        <a:rPr lang="en-US" sz="1400" dirty="0"/>
                        <a:t>$170,000</a:t>
                      </a:r>
                    </a:p>
                  </a:txBody>
                  <a:tcPr/>
                </a:tc>
                <a:extLst>
                  <a:ext uri="{0D108BD9-81ED-4DB2-BD59-A6C34878D82A}">
                    <a16:rowId xmlns:a16="http://schemas.microsoft.com/office/drawing/2014/main" val="1775929222"/>
                  </a:ext>
                </a:extLst>
              </a:tr>
              <a:tr h="351519">
                <a:tc>
                  <a:txBody>
                    <a:bodyPr/>
                    <a:lstStyle/>
                    <a:p>
                      <a:r>
                        <a:rPr lang="en-US" sz="1400" dirty="0"/>
                        <a:t>Expert Level (EX)</a:t>
                      </a:r>
                    </a:p>
                  </a:txBody>
                  <a:tcPr/>
                </a:tc>
                <a:tc>
                  <a:txBody>
                    <a:bodyPr/>
                    <a:lstStyle/>
                    <a:p>
                      <a:r>
                        <a:rPr lang="en-US" sz="1400" dirty="0"/>
                        <a:t>$199,392</a:t>
                      </a:r>
                    </a:p>
                  </a:txBody>
                  <a:tcPr/>
                </a:tc>
                <a:tc>
                  <a:txBody>
                    <a:bodyPr/>
                    <a:lstStyle/>
                    <a:p>
                      <a:pPr algn="ctr"/>
                      <a:r>
                        <a:rPr lang="en-US" sz="1400" dirty="0"/>
                        <a:t>$130,006</a:t>
                      </a:r>
                    </a:p>
                  </a:txBody>
                  <a:tcPr/>
                </a:tc>
                <a:tc>
                  <a:txBody>
                    <a:bodyPr/>
                    <a:lstStyle/>
                    <a:p>
                      <a:pPr algn="ctr"/>
                      <a:r>
                        <a:rPr lang="en-US" sz="1400" dirty="0"/>
                        <a:t>$233,750</a:t>
                      </a:r>
                    </a:p>
                  </a:txBody>
                  <a:tcPr/>
                </a:tc>
                <a:extLst>
                  <a:ext uri="{0D108BD9-81ED-4DB2-BD59-A6C34878D82A}">
                    <a16:rowId xmlns:a16="http://schemas.microsoft.com/office/drawing/2014/main" val="839352216"/>
                  </a:ext>
                </a:extLst>
              </a:tr>
            </a:tbl>
          </a:graphicData>
        </a:graphic>
      </p:graphicFrame>
      <p:pic>
        <p:nvPicPr>
          <p:cNvPr id="10" name="Picture 9">
            <a:extLst>
              <a:ext uri="{FF2B5EF4-FFF2-40B4-BE49-F238E27FC236}">
                <a16:creationId xmlns:a16="http://schemas.microsoft.com/office/drawing/2014/main" id="{75FAE418-9045-B3C6-4564-6673A462BE70}"/>
              </a:ext>
            </a:extLst>
          </p:cNvPr>
          <p:cNvPicPr>
            <a:picLocks noChangeAspect="1"/>
          </p:cNvPicPr>
          <p:nvPr/>
        </p:nvPicPr>
        <p:blipFill>
          <a:blip r:embed="rId2"/>
          <a:stretch>
            <a:fillRect/>
          </a:stretch>
        </p:blipFill>
        <p:spPr>
          <a:xfrm>
            <a:off x="6667137" y="1301373"/>
            <a:ext cx="4362838" cy="2586920"/>
          </a:xfrm>
          <a:prstGeom prst="rect">
            <a:avLst/>
          </a:prstGeom>
        </p:spPr>
      </p:pic>
      <p:sp>
        <p:nvSpPr>
          <p:cNvPr id="11" name="TextBox 10">
            <a:extLst>
              <a:ext uri="{FF2B5EF4-FFF2-40B4-BE49-F238E27FC236}">
                <a16:creationId xmlns:a16="http://schemas.microsoft.com/office/drawing/2014/main" id="{89AC98A7-1398-37A9-1392-4661E95BDDC7}"/>
              </a:ext>
            </a:extLst>
          </p:cNvPr>
          <p:cNvSpPr txBox="1"/>
          <p:nvPr/>
        </p:nvSpPr>
        <p:spPr>
          <a:xfrm>
            <a:off x="669826" y="1392905"/>
            <a:ext cx="5616428" cy="307777"/>
          </a:xfrm>
          <a:prstGeom prst="rect">
            <a:avLst/>
          </a:prstGeom>
          <a:noFill/>
        </p:spPr>
        <p:txBody>
          <a:bodyPr wrap="square" rtlCol="0">
            <a:spAutoFit/>
          </a:bodyPr>
          <a:lstStyle/>
          <a:p>
            <a:r>
              <a:rPr lang="en-US" sz="1400" b="1" dirty="0"/>
              <a:t>Table 1. Average salary by experience level – All Countries</a:t>
            </a:r>
          </a:p>
        </p:txBody>
      </p:sp>
      <p:sp>
        <p:nvSpPr>
          <p:cNvPr id="12" name="TextBox 11">
            <a:extLst>
              <a:ext uri="{FF2B5EF4-FFF2-40B4-BE49-F238E27FC236}">
                <a16:creationId xmlns:a16="http://schemas.microsoft.com/office/drawing/2014/main" id="{2F93DB79-BB2D-9A4D-E423-C0DA309F4F2D}"/>
              </a:ext>
            </a:extLst>
          </p:cNvPr>
          <p:cNvSpPr txBox="1"/>
          <p:nvPr/>
        </p:nvSpPr>
        <p:spPr>
          <a:xfrm>
            <a:off x="690147" y="3678261"/>
            <a:ext cx="5569258" cy="461665"/>
          </a:xfrm>
          <a:prstGeom prst="rect">
            <a:avLst/>
          </a:prstGeom>
          <a:noFill/>
        </p:spPr>
        <p:txBody>
          <a:bodyPr wrap="square" rtlCol="0">
            <a:spAutoFit/>
          </a:bodyPr>
          <a:lstStyle/>
          <a:p>
            <a:r>
              <a:rPr lang="en-US" sz="1200" b="1" dirty="0"/>
              <a:t>NOTE: “Low end of range” and “Upper end of range” is the lower end and upper end of the quartile range represented in the box plots.</a:t>
            </a:r>
          </a:p>
        </p:txBody>
      </p:sp>
      <p:graphicFrame>
        <p:nvGraphicFramePr>
          <p:cNvPr id="3" name="Table 2">
            <a:extLst>
              <a:ext uri="{FF2B5EF4-FFF2-40B4-BE49-F238E27FC236}">
                <a16:creationId xmlns:a16="http://schemas.microsoft.com/office/drawing/2014/main" id="{AC064B6F-353A-06DA-AC0D-0726E85CC6FE}"/>
              </a:ext>
            </a:extLst>
          </p:cNvPr>
          <p:cNvGraphicFramePr>
            <a:graphicFrameLocks noGrp="1"/>
          </p:cNvGraphicFramePr>
          <p:nvPr>
            <p:extLst>
              <p:ext uri="{D42A27DB-BD31-4B8C-83A1-F6EECF244321}">
                <p14:modId xmlns:p14="http://schemas.microsoft.com/office/powerpoint/2010/main" val="2265538191"/>
              </p:ext>
            </p:extLst>
          </p:nvPr>
        </p:nvGraphicFramePr>
        <p:xfrm>
          <a:off x="631235" y="4607001"/>
          <a:ext cx="5616428" cy="2031001"/>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Experience level</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Entry Level (EN)</a:t>
                      </a:r>
                    </a:p>
                  </a:txBody>
                  <a:tcPr/>
                </a:tc>
                <a:tc>
                  <a:txBody>
                    <a:bodyPr/>
                    <a:lstStyle/>
                    <a:p>
                      <a:r>
                        <a:rPr lang="en-US" sz="1400" dirty="0"/>
                        <a:t>$93,113</a:t>
                      </a:r>
                    </a:p>
                  </a:txBody>
                  <a:tcPr/>
                </a:tc>
                <a:tc>
                  <a:txBody>
                    <a:bodyPr/>
                    <a:lstStyle/>
                    <a:p>
                      <a:pPr algn="ctr"/>
                      <a:r>
                        <a:rPr lang="en-US" sz="1400" dirty="0"/>
                        <a:t>$70,000</a:t>
                      </a:r>
                    </a:p>
                  </a:txBody>
                  <a:tcPr/>
                </a:tc>
                <a:tc>
                  <a:txBody>
                    <a:bodyPr/>
                    <a:lstStyle/>
                    <a:p>
                      <a:pPr algn="ctr"/>
                      <a:r>
                        <a:rPr lang="en-US" sz="1400" dirty="0"/>
                        <a:t>$102,500</a:t>
                      </a:r>
                    </a:p>
                  </a:txBody>
                  <a:tcPr/>
                </a:tc>
                <a:extLst>
                  <a:ext uri="{0D108BD9-81ED-4DB2-BD59-A6C34878D82A}">
                    <a16:rowId xmlns:a16="http://schemas.microsoft.com/office/drawing/2014/main" val="1808982524"/>
                  </a:ext>
                </a:extLst>
              </a:tr>
              <a:tr h="356402">
                <a:tc>
                  <a:txBody>
                    <a:bodyPr/>
                    <a:lstStyle/>
                    <a:p>
                      <a:r>
                        <a:rPr lang="en-US" sz="1400" dirty="0"/>
                        <a:t>Mid Level (MI)</a:t>
                      </a:r>
                    </a:p>
                  </a:txBody>
                  <a:tcPr/>
                </a:tc>
                <a:tc>
                  <a:txBody>
                    <a:bodyPr/>
                    <a:lstStyle/>
                    <a:p>
                      <a:r>
                        <a:rPr lang="en-US" sz="1400" dirty="0"/>
                        <a:t>$125,780</a:t>
                      </a:r>
                    </a:p>
                  </a:txBody>
                  <a:tcPr/>
                </a:tc>
                <a:tc>
                  <a:txBody>
                    <a:bodyPr/>
                    <a:lstStyle/>
                    <a:p>
                      <a:pPr algn="ctr"/>
                      <a:r>
                        <a:rPr lang="en-US" sz="1400" dirty="0"/>
                        <a:t>$87,750</a:t>
                      </a:r>
                    </a:p>
                  </a:txBody>
                  <a:tcPr/>
                </a:tc>
                <a:tc>
                  <a:txBody>
                    <a:bodyPr/>
                    <a:lstStyle/>
                    <a:p>
                      <a:pPr algn="ctr"/>
                      <a:r>
                        <a:rPr lang="en-US" sz="1400" dirty="0"/>
                        <a:t>$150,000</a:t>
                      </a:r>
                    </a:p>
                  </a:txBody>
                  <a:tcPr/>
                </a:tc>
                <a:extLst>
                  <a:ext uri="{0D108BD9-81ED-4DB2-BD59-A6C34878D82A}">
                    <a16:rowId xmlns:a16="http://schemas.microsoft.com/office/drawing/2014/main" val="1780255851"/>
                  </a:ext>
                </a:extLst>
              </a:tr>
              <a:tr h="351519">
                <a:tc>
                  <a:txBody>
                    <a:bodyPr/>
                    <a:lstStyle/>
                    <a:p>
                      <a:r>
                        <a:rPr lang="en-US" sz="1400" dirty="0"/>
                        <a:t>Senior Level (SE)</a:t>
                      </a:r>
                    </a:p>
                  </a:txBody>
                  <a:tcPr/>
                </a:tc>
                <a:tc>
                  <a:txBody>
                    <a:bodyPr/>
                    <a:lstStyle/>
                    <a:p>
                      <a:r>
                        <a:rPr lang="en-US" sz="1400" dirty="0"/>
                        <a:t>$151,528</a:t>
                      </a:r>
                    </a:p>
                  </a:txBody>
                  <a:tcPr/>
                </a:tc>
                <a:tc>
                  <a:txBody>
                    <a:bodyPr/>
                    <a:lstStyle/>
                    <a:p>
                      <a:pPr algn="ctr"/>
                      <a:r>
                        <a:rPr lang="en-US" sz="1400" dirty="0"/>
                        <a:t>$115,234</a:t>
                      </a:r>
                    </a:p>
                  </a:txBody>
                  <a:tcPr/>
                </a:tc>
                <a:tc>
                  <a:txBody>
                    <a:bodyPr/>
                    <a:lstStyle/>
                    <a:p>
                      <a:pPr algn="ctr"/>
                      <a:r>
                        <a:rPr lang="en-US" sz="1400" dirty="0"/>
                        <a:t>$180,000</a:t>
                      </a:r>
                    </a:p>
                  </a:txBody>
                  <a:tcPr/>
                </a:tc>
                <a:extLst>
                  <a:ext uri="{0D108BD9-81ED-4DB2-BD59-A6C34878D82A}">
                    <a16:rowId xmlns:a16="http://schemas.microsoft.com/office/drawing/2014/main" val="1775929222"/>
                  </a:ext>
                </a:extLst>
              </a:tr>
              <a:tr h="351519">
                <a:tc>
                  <a:txBody>
                    <a:bodyPr/>
                    <a:lstStyle/>
                    <a:p>
                      <a:r>
                        <a:rPr lang="en-US" sz="1400" dirty="0"/>
                        <a:t>Expert Level (EX)</a:t>
                      </a:r>
                    </a:p>
                  </a:txBody>
                  <a:tcPr/>
                </a:tc>
                <a:tc>
                  <a:txBody>
                    <a:bodyPr/>
                    <a:lstStyle/>
                    <a:p>
                      <a:r>
                        <a:rPr lang="en-US" sz="1400" dirty="0"/>
                        <a:t>$243,742</a:t>
                      </a:r>
                    </a:p>
                  </a:txBody>
                  <a:tcPr/>
                </a:tc>
                <a:tc>
                  <a:txBody>
                    <a:bodyPr/>
                    <a:lstStyle/>
                    <a:p>
                      <a:pPr algn="ctr"/>
                      <a:r>
                        <a:rPr lang="en-US" sz="1400" dirty="0"/>
                        <a:t>$163,406</a:t>
                      </a:r>
                    </a:p>
                  </a:txBody>
                  <a:tcPr/>
                </a:tc>
                <a:tc>
                  <a:txBody>
                    <a:bodyPr/>
                    <a:lstStyle/>
                    <a:p>
                      <a:pPr algn="ctr"/>
                      <a:r>
                        <a:rPr lang="en-US" sz="1400" dirty="0"/>
                        <a:t>$268,500</a:t>
                      </a:r>
                    </a:p>
                  </a:txBody>
                  <a:tcPr/>
                </a:tc>
                <a:extLst>
                  <a:ext uri="{0D108BD9-81ED-4DB2-BD59-A6C34878D82A}">
                    <a16:rowId xmlns:a16="http://schemas.microsoft.com/office/drawing/2014/main" val="839352216"/>
                  </a:ext>
                </a:extLst>
              </a:tr>
            </a:tbl>
          </a:graphicData>
        </a:graphic>
      </p:graphicFrame>
      <p:sp>
        <p:nvSpPr>
          <p:cNvPr id="4" name="TextBox 3">
            <a:extLst>
              <a:ext uri="{FF2B5EF4-FFF2-40B4-BE49-F238E27FC236}">
                <a16:creationId xmlns:a16="http://schemas.microsoft.com/office/drawing/2014/main" id="{5ED448B3-8F59-3755-CEAB-F23B547ECC88}"/>
              </a:ext>
            </a:extLst>
          </p:cNvPr>
          <p:cNvSpPr txBox="1"/>
          <p:nvPr/>
        </p:nvSpPr>
        <p:spPr>
          <a:xfrm>
            <a:off x="570275" y="4299224"/>
            <a:ext cx="5616428" cy="307777"/>
          </a:xfrm>
          <a:prstGeom prst="rect">
            <a:avLst/>
          </a:prstGeom>
          <a:noFill/>
        </p:spPr>
        <p:txBody>
          <a:bodyPr wrap="square" rtlCol="0">
            <a:spAutoFit/>
          </a:bodyPr>
          <a:lstStyle/>
          <a:p>
            <a:r>
              <a:rPr lang="en-US" sz="1400" b="1" dirty="0"/>
              <a:t>Table 2. Average salary by experience level – US only</a:t>
            </a:r>
          </a:p>
        </p:txBody>
      </p:sp>
      <p:pic>
        <p:nvPicPr>
          <p:cNvPr id="7" name="Picture 6">
            <a:extLst>
              <a:ext uri="{FF2B5EF4-FFF2-40B4-BE49-F238E27FC236}">
                <a16:creationId xmlns:a16="http://schemas.microsoft.com/office/drawing/2014/main" id="{97E10DE0-3086-08C5-5D3E-98E27554E08F}"/>
              </a:ext>
            </a:extLst>
          </p:cNvPr>
          <p:cNvPicPr>
            <a:picLocks noChangeAspect="1"/>
          </p:cNvPicPr>
          <p:nvPr/>
        </p:nvPicPr>
        <p:blipFill>
          <a:blip r:embed="rId3"/>
          <a:stretch>
            <a:fillRect/>
          </a:stretch>
        </p:blipFill>
        <p:spPr>
          <a:xfrm>
            <a:off x="6523314" y="3959413"/>
            <a:ext cx="4591725" cy="2683008"/>
          </a:xfrm>
          <a:prstGeom prst="rect">
            <a:avLst/>
          </a:prstGeom>
        </p:spPr>
      </p:pic>
    </p:spTree>
    <p:extLst>
      <p:ext uri="{BB962C8B-B14F-4D97-AF65-F5344CB8AC3E}">
        <p14:creationId xmlns:p14="http://schemas.microsoft.com/office/powerpoint/2010/main" val="1479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2CA15-C0AA-4732-5AAD-DE8B209ADFE0}"/>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D548F4A-9858-2C4B-4E0E-6538D2799B23}"/>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B9021619-BAA5-FA5E-110C-6F69E66A182A}"/>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country</a:t>
            </a:r>
          </a:p>
        </p:txBody>
      </p:sp>
      <p:sp>
        <p:nvSpPr>
          <p:cNvPr id="2" name="Text Placeholder 1">
            <a:extLst>
              <a:ext uri="{FF2B5EF4-FFF2-40B4-BE49-F238E27FC236}">
                <a16:creationId xmlns:a16="http://schemas.microsoft.com/office/drawing/2014/main" id="{D5D9D3E8-60E5-1448-A39C-5E939D8F23A2}"/>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There were 50 countries listed in the data set, and we have provided the 10 countries with highest average salary and the 10 countries with lowest average salary.  </a:t>
            </a:r>
          </a:p>
        </p:txBody>
      </p:sp>
      <p:graphicFrame>
        <p:nvGraphicFramePr>
          <p:cNvPr id="8" name="Table 7">
            <a:extLst>
              <a:ext uri="{FF2B5EF4-FFF2-40B4-BE49-F238E27FC236}">
                <a16:creationId xmlns:a16="http://schemas.microsoft.com/office/drawing/2014/main" id="{333EE22F-2026-FCE0-6153-C31BA53BA8A9}"/>
              </a:ext>
            </a:extLst>
          </p:cNvPr>
          <p:cNvGraphicFramePr>
            <a:graphicFrameLocks noGrp="1"/>
          </p:cNvGraphicFramePr>
          <p:nvPr>
            <p:extLst>
              <p:ext uri="{D42A27DB-BD31-4B8C-83A1-F6EECF244321}">
                <p14:modId xmlns:p14="http://schemas.microsoft.com/office/powerpoint/2010/main" val="3908747365"/>
              </p:ext>
            </p:extLst>
          </p:nvPr>
        </p:nvGraphicFramePr>
        <p:xfrm>
          <a:off x="344699" y="1904441"/>
          <a:ext cx="5616428" cy="3813082"/>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Country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Russia (N=2)</a:t>
                      </a:r>
                    </a:p>
                  </a:txBody>
                  <a:tcPr/>
                </a:tc>
                <a:tc>
                  <a:txBody>
                    <a:bodyPr/>
                    <a:lstStyle/>
                    <a:p>
                      <a:pPr algn="ctr"/>
                      <a:r>
                        <a:rPr lang="en-US" sz="1400" dirty="0"/>
                        <a:t>$157,500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$121,250</a:t>
                      </a:r>
                    </a:p>
                  </a:txBody>
                  <a:tcPr/>
                </a:tc>
                <a:tc>
                  <a:txBody>
                    <a:bodyPr/>
                    <a:lstStyle/>
                    <a:p>
                      <a:pPr algn="ctr"/>
                      <a:r>
                        <a:rPr lang="en-US" sz="1400" dirty="0"/>
                        <a:t>$193,750</a:t>
                      </a:r>
                    </a:p>
                  </a:txBody>
                  <a:tcPr/>
                </a:tc>
                <a:extLst>
                  <a:ext uri="{0D108BD9-81ED-4DB2-BD59-A6C34878D82A}">
                    <a16:rowId xmlns:a16="http://schemas.microsoft.com/office/drawing/2014/main" val="1808982524"/>
                  </a:ext>
                </a:extLst>
              </a:tr>
              <a:tr h="356402">
                <a:tc>
                  <a:txBody>
                    <a:bodyPr/>
                    <a:lstStyle/>
                    <a:p>
                      <a:r>
                        <a:rPr lang="en-US" sz="1400" dirty="0"/>
                        <a:t>United States (N=355)</a:t>
                      </a:r>
                    </a:p>
                  </a:txBody>
                  <a:tcPr/>
                </a:tc>
                <a:tc>
                  <a:txBody>
                    <a:bodyPr/>
                    <a:lstStyle/>
                    <a:p>
                      <a:pPr algn="ctr"/>
                      <a:r>
                        <a:rPr lang="en-US" sz="1400" dirty="0"/>
                        <a:t>$144,055</a:t>
                      </a:r>
                    </a:p>
                  </a:txBody>
                  <a:tcPr/>
                </a:tc>
                <a:tc>
                  <a:txBody>
                    <a:bodyPr/>
                    <a:lstStyle/>
                    <a:p>
                      <a:pPr algn="ctr"/>
                      <a:r>
                        <a:rPr lang="en-US" sz="1400" dirty="0"/>
                        <a:t>$100,000</a:t>
                      </a:r>
                    </a:p>
                  </a:txBody>
                  <a:tcPr/>
                </a:tc>
                <a:tc>
                  <a:txBody>
                    <a:bodyPr/>
                    <a:lstStyle/>
                    <a:p>
                      <a:pPr algn="ctr"/>
                      <a:r>
                        <a:rPr lang="en-US" sz="1400" dirty="0"/>
                        <a:t>$170,000</a:t>
                      </a:r>
                    </a:p>
                  </a:txBody>
                  <a:tcPr/>
                </a:tc>
                <a:extLst>
                  <a:ext uri="{0D108BD9-81ED-4DB2-BD59-A6C34878D82A}">
                    <a16:rowId xmlns:a16="http://schemas.microsoft.com/office/drawing/2014/main" val="1780255851"/>
                  </a:ext>
                </a:extLst>
              </a:tr>
              <a:tr h="351519">
                <a:tc>
                  <a:txBody>
                    <a:bodyPr/>
                    <a:lstStyle/>
                    <a:p>
                      <a:r>
                        <a:rPr lang="en-US" sz="1400" dirty="0"/>
                        <a:t>New Zealand (N=1)</a:t>
                      </a:r>
                    </a:p>
                  </a:txBody>
                  <a:tcPr/>
                </a:tc>
                <a:tc>
                  <a:txBody>
                    <a:bodyPr/>
                    <a:lstStyle/>
                    <a:p>
                      <a:pPr algn="ctr"/>
                      <a:r>
                        <a:rPr lang="en-US" sz="1400" dirty="0"/>
                        <a:t>$125,000</a:t>
                      </a:r>
                    </a:p>
                  </a:txBody>
                  <a:tcPr/>
                </a:tc>
                <a:tc>
                  <a:txBody>
                    <a:bodyPr/>
                    <a:lstStyle/>
                    <a:p>
                      <a:pPr algn="ctr"/>
                      <a:r>
                        <a:rPr lang="en-US" sz="1400" dirty="0"/>
                        <a:t>$125,000</a:t>
                      </a:r>
                    </a:p>
                  </a:txBody>
                  <a:tcPr/>
                </a:tc>
                <a:tc>
                  <a:txBody>
                    <a:bodyPr/>
                    <a:lstStyle/>
                    <a:p>
                      <a:pPr algn="ctr"/>
                      <a:r>
                        <a:rPr lang="en-US" sz="1400" dirty="0"/>
                        <a:t>$125,000</a:t>
                      </a:r>
                    </a:p>
                  </a:txBody>
                  <a:tcPr/>
                </a:tc>
                <a:extLst>
                  <a:ext uri="{0D108BD9-81ED-4DB2-BD59-A6C34878D82A}">
                    <a16:rowId xmlns:a16="http://schemas.microsoft.com/office/drawing/2014/main" val="1775929222"/>
                  </a:ext>
                </a:extLst>
              </a:tr>
              <a:tr h="0">
                <a:tc>
                  <a:txBody>
                    <a:bodyPr/>
                    <a:lstStyle/>
                    <a:p>
                      <a:r>
                        <a:rPr lang="en-US" sz="1400" dirty="0"/>
                        <a:t>Israel (N=1)</a:t>
                      </a:r>
                    </a:p>
                  </a:txBody>
                  <a:tcPr/>
                </a:tc>
                <a:tc>
                  <a:txBody>
                    <a:bodyPr/>
                    <a:lstStyle/>
                    <a:p>
                      <a:pPr algn="ctr"/>
                      <a:r>
                        <a:rPr lang="en-US" sz="1400" dirty="0"/>
                        <a:t>$119,059</a:t>
                      </a:r>
                    </a:p>
                  </a:txBody>
                  <a:tcPr/>
                </a:tc>
                <a:tc>
                  <a:txBody>
                    <a:bodyPr/>
                    <a:lstStyle/>
                    <a:p>
                      <a:pPr algn="ctr"/>
                      <a:r>
                        <a:rPr lang="en-US" sz="1400" dirty="0"/>
                        <a:t>$119,059</a:t>
                      </a:r>
                    </a:p>
                  </a:txBody>
                  <a:tcPr/>
                </a:tc>
                <a:tc>
                  <a:txBody>
                    <a:bodyPr/>
                    <a:lstStyle/>
                    <a:p>
                      <a:pPr algn="ctr"/>
                      <a:r>
                        <a:rPr lang="en-US" sz="1400" dirty="0"/>
                        <a:t>$119,059</a:t>
                      </a:r>
                    </a:p>
                  </a:txBody>
                  <a:tcPr/>
                </a:tc>
                <a:extLst>
                  <a:ext uri="{0D108BD9-81ED-4DB2-BD59-A6C34878D82A}">
                    <a16:rowId xmlns:a16="http://schemas.microsoft.com/office/drawing/2014/main" val="839352216"/>
                  </a:ext>
                </a:extLst>
              </a:tr>
              <a:tr h="276694">
                <a:tc>
                  <a:txBody>
                    <a:bodyPr/>
                    <a:lstStyle/>
                    <a:p>
                      <a:r>
                        <a:rPr lang="en-US" sz="1400" dirty="0"/>
                        <a:t>Japan (N=6)</a:t>
                      </a:r>
                    </a:p>
                  </a:txBody>
                  <a:tcPr/>
                </a:tc>
                <a:tc>
                  <a:txBody>
                    <a:bodyPr/>
                    <a:lstStyle/>
                    <a:p>
                      <a:pPr algn="ctr"/>
                      <a:r>
                        <a:rPr lang="en-US" sz="1400" dirty="0"/>
                        <a:t>$114,127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$66,283</a:t>
                      </a:r>
                    </a:p>
                  </a:txBody>
                  <a:tcPr/>
                </a:tc>
                <a:tc>
                  <a:txBody>
                    <a:bodyPr/>
                    <a:lstStyle/>
                    <a:p>
                      <a:pPr algn="ctr"/>
                      <a:r>
                        <a:rPr lang="en-US" sz="1400" dirty="0"/>
                        <a:t>$145,341</a:t>
                      </a:r>
                    </a:p>
                  </a:txBody>
                  <a:tcPr/>
                </a:tc>
                <a:extLst>
                  <a:ext uri="{0D108BD9-81ED-4DB2-BD59-A6C34878D82A}">
                    <a16:rowId xmlns:a16="http://schemas.microsoft.com/office/drawing/2014/main" val="3557693566"/>
                  </a:ext>
                </a:extLst>
              </a:tr>
              <a:tr h="218107">
                <a:tc>
                  <a:txBody>
                    <a:bodyPr/>
                    <a:lstStyle/>
                    <a:p>
                      <a:r>
                        <a:rPr lang="en-US" sz="1400" dirty="0"/>
                        <a:t>Australia (N=3)</a:t>
                      </a:r>
                    </a:p>
                  </a:txBody>
                  <a:tcPr/>
                </a:tc>
                <a:tc>
                  <a:txBody>
                    <a:bodyPr/>
                    <a:lstStyle/>
                    <a:p>
                      <a:pPr algn="ctr"/>
                      <a:r>
                        <a:rPr lang="en-US" sz="1400" dirty="0"/>
                        <a:t>$108,043</a:t>
                      </a:r>
                    </a:p>
                  </a:txBody>
                  <a:tcPr/>
                </a:tc>
                <a:tc>
                  <a:txBody>
                    <a:bodyPr/>
                    <a:lstStyle/>
                    <a:p>
                      <a:pPr algn="ctr"/>
                      <a:r>
                        <a:rPr lang="en-US" sz="1400" dirty="0"/>
                        <a:t>$87,064</a:t>
                      </a:r>
                    </a:p>
                  </a:txBody>
                  <a:tcPr/>
                </a:tc>
                <a:tc>
                  <a:txBody>
                    <a:bodyPr/>
                    <a:lstStyle/>
                    <a:p>
                      <a:pPr algn="ctr"/>
                      <a:r>
                        <a:rPr lang="en-US" sz="1400" dirty="0"/>
                        <a:t>$118,712</a:t>
                      </a:r>
                    </a:p>
                  </a:txBody>
                  <a:tcPr/>
                </a:tc>
                <a:extLst>
                  <a:ext uri="{0D108BD9-81ED-4DB2-BD59-A6C34878D82A}">
                    <a16:rowId xmlns:a16="http://schemas.microsoft.com/office/drawing/2014/main" val="579681764"/>
                  </a:ext>
                </a:extLst>
              </a:tr>
              <a:tr h="159521">
                <a:tc>
                  <a:txBody>
                    <a:bodyPr/>
                    <a:lstStyle/>
                    <a:p>
                      <a:r>
                        <a:rPr lang="en-US" sz="1400" dirty="0"/>
                        <a:t>UAE  (N=3)</a:t>
                      </a:r>
                    </a:p>
                  </a:txBody>
                  <a:tcPr/>
                </a:tc>
                <a:tc>
                  <a:txBody>
                    <a:bodyPr/>
                    <a:lstStyle/>
                    <a:p>
                      <a:pPr algn="ctr"/>
                      <a:r>
                        <a:rPr lang="en-US" sz="1400" dirty="0"/>
                        <a:t>$100,000</a:t>
                      </a:r>
                    </a:p>
                  </a:txBody>
                  <a:tcPr/>
                </a:tc>
                <a:tc>
                  <a:txBody>
                    <a:bodyPr/>
                    <a:lstStyle/>
                    <a:p>
                      <a:pPr algn="ctr"/>
                      <a:r>
                        <a:rPr lang="en-US" sz="1400" dirty="0"/>
                        <a:t>$90,000</a:t>
                      </a:r>
                    </a:p>
                  </a:txBody>
                  <a:tcPr/>
                </a:tc>
                <a:tc>
                  <a:txBody>
                    <a:bodyPr/>
                    <a:lstStyle/>
                    <a:p>
                      <a:pPr algn="ctr"/>
                      <a:r>
                        <a:rPr lang="en-US" sz="1400" dirty="0"/>
                        <a:t>$117,500</a:t>
                      </a:r>
                    </a:p>
                  </a:txBody>
                  <a:tcPr/>
                </a:tc>
                <a:extLst>
                  <a:ext uri="{0D108BD9-81ED-4DB2-BD59-A6C34878D82A}">
                    <a16:rowId xmlns:a16="http://schemas.microsoft.com/office/drawing/2014/main" val="4198853686"/>
                  </a:ext>
                </a:extLst>
              </a:tr>
              <a:tr h="0">
                <a:tc>
                  <a:txBody>
                    <a:bodyPr/>
                    <a:lstStyle/>
                    <a:p>
                      <a:r>
                        <a:rPr lang="en-US" sz="1400" dirty="0"/>
                        <a:t>Algeria (N=1)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extLst>
                  <a:ext uri="{0D108BD9-81ED-4DB2-BD59-A6C34878D82A}">
                    <a16:rowId xmlns:a16="http://schemas.microsoft.com/office/drawing/2014/main" val="1314174324"/>
                  </a:ext>
                </a:extLst>
              </a:tr>
              <a:tr h="167640">
                <a:tc>
                  <a:txBody>
                    <a:bodyPr/>
                    <a:lstStyle/>
                    <a:p>
                      <a:r>
                        <a:rPr lang="en-US" sz="1400" dirty="0"/>
                        <a:t>Iraq (N=1)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extLst>
                  <a:ext uri="{0D108BD9-81ED-4DB2-BD59-A6C34878D82A}">
                    <a16:rowId xmlns:a16="http://schemas.microsoft.com/office/drawing/2014/main" val="862079307"/>
                  </a:ext>
                </a:extLst>
              </a:tr>
              <a:tr h="167640">
                <a:tc>
                  <a:txBody>
                    <a:bodyPr/>
                    <a:lstStyle/>
                    <a:p>
                      <a:r>
                        <a:rPr lang="en-US" sz="1400" dirty="0"/>
                        <a:t>Canada (N=30)</a:t>
                      </a:r>
                    </a:p>
                  </a:txBody>
                  <a:tcPr/>
                </a:tc>
                <a:tc>
                  <a:txBody>
                    <a:bodyPr/>
                    <a:lstStyle/>
                    <a:p>
                      <a:pPr algn="ctr"/>
                      <a:r>
                        <a:rPr lang="en-US" sz="1400" dirty="0"/>
                        <a:t>$99,824</a:t>
                      </a:r>
                    </a:p>
                  </a:txBody>
                  <a:tcPr/>
                </a:tc>
                <a:tc>
                  <a:txBody>
                    <a:bodyPr/>
                    <a:lstStyle/>
                    <a:p>
                      <a:pPr algn="ctr"/>
                      <a:r>
                        <a:rPr lang="en-US" sz="1400" dirty="0"/>
                        <a:t>$69,730</a:t>
                      </a:r>
                    </a:p>
                  </a:txBody>
                  <a:tcPr/>
                </a:tc>
                <a:tc>
                  <a:txBody>
                    <a:bodyPr/>
                    <a:lstStyle/>
                    <a:p>
                      <a:pPr algn="ctr"/>
                      <a:r>
                        <a:rPr lang="en-US" sz="1400" dirty="0"/>
                        <a:t>$117,916</a:t>
                      </a:r>
                    </a:p>
                  </a:txBody>
                  <a:tcPr/>
                </a:tc>
                <a:extLst>
                  <a:ext uri="{0D108BD9-81ED-4DB2-BD59-A6C34878D82A}">
                    <a16:rowId xmlns:a16="http://schemas.microsoft.com/office/drawing/2014/main" val="179418493"/>
                  </a:ext>
                </a:extLst>
              </a:tr>
            </a:tbl>
          </a:graphicData>
        </a:graphic>
      </p:graphicFrame>
      <p:sp>
        <p:nvSpPr>
          <p:cNvPr id="11" name="TextBox 10">
            <a:extLst>
              <a:ext uri="{FF2B5EF4-FFF2-40B4-BE49-F238E27FC236}">
                <a16:creationId xmlns:a16="http://schemas.microsoft.com/office/drawing/2014/main" id="{B9EB4B4B-64A1-FDC7-8E6D-DA77491D89DF}"/>
              </a:ext>
            </a:extLst>
          </p:cNvPr>
          <p:cNvSpPr txBox="1"/>
          <p:nvPr/>
        </p:nvSpPr>
        <p:spPr>
          <a:xfrm>
            <a:off x="326559" y="1565625"/>
            <a:ext cx="5569258" cy="338554"/>
          </a:xfrm>
          <a:prstGeom prst="rect">
            <a:avLst/>
          </a:prstGeom>
          <a:noFill/>
        </p:spPr>
        <p:txBody>
          <a:bodyPr wrap="square" rtlCol="0">
            <a:spAutoFit/>
          </a:bodyPr>
          <a:lstStyle/>
          <a:p>
            <a:r>
              <a:rPr lang="en-US" sz="1600" b="1" dirty="0"/>
              <a:t>Table 3. Top 10 Countries with highest average salary (USD)</a:t>
            </a:r>
          </a:p>
        </p:txBody>
      </p:sp>
      <p:graphicFrame>
        <p:nvGraphicFramePr>
          <p:cNvPr id="3" name="Table 2">
            <a:extLst>
              <a:ext uri="{FF2B5EF4-FFF2-40B4-BE49-F238E27FC236}">
                <a16:creationId xmlns:a16="http://schemas.microsoft.com/office/drawing/2014/main" id="{8C6EB9A8-745E-09EB-FABD-8FDE4E027E07}"/>
              </a:ext>
            </a:extLst>
          </p:cNvPr>
          <p:cNvGraphicFramePr>
            <a:graphicFrameLocks noGrp="1"/>
          </p:cNvGraphicFramePr>
          <p:nvPr>
            <p:extLst>
              <p:ext uri="{D42A27DB-BD31-4B8C-83A1-F6EECF244321}">
                <p14:modId xmlns:p14="http://schemas.microsoft.com/office/powerpoint/2010/main" val="3123623018"/>
              </p:ext>
            </p:extLst>
          </p:nvPr>
        </p:nvGraphicFramePr>
        <p:xfrm>
          <a:off x="6183683" y="1904441"/>
          <a:ext cx="5935867" cy="3813082"/>
        </p:xfrm>
        <a:graphic>
          <a:graphicData uri="http://schemas.openxmlformats.org/drawingml/2006/table">
            <a:tbl>
              <a:tblPr firstRow="1" bandRow="1">
                <a:tableStyleId>{5C22544A-7EE6-4342-B048-85BDC9FD1C3A}</a:tableStyleId>
              </a:tblPr>
              <a:tblGrid>
                <a:gridCol w="2028690">
                  <a:extLst>
                    <a:ext uri="{9D8B030D-6E8A-4147-A177-3AD203B41FA5}">
                      <a16:colId xmlns:a16="http://schemas.microsoft.com/office/drawing/2014/main" val="445540640"/>
                    </a:ext>
                  </a:extLst>
                </a:gridCol>
                <a:gridCol w="1104464">
                  <a:extLst>
                    <a:ext uri="{9D8B030D-6E8A-4147-A177-3AD203B41FA5}">
                      <a16:colId xmlns:a16="http://schemas.microsoft.com/office/drawing/2014/main" val="1855851037"/>
                    </a:ext>
                  </a:extLst>
                </a:gridCol>
                <a:gridCol w="1318747">
                  <a:extLst>
                    <a:ext uri="{9D8B030D-6E8A-4147-A177-3AD203B41FA5}">
                      <a16:colId xmlns:a16="http://schemas.microsoft.com/office/drawing/2014/main" val="3580417497"/>
                    </a:ext>
                  </a:extLst>
                </a:gridCol>
                <a:gridCol w="1483966">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Country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Turkey (N=3)</a:t>
                      </a:r>
                    </a:p>
                  </a:txBody>
                  <a:tcPr/>
                </a:tc>
                <a:tc>
                  <a:txBody>
                    <a:bodyPr/>
                    <a:lstStyle/>
                    <a:p>
                      <a:pPr algn="ctr"/>
                      <a:r>
                        <a:rPr lang="en-US" sz="1400" dirty="0"/>
                        <a:t>$20,097</a:t>
                      </a:r>
                    </a:p>
                  </a:txBody>
                  <a:tcPr/>
                </a:tc>
                <a:tc>
                  <a:txBody>
                    <a:bodyPr/>
                    <a:lstStyle/>
                    <a:p>
                      <a:pPr algn="ctr"/>
                      <a:r>
                        <a:rPr lang="en-US" sz="1400" dirty="0"/>
                        <a:t>$16,137</a:t>
                      </a:r>
                    </a:p>
                  </a:txBody>
                  <a:tcPr/>
                </a:tc>
                <a:tc>
                  <a:txBody>
                    <a:bodyPr/>
                    <a:lstStyle/>
                    <a:p>
                      <a:pPr algn="ctr"/>
                      <a:r>
                        <a:rPr lang="en-US" sz="1400" dirty="0"/>
                        <a:t>$24,094</a:t>
                      </a:r>
                    </a:p>
                  </a:txBody>
                  <a:tcPr/>
                </a:tc>
                <a:extLst>
                  <a:ext uri="{0D108BD9-81ED-4DB2-BD59-A6C34878D82A}">
                    <a16:rowId xmlns:a16="http://schemas.microsoft.com/office/drawing/2014/main" val="1808982524"/>
                  </a:ext>
                </a:extLst>
              </a:tr>
              <a:tr h="356402">
                <a:tc>
                  <a:txBody>
                    <a:bodyPr/>
                    <a:lstStyle/>
                    <a:p>
                      <a:r>
                        <a:rPr lang="en-US" sz="1400" dirty="0"/>
                        <a:t>Honduras (N=1)</a:t>
                      </a:r>
                    </a:p>
                  </a:txBody>
                  <a:tcPr/>
                </a:tc>
                <a:tc>
                  <a:txBody>
                    <a:bodyPr/>
                    <a:lstStyle/>
                    <a:p>
                      <a:pPr algn="ctr"/>
                      <a:r>
                        <a:rPr lang="en-US" sz="1400" dirty="0"/>
                        <a:t>$20,000</a:t>
                      </a:r>
                    </a:p>
                  </a:txBody>
                  <a:tcPr/>
                </a:tc>
                <a:tc>
                  <a:txBody>
                    <a:bodyPr/>
                    <a:lstStyle/>
                    <a:p>
                      <a:pPr algn="ctr"/>
                      <a:r>
                        <a:rPr lang="en-US" sz="1400" dirty="0"/>
                        <a:t>$20,000</a:t>
                      </a:r>
                    </a:p>
                  </a:txBody>
                  <a:tcPr/>
                </a:tc>
                <a:tc>
                  <a:txBody>
                    <a:bodyPr/>
                    <a:lstStyle/>
                    <a:p>
                      <a:pPr algn="ctr"/>
                      <a:r>
                        <a:rPr lang="en-US" sz="1400" dirty="0"/>
                        <a:t>$20,000</a:t>
                      </a:r>
                    </a:p>
                  </a:txBody>
                  <a:tcPr/>
                </a:tc>
                <a:extLst>
                  <a:ext uri="{0D108BD9-81ED-4DB2-BD59-A6C34878D82A}">
                    <a16:rowId xmlns:a16="http://schemas.microsoft.com/office/drawing/2014/main" val="1780255851"/>
                  </a:ext>
                </a:extLst>
              </a:tr>
              <a:tr h="351519">
                <a:tc>
                  <a:txBody>
                    <a:bodyPr/>
                    <a:lstStyle/>
                    <a:p>
                      <a:r>
                        <a:rPr lang="en-US" sz="1400" dirty="0"/>
                        <a:t>Brazil (N=3)</a:t>
                      </a:r>
                    </a:p>
                  </a:txBody>
                  <a:tcPr/>
                </a:tc>
                <a:tc>
                  <a:txBody>
                    <a:bodyPr/>
                    <a:lstStyle/>
                    <a:p>
                      <a:pPr algn="ctr"/>
                      <a:r>
                        <a:rPr lang="en-US" sz="1400" dirty="0"/>
                        <a:t>$18,603</a:t>
                      </a:r>
                    </a:p>
                  </a:txBody>
                  <a:tcPr/>
                </a:tc>
                <a:tc>
                  <a:txBody>
                    <a:bodyPr/>
                    <a:lstStyle/>
                    <a:p>
                      <a:pPr algn="ctr"/>
                      <a:r>
                        <a:rPr lang="en-US" sz="1400" dirty="0"/>
                        <a:t>$15,904</a:t>
                      </a:r>
                    </a:p>
                  </a:txBody>
                  <a:tcPr/>
                </a:tc>
                <a:tc>
                  <a:txBody>
                    <a:bodyPr/>
                    <a:lstStyle/>
                    <a:p>
                      <a:pPr algn="ctr"/>
                      <a:r>
                        <a:rPr lang="en-US" sz="1400" dirty="0"/>
                        <a:t>$21,454</a:t>
                      </a:r>
                    </a:p>
                  </a:txBody>
                  <a:tcPr/>
                </a:tc>
                <a:extLst>
                  <a:ext uri="{0D108BD9-81ED-4DB2-BD59-A6C34878D82A}">
                    <a16:rowId xmlns:a16="http://schemas.microsoft.com/office/drawing/2014/main" val="1775929222"/>
                  </a:ext>
                </a:extLst>
              </a:tr>
              <a:tr h="0">
                <a:tc>
                  <a:txBody>
                    <a:bodyPr/>
                    <a:lstStyle/>
                    <a:p>
                      <a:r>
                        <a:rPr lang="en-US" sz="1400" dirty="0"/>
                        <a:t>American Samoa (N=1)</a:t>
                      </a:r>
                    </a:p>
                  </a:txBody>
                  <a:tcPr/>
                </a:tc>
                <a:tc>
                  <a:txBody>
                    <a:bodyPr/>
                    <a:lstStyle/>
                    <a:p>
                      <a:pPr algn="ctr"/>
                      <a:r>
                        <a:rPr lang="en-US" sz="1400" dirty="0"/>
                        <a:t>$18,053</a:t>
                      </a:r>
                    </a:p>
                  </a:txBody>
                  <a:tcPr/>
                </a:tc>
                <a:tc>
                  <a:txBody>
                    <a:bodyPr/>
                    <a:lstStyle/>
                    <a:p>
                      <a:pPr algn="ctr"/>
                      <a:r>
                        <a:rPr lang="en-US" sz="1400" dirty="0"/>
                        <a:t>$18,053</a:t>
                      </a:r>
                    </a:p>
                  </a:txBody>
                  <a:tcPr/>
                </a:tc>
                <a:tc>
                  <a:txBody>
                    <a:bodyPr/>
                    <a:lstStyle/>
                    <a:p>
                      <a:pPr algn="ctr"/>
                      <a:r>
                        <a:rPr lang="en-US" sz="1400" dirty="0"/>
                        <a:t>$18,053</a:t>
                      </a:r>
                    </a:p>
                  </a:txBody>
                  <a:tcPr/>
                </a:tc>
                <a:extLst>
                  <a:ext uri="{0D108BD9-81ED-4DB2-BD59-A6C34878D82A}">
                    <a16:rowId xmlns:a16="http://schemas.microsoft.com/office/drawing/2014/main" val="839352216"/>
                  </a:ext>
                </a:extLst>
              </a:tr>
              <a:tr h="276694">
                <a:tc>
                  <a:txBody>
                    <a:bodyPr/>
                    <a:lstStyle/>
                    <a:p>
                      <a:r>
                        <a:rPr lang="en-US" sz="1400" dirty="0"/>
                        <a:t>Moldova (N=1)</a:t>
                      </a:r>
                    </a:p>
                  </a:txBody>
                  <a:tcPr/>
                </a:tc>
                <a:tc>
                  <a:txBody>
                    <a:bodyPr/>
                    <a:lstStyle/>
                    <a:p>
                      <a:pPr algn="ctr"/>
                      <a:r>
                        <a:rPr lang="en-US" sz="1400" dirty="0"/>
                        <a:t>$18,000</a:t>
                      </a:r>
                    </a:p>
                  </a:txBody>
                  <a:tcPr/>
                </a:tc>
                <a:tc>
                  <a:txBody>
                    <a:bodyPr/>
                    <a:lstStyle/>
                    <a:p>
                      <a:pPr algn="ctr"/>
                      <a:r>
                        <a:rPr lang="en-US" sz="1400" dirty="0"/>
                        <a:t>$18,000</a:t>
                      </a:r>
                    </a:p>
                  </a:txBody>
                  <a:tcPr/>
                </a:tc>
                <a:tc>
                  <a:txBody>
                    <a:bodyPr/>
                    <a:lstStyle/>
                    <a:p>
                      <a:pPr algn="ctr"/>
                      <a:r>
                        <a:rPr lang="en-US" sz="1400" dirty="0"/>
                        <a:t>$18,000</a:t>
                      </a:r>
                    </a:p>
                  </a:txBody>
                  <a:tcPr/>
                </a:tc>
                <a:extLst>
                  <a:ext uri="{0D108BD9-81ED-4DB2-BD59-A6C34878D82A}">
                    <a16:rowId xmlns:a16="http://schemas.microsoft.com/office/drawing/2014/main" val="3557693566"/>
                  </a:ext>
                </a:extLst>
              </a:tr>
              <a:tr h="218107">
                <a:tc>
                  <a:txBody>
                    <a:bodyPr/>
                    <a:lstStyle/>
                    <a:p>
                      <a:r>
                        <a:rPr lang="en-US" sz="1400" dirty="0"/>
                        <a:t>Ukraine (N=1)</a:t>
                      </a:r>
                    </a:p>
                  </a:txBody>
                  <a:tcPr/>
                </a:tc>
                <a:tc>
                  <a:txBody>
                    <a:bodyPr/>
                    <a:lstStyle/>
                    <a:p>
                      <a:pPr algn="ctr"/>
                      <a:r>
                        <a:rPr lang="en-US" sz="1400" dirty="0"/>
                        <a:t>$13,400</a:t>
                      </a:r>
                    </a:p>
                  </a:txBody>
                  <a:tcPr/>
                </a:tc>
                <a:tc>
                  <a:txBody>
                    <a:bodyPr/>
                    <a:lstStyle/>
                    <a:p>
                      <a:pPr algn="ctr"/>
                      <a:r>
                        <a:rPr lang="en-US" sz="1400" dirty="0"/>
                        <a:t>$13,400</a:t>
                      </a:r>
                    </a:p>
                  </a:txBody>
                  <a:tcPr/>
                </a:tc>
                <a:tc>
                  <a:txBody>
                    <a:bodyPr/>
                    <a:lstStyle/>
                    <a:p>
                      <a:pPr algn="ctr"/>
                      <a:r>
                        <a:rPr lang="en-US" sz="1400" dirty="0"/>
                        <a:t>$13,400</a:t>
                      </a:r>
                    </a:p>
                  </a:txBody>
                  <a:tcPr/>
                </a:tc>
                <a:extLst>
                  <a:ext uri="{0D108BD9-81ED-4DB2-BD59-A6C34878D82A}">
                    <a16:rowId xmlns:a16="http://schemas.microsoft.com/office/drawing/2014/main" val="579681764"/>
                  </a:ext>
                </a:extLst>
              </a:tr>
              <a:tr h="159521">
                <a:tc>
                  <a:txBody>
                    <a:bodyPr/>
                    <a:lstStyle/>
                    <a:p>
                      <a:r>
                        <a:rPr lang="en-US" sz="1400" dirty="0"/>
                        <a:t>Pakistan (N=3)</a:t>
                      </a:r>
                    </a:p>
                  </a:txBody>
                  <a:tcPr/>
                </a:tc>
                <a:tc>
                  <a:txBody>
                    <a:bodyPr/>
                    <a:lstStyle/>
                    <a:p>
                      <a:pPr algn="ctr"/>
                      <a:r>
                        <a:rPr lang="en-US" sz="1400" dirty="0"/>
                        <a:t>$13,333</a:t>
                      </a:r>
                    </a:p>
                  </a:txBody>
                  <a:tcPr/>
                </a:tc>
                <a:tc>
                  <a:txBody>
                    <a:bodyPr/>
                    <a:lstStyle/>
                    <a:p>
                      <a:pPr algn="ctr"/>
                      <a:r>
                        <a:rPr lang="en-US" sz="1400" dirty="0"/>
                        <a:t>$10,000</a:t>
                      </a:r>
                    </a:p>
                  </a:txBody>
                  <a:tcPr/>
                </a:tc>
                <a:tc>
                  <a:txBody>
                    <a:bodyPr/>
                    <a:lstStyle/>
                    <a:p>
                      <a:pPr algn="ctr"/>
                      <a:r>
                        <a:rPr lang="en-US" sz="1400" dirty="0"/>
                        <a:t>$16,000</a:t>
                      </a:r>
                    </a:p>
                  </a:txBody>
                  <a:tcPr/>
                </a:tc>
                <a:extLst>
                  <a:ext uri="{0D108BD9-81ED-4DB2-BD59-A6C34878D82A}">
                    <a16:rowId xmlns:a16="http://schemas.microsoft.com/office/drawing/2014/main" val="4198853686"/>
                  </a:ext>
                </a:extLst>
              </a:tr>
              <a:tr h="0">
                <a:tc>
                  <a:txBody>
                    <a:bodyPr/>
                    <a:lstStyle/>
                    <a:p>
                      <a:r>
                        <a:rPr lang="en-US" sz="1400" dirty="0"/>
                        <a:t>Kenya (N=1)</a:t>
                      </a:r>
                    </a:p>
                  </a:txBody>
                  <a:tcPr/>
                </a:tc>
                <a:tc>
                  <a:txBody>
                    <a:bodyPr/>
                    <a:lstStyle/>
                    <a:p>
                      <a:pPr algn="ctr"/>
                      <a:r>
                        <a:rPr lang="en-US" sz="1400" dirty="0"/>
                        <a:t>$9,272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$9,272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$9,272</a:t>
                      </a:r>
                    </a:p>
                  </a:txBody>
                  <a:tcPr/>
                </a:tc>
                <a:extLst>
                  <a:ext uri="{0D108BD9-81ED-4DB2-BD59-A6C34878D82A}">
                    <a16:rowId xmlns:a16="http://schemas.microsoft.com/office/drawing/2014/main" val="1314174324"/>
                  </a:ext>
                </a:extLst>
              </a:tr>
              <a:tr h="167640">
                <a:tc>
                  <a:txBody>
                    <a:bodyPr/>
                    <a:lstStyle/>
                    <a:p>
                      <a:r>
                        <a:rPr lang="en-US" sz="1400" dirty="0"/>
                        <a:t>Iran (N=1)</a:t>
                      </a:r>
                    </a:p>
                  </a:txBody>
                  <a:tcPr/>
                </a:tc>
                <a:tc>
                  <a:txBody>
                    <a:bodyPr/>
                    <a:lstStyle/>
                    <a:p>
                      <a:pPr algn="ctr"/>
                      <a:r>
                        <a:rPr lang="en-US" sz="1400" dirty="0"/>
                        <a:t>$4,000</a:t>
                      </a:r>
                    </a:p>
                  </a:txBody>
                  <a:tcPr/>
                </a:tc>
                <a:tc>
                  <a:txBody>
                    <a:bodyPr/>
                    <a:lstStyle/>
                    <a:p>
                      <a:pPr algn="ctr"/>
                      <a:r>
                        <a:rPr lang="en-US" sz="1400" dirty="0"/>
                        <a:t>$4,000</a:t>
                      </a:r>
                    </a:p>
                  </a:txBody>
                  <a:tcPr/>
                </a:tc>
                <a:tc>
                  <a:txBody>
                    <a:bodyPr/>
                    <a:lstStyle/>
                    <a:p>
                      <a:pPr algn="ctr"/>
                      <a:r>
                        <a:rPr lang="en-US" sz="1400" dirty="0"/>
                        <a:t>$4,000</a:t>
                      </a:r>
                    </a:p>
                  </a:txBody>
                  <a:tcPr/>
                </a:tc>
                <a:extLst>
                  <a:ext uri="{0D108BD9-81ED-4DB2-BD59-A6C34878D82A}">
                    <a16:rowId xmlns:a16="http://schemas.microsoft.com/office/drawing/2014/main" val="862079307"/>
                  </a:ext>
                </a:extLst>
              </a:tr>
              <a:tr h="167640">
                <a:tc>
                  <a:txBody>
                    <a:bodyPr/>
                    <a:lstStyle/>
                    <a:p>
                      <a:r>
                        <a:rPr lang="en-US" sz="1400" dirty="0"/>
                        <a:t>Vietnam (N=1)</a:t>
                      </a:r>
                    </a:p>
                  </a:txBody>
                  <a:tcPr/>
                </a:tc>
                <a:tc>
                  <a:txBody>
                    <a:bodyPr/>
                    <a:lstStyle/>
                    <a:p>
                      <a:pPr algn="ctr"/>
                      <a:r>
                        <a:rPr lang="en-US" sz="1400" dirty="0"/>
                        <a:t>$4,000</a:t>
                      </a:r>
                    </a:p>
                  </a:txBody>
                  <a:tcPr/>
                </a:tc>
                <a:tc>
                  <a:txBody>
                    <a:bodyPr/>
                    <a:lstStyle/>
                    <a:p>
                      <a:pPr algn="ctr"/>
                      <a:r>
                        <a:rPr lang="en-US" sz="1400" dirty="0"/>
                        <a:t>$4,000</a:t>
                      </a:r>
                    </a:p>
                  </a:txBody>
                  <a:tcPr/>
                </a:tc>
                <a:tc>
                  <a:txBody>
                    <a:bodyPr/>
                    <a:lstStyle/>
                    <a:p>
                      <a:pPr algn="ctr"/>
                      <a:r>
                        <a:rPr lang="en-US" sz="1400" dirty="0"/>
                        <a:t>$4,000</a:t>
                      </a:r>
                    </a:p>
                  </a:txBody>
                  <a:tcPr/>
                </a:tc>
                <a:extLst>
                  <a:ext uri="{0D108BD9-81ED-4DB2-BD59-A6C34878D82A}">
                    <a16:rowId xmlns:a16="http://schemas.microsoft.com/office/drawing/2014/main" val="3048904450"/>
                  </a:ext>
                </a:extLst>
              </a:tr>
            </a:tbl>
          </a:graphicData>
        </a:graphic>
      </p:graphicFrame>
      <p:sp>
        <p:nvSpPr>
          <p:cNvPr id="4" name="TextBox 3">
            <a:extLst>
              <a:ext uri="{FF2B5EF4-FFF2-40B4-BE49-F238E27FC236}">
                <a16:creationId xmlns:a16="http://schemas.microsoft.com/office/drawing/2014/main" id="{9754C14C-69D3-28B5-411B-8EEE5E6B68A2}"/>
              </a:ext>
            </a:extLst>
          </p:cNvPr>
          <p:cNvSpPr txBox="1"/>
          <p:nvPr/>
        </p:nvSpPr>
        <p:spPr>
          <a:xfrm>
            <a:off x="6183682" y="1571057"/>
            <a:ext cx="5768832" cy="338554"/>
          </a:xfrm>
          <a:prstGeom prst="rect">
            <a:avLst/>
          </a:prstGeom>
          <a:noFill/>
        </p:spPr>
        <p:txBody>
          <a:bodyPr wrap="square" rtlCol="0">
            <a:spAutoFit/>
          </a:bodyPr>
          <a:lstStyle/>
          <a:p>
            <a:r>
              <a:rPr lang="en-US" sz="1600" b="1" dirty="0"/>
              <a:t>Table 4. Bottom 10 Countries with lowest average salary USD</a:t>
            </a:r>
          </a:p>
        </p:txBody>
      </p:sp>
      <p:sp>
        <p:nvSpPr>
          <p:cNvPr id="6" name="TextBox 5">
            <a:extLst>
              <a:ext uri="{FF2B5EF4-FFF2-40B4-BE49-F238E27FC236}">
                <a16:creationId xmlns:a16="http://schemas.microsoft.com/office/drawing/2014/main" id="{DD907042-980A-6351-CA42-E703553A6988}"/>
              </a:ext>
            </a:extLst>
          </p:cNvPr>
          <p:cNvSpPr txBox="1"/>
          <p:nvPr/>
        </p:nvSpPr>
        <p:spPr>
          <a:xfrm>
            <a:off x="326559" y="5717523"/>
            <a:ext cx="5569258" cy="461665"/>
          </a:xfrm>
          <a:prstGeom prst="rect">
            <a:avLst/>
          </a:prstGeom>
          <a:noFill/>
        </p:spPr>
        <p:txBody>
          <a:bodyPr wrap="square" rtlCol="0">
            <a:spAutoFit/>
          </a:bodyPr>
          <a:lstStyle/>
          <a:p>
            <a:r>
              <a:rPr lang="en-US" sz="1200" b="1" dirty="0"/>
              <a:t>NOTE: The number of data points in each country is listed as “N=“.  All values rounded to the nearest US dollar.</a:t>
            </a:r>
          </a:p>
        </p:txBody>
      </p:sp>
      <p:sp>
        <p:nvSpPr>
          <p:cNvPr id="7" name="TextBox 6">
            <a:extLst>
              <a:ext uri="{FF2B5EF4-FFF2-40B4-BE49-F238E27FC236}">
                <a16:creationId xmlns:a16="http://schemas.microsoft.com/office/drawing/2014/main" id="{ABC0C66A-253F-84CC-A108-F418870A3A2B}"/>
              </a:ext>
            </a:extLst>
          </p:cNvPr>
          <p:cNvSpPr txBox="1"/>
          <p:nvPr/>
        </p:nvSpPr>
        <p:spPr>
          <a:xfrm>
            <a:off x="6207268" y="5755852"/>
            <a:ext cx="5569258" cy="461665"/>
          </a:xfrm>
          <a:prstGeom prst="rect">
            <a:avLst/>
          </a:prstGeom>
          <a:noFill/>
        </p:spPr>
        <p:txBody>
          <a:bodyPr wrap="square" rtlCol="0">
            <a:spAutoFit/>
          </a:bodyPr>
          <a:lstStyle/>
          <a:p>
            <a:r>
              <a:rPr lang="en-US" sz="1200" b="1" dirty="0"/>
              <a:t>NOTE: The number of data points in each country is listed as “N=“. All values rounded to the nearest US dollar.</a:t>
            </a:r>
          </a:p>
        </p:txBody>
      </p:sp>
      <p:sp>
        <p:nvSpPr>
          <p:cNvPr id="9" name="TextBox 8">
            <a:extLst>
              <a:ext uri="{FF2B5EF4-FFF2-40B4-BE49-F238E27FC236}">
                <a16:creationId xmlns:a16="http://schemas.microsoft.com/office/drawing/2014/main" id="{2C04A054-AB7F-9B5D-B15D-5C812C03F497}"/>
              </a:ext>
            </a:extLst>
          </p:cNvPr>
          <p:cNvSpPr txBox="1"/>
          <p:nvPr/>
        </p:nvSpPr>
        <p:spPr>
          <a:xfrm>
            <a:off x="430878" y="6179187"/>
            <a:ext cx="11122019" cy="584775"/>
          </a:xfrm>
          <a:prstGeom prst="rect">
            <a:avLst/>
          </a:prstGeom>
          <a:noFill/>
        </p:spPr>
        <p:txBody>
          <a:bodyPr wrap="square" rtlCol="0">
            <a:spAutoFit/>
          </a:bodyPr>
          <a:lstStyle/>
          <a:p>
            <a:r>
              <a:rPr lang="en-US" sz="1600" b="1" dirty="0">
                <a:solidFill>
                  <a:srgbClr val="FF0000"/>
                </a:solidFill>
              </a:rPr>
              <a:t>Given the limited number of data points/salaries in many markets, it is difficult to draw conclusions with this data.  Another analysis was run to evaluate countries that had better salary information.</a:t>
            </a:r>
          </a:p>
        </p:txBody>
      </p:sp>
    </p:spTree>
    <p:extLst>
      <p:ext uri="{BB962C8B-B14F-4D97-AF65-F5344CB8AC3E}">
        <p14:creationId xmlns:p14="http://schemas.microsoft.com/office/powerpoint/2010/main" val="170803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FBA9C-7F1B-4D80-E4FF-1C168A31478A}"/>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085FFECA-9E37-8D94-D328-AF1546426F5D}"/>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62B8CA6-1134-8765-3FD3-9CE2D5FA267A}"/>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country (Continued)</a:t>
            </a:r>
          </a:p>
        </p:txBody>
      </p:sp>
      <p:sp>
        <p:nvSpPr>
          <p:cNvPr id="2" name="Text Placeholder 1">
            <a:extLst>
              <a:ext uri="{FF2B5EF4-FFF2-40B4-BE49-F238E27FC236}">
                <a16:creationId xmlns:a16="http://schemas.microsoft.com/office/drawing/2014/main" id="{5F266FE5-C7C5-D769-4846-5E17CFA97F7C}"/>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Given the low number of data points in many country markets, the data analysis was further refined by combining all of the countries that had at least 10 data points to get more confidence in the overall analysis.  </a:t>
            </a:r>
          </a:p>
        </p:txBody>
      </p:sp>
      <p:graphicFrame>
        <p:nvGraphicFramePr>
          <p:cNvPr id="8" name="Table 7">
            <a:extLst>
              <a:ext uri="{FF2B5EF4-FFF2-40B4-BE49-F238E27FC236}">
                <a16:creationId xmlns:a16="http://schemas.microsoft.com/office/drawing/2014/main" id="{2A27F295-9AFE-FC11-CB5E-6F0E75402FAC}"/>
              </a:ext>
            </a:extLst>
          </p:cNvPr>
          <p:cNvGraphicFramePr>
            <a:graphicFrameLocks noGrp="1"/>
          </p:cNvGraphicFramePr>
          <p:nvPr>
            <p:extLst>
              <p:ext uri="{D42A27DB-BD31-4B8C-83A1-F6EECF244321}">
                <p14:modId xmlns:p14="http://schemas.microsoft.com/office/powerpoint/2010/main" val="2189364311"/>
              </p:ext>
            </p:extLst>
          </p:nvPr>
        </p:nvGraphicFramePr>
        <p:xfrm>
          <a:off x="944139" y="2023698"/>
          <a:ext cx="5616428" cy="3151880"/>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Country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United States (N=355)</a:t>
                      </a:r>
                    </a:p>
                  </a:txBody>
                  <a:tcPr/>
                </a:tc>
                <a:tc>
                  <a:txBody>
                    <a:bodyPr/>
                    <a:lstStyle/>
                    <a:p>
                      <a:pPr algn="ctr"/>
                      <a:r>
                        <a:rPr lang="en-US" sz="1400" dirty="0"/>
                        <a:t>$144,055</a:t>
                      </a:r>
                    </a:p>
                  </a:txBody>
                  <a:tcPr/>
                </a:tc>
                <a:tc>
                  <a:txBody>
                    <a:bodyPr/>
                    <a:lstStyle/>
                    <a:p>
                      <a:pPr algn="ctr"/>
                      <a:r>
                        <a:rPr lang="en-US" sz="1400" dirty="0"/>
                        <a:t>$100,000</a:t>
                      </a:r>
                    </a:p>
                  </a:txBody>
                  <a:tcPr/>
                </a:tc>
                <a:tc>
                  <a:txBody>
                    <a:bodyPr/>
                    <a:lstStyle/>
                    <a:p>
                      <a:pPr algn="ctr"/>
                      <a:r>
                        <a:rPr lang="en-US" sz="1400" dirty="0"/>
                        <a:t>$170,000</a:t>
                      </a:r>
                    </a:p>
                  </a:txBody>
                  <a:tcPr/>
                </a:tc>
                <a:extLst>
                  <a:ext uri="{0D108BD9-81ED-4DB2-BD59-A6C34878D82A}">
                    <a16:rowId xmlns:a16="http://schemas.microsoft.com/office/drawing/2014/main" val="1808982524"/>
                  </a:ext>
                </a:extLst>
              </a:tr>
              <a:tr h="351519">
                <a:tc>
                  <a:txBody>
                    <a:bodyPr/>
                    <a:lstStyle/>
                    <a:p>
                      <a:r>
                        <a:rPr lang="en-US" sz="1400" dirty="0"/>
                        <a:t>Canada (N=30)</a:t>
                      </a:r>
                    </a:p>
                  </a:txBody>
                  <a:tcPr/>
                </a:tc>
                <a:tc>
                  <a:txBody>
                    <a:bodyPr/>
                    <a:lstStyle/>
                    <a:p>
                      <a:pPr algn="ctr"/>
                      <a:r>
                        <a:rPr lang="en-US" sz="1400" dirty="0"/>
                        <a:t>$99,824</a:t>
                      </a:r>
                    </a:p>
                  </a:txBody>
                  <a:tcPr/>
                </a:tc>
                <a:tc>
                  <a:txBody>
                    <a:bodyPr/>
                    <a:lstStyle/>
                    <a:p>
                      <a:pPr algn="ctr"/>
                      <a:r>
                        <a:rPr lang="en-US" sz="1400" dirty="0"/>
                        <a:t>$69,730</a:t>
                      </a:r>
                    </a:p>
                  </a:txBody>
                  <a:tcPr/>
                </a:tc>
                <a:tc>
                  <a:txBody>
                    <a:bodyPr/>
                    <a:lstStyle/>
                    <a:p>
                      <a:pPr algn="ctr"/>
                      <a:r>
                        <a:rPr lang="en-US" sz="1400" dirty="0"/>
                        <a:t>$117,916</a:t>
                      </a:r>
                    </a:p>
                  </a:txBody>
                  <a:tcPr/>
                </a:tc>
                <a:extLst>
                  <a:ext uri="{0D108BD9-81ED-4DB2-BD59-A6C34878D82A}">
                    <a16:rowId xmlns:a16="http://schemas.microsoft.com/office/drawing/2014/main" val="1775929222"/>
                  </a:ext>
                </a:extLst>
              </a:tr>
              <a:tr h="0">
                <a:tc>
                  <a:txBody>
                    <a:bodyPr/>
                    <a:lstStyle/>
                    <a:p>
                      <a:r>
                        <a:rPr lang="en-US" sz="1400" dirty="0"/>
                        <a:t>Germany (N=28)</a:t>
                      </a:r>
                    </a:p>
                  </a:txBody>
                  <a:tcPr/>
                </a:tc>
                <a:tc>
                  <a:txBody>
                    <a:bodyPr/>
                    <a:lstStyle/>
                    <a:p>
                      <a:pPr algn="ctr"/>
                      <a:r>
                        <a:rPr lang="en-US" sz="1400" dirty="0"/>
                        <a:t>$81,887</a:t>
                      </a:r>
                    </a:p>
                  </a:txBody>
                  <a:tcPr/>
                </a:tc>
                <a:tc>
                  <a:txBody>
                    <a:bodyPr/>
                    <a:lstStyle/>
                    <a:p>
                      <a:pPr algn="ctr"/>
                      <a:r>
                        <a:rPr lang="en-US" sz="1400" dirty="0"/>
                        <a:t>$58,986</a:t>
                      </a:r>
                    </a:p>
                  </a:txBody>
                  <a:tcPr/>
                </a:tc>
                <a:tc>
                  <a:txBody>
                    <a:bodyPr/>
                    <a:lstStyle/>
                    <a:p>
                      <a:pPr algn="ctr"/>
                      <a:r>
                        <a:rPr lang="en-US" sz="1400" dirty="0"/>
                        <a:t>$90,734</a:t>
                      </a:r>
                    </a:p>
                  </a:txBody>
                  <a:tcPr/>
                </a:tc>
                <a:extLst>
                  <a:ext uri="{0D108BD9-81ED-4DB2-BD59-A6C34878D82A}">
                    <a16:rowId xmlns:a16="http://schemas.microsoft.com/office/drawing/2014/main" val="1082224500"/>
                  </a:ext>
                </a:extLst>
              </a:tr>
              <a:tr h="203200">
                <a:tc>
                  <a:txBody>
                    <a:bodyPr/>
                    <a:lstStyle/>
                    <a:p>
                      <a:r>
                        <a:rPr lang="en-US" sz="1400" dirty="0"/>
                        <a:t>Great Britain (N=47)</a:t>
                      </a:r>
                    </a:p>
                  </a:txBody>
                  <a:tcPr/>
                </a:tc>
                <a:tc>
                  <a:txBody>
                    <a:bodyPr/>
                    <a:lstStyle/>
                    <a:p>
                      <a:pPr algn="ctr"/>
                      <a:r>
                        <a:rPr lang="en-US" sz="1400" dirty="0"/>
                        <a:t>$81,583</a:t>
                      </a:r>
                    </a:p>
                  </a:txBody>
                  <a:tcPr/>
                </a:tc>
                <a:tc>
                  <a:txBody>
                    <a:bodyPr/>
                    <a:lstStyle/>
                    <a:p>
                      <a:pPr algn="ctr"/>
                      <a:r>
                        <a:rPr lang="en-US" sz="1400" dirty="0"/>
                        <a:t>$57,575</a:t>
                      </a:r>
                    </a:p>
                  </a:txBody>
                  <a:tcPr/>
                </a:tc>
                <a:tc>
                  <a:txBody>
                    <a:bodyPr/>
                    <a:lstStyle/>
                    <a:p>
                      <a:pPr algn="ctr"/>
                      <a:r>
                        <a:rPr lang="en-US" sz="1400" dirty="0"/>
                        <a:t>$103,931</a:t>
                      </a:r>
                    </a:p>
                  </a:txBody>
                  <a:tcPr/>
                </a:tc>
                <a:extLst>
                  <a:ext uri="{0D108BD9-81ED-4DB2-BD59-A6C34878D82A}">
                    <a16:rowId xmlns:a16="http://schemas.microsoft.com/office/drawing/2014/main" val="3105748903"/>
                  </a:ext>
                </a:extLst>
              </a:tr>
              <a:tr h="218107">
                <a:tc>
                  <a:txBody>
                    <a:bodyPr/>
                    <a:lstStyle/>
                    <a:p>
                      <a:r>
                        <a:rPr lang="en-US" sz="1400" dirty="0"/>
                        <a:t>France (N=15)</a:t>
                      </a:r>
                    </a:p>
                  </a:txBody>
                  <a:tcPr/>
                </a:tc>
                <a:tc>
                  <a:txBody>
                    <a:bodyPr/>
                    <a:lstStyle/>
                    <a:p>
                      <a:pPr algn="ctr"/>
                      <a:r>
                        <a:rPr lang="en-US" sz="1400" dirty="0"/>
                        <a:t>$63,971</a:t>
                      </a:r>
                    </a:p>
                  </a:txBody>
                  <a:tcPr/>
                </a:tc>
                <a:tc>
                  <a:txBody>
                    <a:bodyPr/>
                    <a:lstStyle/>
                    <a:p>
                      <a:pPr algn="ctr"/>
                      <a:r>
                        <a:rPr lang="en-US" sz="1400" dirty="0"/>
                        <a:t>$48,202</a:t>
                      </a:r>
                    </a:p>
                  </a:txBody>
                  <a:tcPr/>
                </a:tc>
                <a:tc>
                  <a:txBody>
                    <a:bodyPr/>
                    <a:lstStyle/>
                    <a:p>
                      <a:pPr algn="ctr"/>
                      <a:r>
                        <a:rPr lang="en-US" sz="1400" dirty="0"/>
                        <a:t>$69,143</a:t>
                      </a:r>
                    </a:p>
                  </a:txBody>
                  <a:tcPr/>
                </a:tc>
                <a:extLst>
                  <a:ext uri="{0D108BD9-81ED-4DB2-BD59-A6C34878D82A}">
                    <a16:rowId xmlns:a16="http://schemas.microsoft.com/office/drawing/2014/main" val="579681764"/>
                  </a:ext>
                </a:extLst>
              </a:tr>
              <a:tr h="159521">
                <a:tc>
                  <a:txBody>
                    <a:bodyPr/>
                    <a:lstStyle/>
                    <a:p>
                      <a:r>
                        <a:rPr lang="en-US" sz="1400" dirty="0"/>
                        <a:t>Spain  (N=14)</a:t>
                      </a:r>
                    </a:p>
                  </a:txBody>
                  <a:tcPr/>
                </a:tc>
                <a:tc>
                  <a:txBody>
                    <a:bodyPr/>
                    <a:lstStyle/>
                    <a:p>
                      <a:pPr algn="ctr"/>
                      <a:r>
                        <a:rPr lang="en-US" sz="1400" dirty="0"/>
                        <a:t>$53,060</a:t>
                      </a:r>
                    </a:p>
                  </a:txBody>
                  <a:tcPr/>
                </a:tc>
                <a:tc>
                  <a:txBody>
                    <a:bodyPr/>
                    <a:lstStyle/>
                    <a:p>
                      <a:pPr algn="ctr"/>
                      <a:r>
                        <a:rPr lang="en-US" sz="1400" dirty="0"/>
                        <a:t>$40,074</a:t>
                      </a:r>
                    </a:p>
                  </a:txBody>
                  <a:tcPr/>
                </a:tc>
                <a:tc>
                  <a:txBody>
                    <a:bodyPr/>
                    <a:lstStyle/>
                    <a:p>
                      <a:pPr algn="ctr"/>
                      <a:r>
                        <a:rPr lang="en-US" sz="1400" dirty="0"/>
                        <a:t>$68,793</a:t>
                      </a:r>
                    </a:p>
                  </a:txBody>
                  <a:tcPr/>
                </a:tc>
                <a:extLst>
                  <a:ext uri="{0D108BD9-81ED-4DB2-BD59-A6C34878D82A}">
                    <a16:rowId xmlns:a16="http://schemas.microsoft.com/office/drawing/2014/main" val="4198853686"/>
                  </a:ext>
                </a:extLst>
              </a:tr>
              <a:tr h="0">
                <a:tc>
                  <a:txBody>
                    <a:bodyPr/>
                    <a:lstStyle/>
                    <a:p>
                      <a:r>
                        <a:rPr lang="en-US" sz="1400" dirty="0"/>
                        <a:t>Greece (N=11)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$52,293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$42,078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$60,453</a:t>
                      </a:r>
                    </a:p>
                  </a:txBody>
                  <a:tcPr/>
                </a:tc>
                <a:extLst>
                  <a:ext uri="{0D108BD9-81ED-4DB2-BD59-A6C34878D82A}">
                    <a16:rowId xmlns:a16="http://schemas.microsoft.com/office/drawing/2014/main" val="1314174324"/>
                  </a:ext>
                </a:extLst>
              </a:tr>
              <a:tr h="167640">
                <a:tc>
                  <a:txBody>
                    <a:bodyPr/>
                    <a:lstStyle/>
                    <a:p>
                      <a:r>
                        <a:rPr lang="en-US" sz="1400" dirty="0"/>
                        <a:t>India (N=24)</a:t>
                      </a:r>
                    </a:p>
                  </a:txBody>
                  <a:tcPr/>
                </a:tc>
                <a:tc>
                  <a:txBody>
                    <a:bodyPr/>
                    <a:lstStyle/>
                    <a:p>
                      <a:pPr algn="ctr"/>
                      <a:r>
                        <a:rPr lang="en-US" sz="1400" dirty="0"/>
                        <a:t>$28,582</a:t>
                      </a:r>
                    </a:p>
                  </a:txBody>
                  <a:tcPr/>
                </a:tc>
                <a:tc>
                  <a:txBody>
                    <a:bodyPr/>
                    <a:lstStyle/>
                    <a:p>
                      <a:pPr algn="ctr"/>
                      <a:r>
                        <a:rPr lang="en-US" sz="1400" dirty="0"/>
                        <a:t>$16,735</a:t>
                      </a:r>
                    </a:p>
                  </a:txBody>
                  <a:tcPr/>
                </a:tc>
                <a:tc>
                  <a:txBody>
                    <a:bodyPr/>
                    <a:lstStyle/>
                    <a:p>
                      <a:pPr algn="ctr"/>
                      <a:r>
                        <a:rPr lang="en-US" sz="1400" dirty="0"/>
                        <a:t>$32,163</a:t>
                      </a:r>
                    </a:p>
                  </a:txBody>
                  <a:tcPr/>
                </a:tc>
                <a:extLst>
                  <a:ext uri="{0D108BD9-81ED-4DB2-BD59-A6C34878D82A}">
                    <a16:rowId xmlns:a16="http://schemas.microsoft.com/office/drawing/2014/main" val="179418493"/>
                  </a:ext>
                </a:extLst>
              </a:tr>
            </a:tbl>
          </a:graphicData>
        </a:graphic>
      </p:graphicFrame>
      <p:sp>
        <p:nvSpPr>
          <p:cNvPr id="11" name="TextBox 10">
            <a:extLst>
              <a:ext uri="{FF2B5EF4-FFF2-40B4-BE49-F238E27FC236}">
                <a16:creationId xmlns:a16="http://schemas.microsoft.com/office/drawing/2014/main" id="{41FDC160-6DEA-17C1-5657-9855238F9FAF}"/>
              </a:ext>
            </a:extLst>
          </p:cNvPr>
          <p:cNvSpPr txBox="1"/>
          <p:nvPr/>
        </p:nvSpPr>
        <p:spPr>
          <a:xfrm>
            <a:off x="842539" y="1463394"/>
            <a:ext cx="5569258" cy="584775"/>
          </a:xfrm>
          <a:prstGeom prst="rect">
            <a:avLst/>
          </a:prstGeom>
          <a:noFill/>
        </p:spPr>
        <p:txBody>
          <a:bodyPr wrap="square" rtlCol="0">
            <a:spAutoFit/>
          </a:bodyPr>
          <a:lstStyle/>
          <a:p>
            <a:r>
              <a:rPr lang="en-US" sz="1600" b="1" dirty="0"/>
              <a:t>Table 5. Countries with &gt;10  Data Scientist salaries.  Sorted by Average salary</a:t>
            </a:r>
          </a:p>
        </p:txBody>
      </p:sp>
      <p:sp>
        <p:nvSpPr>
          <p:cNvPr id="6" name="TextBox 5">
            <a:extLst>
              <a:ext uri="{FF2B5EF4-FFF2-40B4-BE49-F238E27FC236}">
                <a16:creationId xmlns:a16="http://schemas.microsoft.com/office/drawing/2014/main" id="{6764025F-2FB4-2E8E-B24B-1A2548532819}"/>
              </a:ext>
            </a:extLst>
          </p:cNvPr>
          <p:cNvSpPr txBox="1"/>
          <p:nvPr/>
        </p:nvSpPr>
        <p:spPr>
          <a:xfrm>
            <a:off x="944139" y="5175578"/>
            <a:ext cx="5569258" cy="461665"/>
          </a:xfrm>
          <a:prstGeom prst="rect">
            <a:avLst/>
          </a:prstGeom>
          <a:noFill/>
        </p:spPr>
        <p:txBody>
          <a:bodyPr wrap="square" rtlCol="0">
            <a:spAutoFit/>
          </a:bodyPr>
          <a:lstStyle/>
          <a:p>
            <a:r>
              <a:rPr lang="en-US" sz="1200" b="1" dirty="0"/>
              <a:t>NOTE: The number of data points in each country is listed as “N=“.  All values rounded to the nearest US dollar.</a:t>
            </a:r>
          </a:p>
        </p:txBody>
      </p:sp>
      <p:sp>
        <p:nvSpPr>
          <p:cNvPr id="9" name="TextBox 8">
            <a:extLst>
              <a:ext uri="{FF2B5EF4-FFF2-40B4-BE49-F238E27FC236}">
                <a16:creationId xmlns:a16="http://schemas.microsoft.com/office/drawing/2014/main" id="{6E287343-BAD1-8A23-5511-C2D346143DC9}"/>
              </a:ext>
            </a:extLst>
          </p:cNvPr>
          <p:cNvSpPr txBox="1"/>
          <p:nvPr/>
        </p:nvSpPr>
        <p:spPr>
          <a:xfrm>
            <a:off x="6876922" y="5644424"/>
            <a:ext cx="4855165" cy="369332"/>
          </a:xfrm>
          <a:prstGeom prst="rect">
            <a:avLst/>
          </a:prstGeom>
          <a:solidFill>
            <a:schemeClr val="bg1"/>
          </a:solidFill>
        </p:spPr>
        <p:txBody>
          <a:bodyPr wrap="square" rtlCol="0">
            <a:spAutoFit/>
          </a:bodyPr>
          <a:lstStyle/>
          <a:p>
            <a:endParaRPr lang="en-US" b="1" dirty="0"/>
          </a:p>
        </p:txBody>
      </p:sp>
      <p:graphicFrame>
        <p:nvGraphicFramePr>
          <p:cNvPr id="10" name="Table Placeholder 9">
            <a:extLst>
              <a:ext uri="{FF2B5EF4-FFF2-40B4-BE49-F238E27FC236}">
                <a16:creationId xmlns:a16="http://schemas.microsoft.com/office/drawing/2014/main" id="{EC66E282-4825-D7BA-637B-F81FFC7DEDEF}"/>
              </a:ext>
            </a:extLst>
          </p:cNvPr>
          <p:cNvGraphicFramePr>
            <a:graphicFrameLocks/>
          </p:cNvGraphicFramePr>
          <p:nvPr>
            <p:extLst>
              <p:ext uri="{D42A27DB-BD31-4B8C-83A1-F6EECF244321}">
                <p14:modId xmlns:p14="http://schemas.microsoft.com/office/powerpoint/2010/main" val="75966166"/>
              </p:ext>
            </p:extLst>
          </p:nvPr>
        </p:nvGraphicFramePr>
        <p:xfrm>
          <a:off x="7999344" y="1794024"/>
          <a:ext cx="3519383" cy="3551953"/>
        </p:xfrm>
        <a:graphic>
          <a:graphicData uri="http://schemas.openxmlformats.org/drawingml/2006/table">
            <a:tbl>
              <a:tblPr firstRow="1" bandRow="1">
                <a:effectLst/>
                <a:tableStyleId>{2D5ABB26-0587-4C30-8999-92F81FD0307C}</a:tableStyleId>
              </a:tblPr>
              <a:tblGrid>
                <a:gridCol w="3239094">
                  <a:extLst>
                    <a:ext uri="{9D8B030D-6E8A-4147-A177-3AD203B41FA5}">
                      <a16:colId xmlns:a16="http://schemas.microsoft.com/office/drawing/2014/main" val="20000"/>
                    </a:ext>
                  </a:extLst>
                </a:gridCol>
                <a:gridCol w="280289">
                  <a:extLst>
                    <a:ext uri="{9D8B030D-6E8A-4147-A177-3AD203B41FA5}">
                      <a16:colId xmlns:a16="http://schemas.microsoft.com/office/drawing/2014/main" val="20001"/>
                    </a:ext>
                  </a:extLst>
                </a:gridCol>
              </a:tblGrid>
              <a:tr h="1980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rgbClr val="004C97"/>
                          </a:solidFill>
                          <a:latin typeface="+mj-lt"/>
                        </a:rPr>
                        <a:t>Key points</a:t>
                      </a:r>
                    </a:p>
                  </a:txBody>
                  <a:tcPr marL="94303" marR="9430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0488" marR="0" lvl="0" indent="-90488"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i="1" dirty="0">
                        <a:solidFill>
                          <a:srgbClr val="004C97"/>
                        </a:solidFill>
                      </a:endParaRPr>
                    </a:p>
                  </a:txBody>
                  <a:tcPr marL="94303" marR="9430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16673">
                <a:tc>
                  <a:txBody>
                    <a:bodyPr/>
                    <a:lstStyle/>
                    <a:p>
                      <a:pPr marL="174625" marR="0" lvl="0" indent="-174625"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dirty="0">
                          <a:latin typeface="+mj-lt"/>
                          <a:ea typeface="Calibri" panose="020F0502020204030204" pitchFamily="34" charset="0"/>
                          <a:cs typeface="Times New Roman" panose="02020603050405020304" pitchFamily="18" charset="0"/>
                        </a:rPr>
                        <a:t>The United States had the highest salaries while India was substantially lower than other countries</a:t>
                      </a:r>
                    </a:p>
                    <a:p>
                      <a:pPr marL="174625" marR="0" lvl="0" indent="-174625"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dirty="0">
                          <a:latin typeface="+mj-lt"/>
                          <a:ea typeface="Calibri" panose="020F0502020204030204" pitchFamily="34" charset="0"/>
                          <a:cs typeface="Times New Roman" panose="02020603050405020304" pitchFamily="18" charset="0"/>
                        </a:rPr>
                        <a:t>Canada had the next highest salary but was far below the US</a:t>
                      </a:r>
                    </a:p>
                    <a:p>
                      <a:pPr marL="174625" marR="0" lvl="0" indent="-174625"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dirty="0">
                          <a:latin typeface="+mj-lt"/>
                          <a:ea typeface="Calibri" panose="020F0502020204030204" pitchFamily="34" charset="0"/>
                          <a:cs typeface="Times New Roman" panose="02020603050405020304" pitchFamily="18" charset="0"/>
                        </a:rPr>
                        <a:t>Many of the countries were based in Europe with Germany and Great Britain having the highest number of data points and also among the highest salaries</a:t>
                      </a:r>
                      <a:endParaRPr lang="en-US" sz="1600" dirty="0">
                        <a:latin typeface="+mj-lt"/>
                      </a:endParaRPr>
                    </a:p>
                    <a:p>
                      <a:pPr marL="174625" marR="0" lvl="0" indent="-174625" algn="l" defTabSz="914400" rtl="0" eaLnBrk="1" fontAlgn="auto" latinLnBrk="0" hangingPunct="1">
                        <a:lnSpc>
                          <a:spcPct val="100000"/>
                        </a:lnSpc>
                        <a:spcBef>
                          <a:spcPts val="300"/>
                        </a:spcBef>
                        <a:spcAft>
                          <a:spcPts val="0"/>
                        </a:spcAft>
                        <a:buClr>
                          <a:srgbClr val="43B649"/>
                        </a:buClr>
                        <a:buSzTx/>
                        <a:buFont typeface="Arial" pitchFamily="34" charset="0"/>
                        <a:buChar char="▲"/>
                        <a:tabLst/>
                        <a:defRPr/>
                      </a:pPr>
                      <a:endParaRPr kumimoji="0" lang="en-US" sz="1600" u="none" strike="noStrike" kern="1200" cap="none" spc="0" normalizeH="0" baseline="0" noProof="0" dirty="0">
                        <a:ln>
                          <a:noFill/>
                        </a:ln>
                        <a:solidFill>
                          <a:schemeClr val="tx1"/>
                        </a:solidFill>
                        <a:effectLst/>
                        <a:uLnTx/>
                        <a:uFillTx/>
                        <a:latin typeface="+mj-lt"/>
                      </a:endParaRPr>
                    </a:p>
                  </a:txBody>
                  <a:tcPr marL="94303" marR="94303">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marR="0" lvl="0" indent="-174625" algn="l" defTabSz="914400" rtl="0" eaLnBrk="1" fontAlgn="auto" latinLnBrk="0" hangingPunct="1">
                        <a:lnSpc>
                          <a:spcPct val="100000"/>
                        </a:lnSpc>
                        <a:spcBef>
                          <a:spcPts val="300"/>
                        </a:spcBef>
                        <a:spcAft>
                          <a:spcPts val="0"/>
                        </a:spcAft>
                        <a:buClr>
                          <a:srgbClr val="BA0C2F"/>
                        </a:buClr>
                        <a:buSzTx/>
                        <a:buFont typeface="Arial" panose="020B0604020202020204" pitchFamily="34" charset="0"/>
                        <a:buChar char="▼"/>
                        <a:tabLst/>
                        <a:defRPr/>
                      </a:pPr>
                      <a:endParaRPr kumimoji="0" lang="en-US" sz="1000" u="none" strike="noStrike" kern="1200" cap="none" spc="0" normalizeH="0" baseline="0" noProof="0" dirty="0">
                        <a:ln>
                          <a:noFill/>
                        </a:ln>
                        <a:solidFill>
                          <a:srgbClr val="606060"/>
                        </a:solidFill>
                        <a:effectLst/>
                        <a:uLnTx/>
                        <a:uFillTx/>
                      </a:endParaRPr>
                    </a:p>
                  </a:txBody>
                  <a:tcPr marL="94303" marR="94303">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9308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A1ABA-2B74-9801-6832-F040E4EDA784}"/>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E49E4D29-145A-B1E2-7776-C86564EF0D61}"/>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8727988-8D88-C5FB-37FE-FEC7A89F0F32}"/>
              </a:ext>
            </a:extLst>
          </p:cNvPr>
          <p:cNvSpPr txBox="1"/>
          <p:nvPr/>
        </p:nvSpPr>
        <p:spPr>
          <a:xfrm>
            <a:off x="570275" y="-46728"/>
            <a:ext cx="10982623" cy="646331"/>
          </a:xfrm>
          <a:prstGeom prst="rect">
            <a:avLst/>
          </a:prstGeom>
          <a:noFill/>
        </p:spPr>
        <p:txBody>
          <a:bodyPr wrap="square" rtlCol="0">
            <a:spAutoFit/>
          </a:bodyPr>
          <a:lstStyle/>
          <a:p>
            <a:r>
              <a:rPr lang="en-US" b="1" dirty="0"/>
              <a:t>Conclusions</a:t>
            </a:r>
          </a:p>
          <a:p>
            <a:r>
              <a:rPr lang="en-US" dirty="0"/>
              <a:t>Recommendations </a:t>
            </a:r>
          </a:p>
        </p:txBody>
      </p:sp>
      <p:sp>
        <p:nvSpPr>
          <p:cNvPr id="2" name="Text Placeholder 1">
            <a:extLst>
              <a:ext uri="{FF2B5EF4-FFF2-40B4-BE49-F238E27FC236}">
                <a16:creationId xmlns:a16="http://schemas.microsoft.com/office/drawing/2014/main" id="{4A086CD5-2ADC-BDBC-9FB5-0EFCB743F1C0}"/>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data clearly showed that the US has the highest salaries however there are opportunities to offshore in other country markets.  The data also highlighted that there are a number of options to hire at different levels and would recommend hiring at least a senior level employee in order to establish the Data Science team</a:t>
            </a:r>
          </a:p>
        </p:txBody>
      </p:sp>
      <p:sp>
        <p:nvSpPr>
          <p:cNvPr id="9" name="TextBox 8">
            <a:extLst>
              <a:ext uri="{FF2B5EF4-FFF2-40B4-BE49-F238E27FC236}">
                <a16:creationId xmlns:a16="http://schemas.microsoft.com/office/drawing/2014/main" id="{44C30434-105E-EE1A-A3FF-53116793AD79}"/>
              </a:ext>
            </a:extLst>
          </p:cNvPr>
          <p:cNvSpPr txBox="1"/>
          <p:nvPr/>
        </p:nvSpPr>
        <p:spPr>
          <a:xfrm>
            <a:off x="6876922" y="5644424"/>
            <a:ext cx="4855165" cy="369332"/>
          </a:xfrm>
          <a:prstGeom prst="rect">
            <a:avLst/>
          </a:prstGeom>
          <a:solidFill>
            <a:schemeClr val="bg1"/>
          </a:solidFill>
        </p:spPr>
        <p:txBody>
          <a:bodyPr wrap="square" rtlCol="0">
            <a:spAutoFit/>
          </a:bodyPr>
          <a:lstStyle/>
          <a:p>
            <a:endParaRPr lang="en-US" b="1" dirty="0"/>
          </a:p>
        </p:txBody>
      </p:sp>
      <p:sp>
        <p:nvSpPr>
          <p:cNvPr id="4" name="TextBox 3">
            <a:extLst>
              <a:ext uri="{FF2B5EF4-FFF2-40B4-BE49-F238E27FC236}">
                <a16:creationId xmlns:a16="http://schemas.microsoft.com/office/drawing/2014/main" id="{FD083158-43F6-ACB9-A2D4-E4B955A06915}"/>
              </a:ext>
            </a:extLst>
          </p:cNvPr>
          <p:cNvSpPr txBox="1"/>
          <p:nvPr/>
        </p:nvSpPr>
        <p:spPr>
          <a:xfrm>
            <a:off x="716937" y="1625092"/>
            <a:ext cx="10689298" cy="5555367"/>
          </a:xfrm>
          <a:prstGeom prst="rect">
            <a:avLst/>
          </a:prstGeom>
          <a:noFill/>
        </p:spPr>
        <p:txBody>
          <a:bodyPr wrap="square" rtlCol="0">
            <a:spAutoFit/>
          </a:bodyPr>
          <a:lstStyle/>
          <a:p>
            <a:pPr marR="0" lvl="0" algn="l" defTabSz="914400" rtl="0" eaLnBrk="1" fontAlgn="auto" latinLnBrk="0" hangingPunct="1">
              <a:lnSpc>
                <a:spcPct val="100000"/>
              </a:lnSpc>
              <a:spcBef>
                <a:spcPts val="300"/>
              </a:spcBef>
              <a:spcAft>
                <a:spcPts val="0"/>
              </a:spcAft>
              <a:buClr>
                <a:srgbClr val="FF0000"/>
              </a:buClr>
              <a:buSzTx/>
              <a:tabLst/>
              <a:defRPr/>
            </a:pPr>
            <a:r>
              <a:rPr lang="en-US" b="1" dirty="0">
                <a:latin typeface="Arial" charset="0"/>
              </a:rPr>
              <a:t>Recommendations and Conclusions</a:t>
            </a:r>
            <a:endParaRPr kumimoji="0" lang="en-US" b="1" i="0" u="none" strike="noStrike" kern="1200" cap="none" spc="0" normalizeH="0" baseline="0" dirty="0">
              <a:ln>
                <a:noFill/>
              </a:ln>
              <a:effectLst/>
              <a:uLnTx/>
              <a:uFillTx/>
              <a:latin typeface="Arial" charset="0"/>
              <a:ea typeface="+mn-ea"/>
              <a:cs typeface="+mn-cs"/>
            </a:endParaRP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kumimoji="0" lang="en-US" sz="1600" b="0" i="0" u="none" strike="noStrike" kern="1200" cap="none" spc="0" normalizeH="0" baseline="0" dirty="0">
                <a:ln>
                  <a:noFill/>
                </a:ln>
                <a:effectLst/>
                <a:uLnTx/>
                <a:uFillTx/>
                <a:latin typeface="Arial" charset="0"/>
                <a:ea typeface="+mn-ea"/>
                <a:cs typeface="+mn-cs"/>
              </a:rPr>
              <a:t>The data in Table 1 clearly shows that there are a number of options to hire Data Scientists at different levels.  Given that the company would like to initially hire a Data Scientist and potentially build a entire department, it is </a:t>
            </a:r>
            <a:r>
              <a:rPr kumimoji="0" lang="en-US" sz="1600" b="1" i="0" u="none" strike="noStrike" kern="1200" cap="none" spc="0" normalizeH="0" baseline="0" dirty="0">
                <a:ln>
                  <a:noFill/>
                </a:ln>
                <a:effectLst/>
                <a:uLnTx/>
                <a:uFillTx/>
                <a:latin typeface="Arial" charset="0"/>
                <a:ea typeface="+mn-ea"/>
                <a:cs typeface="+mn-cs"/>
              </a:rPr>
              <a:t>recommended to hire Senior Level Data Scientist </a:t>
            </a:r>
            <a:r>
              <a:rPr kumimoji="0" lang="en-US" sz="1600" b="0" i="0" u="none" strike="noStrike" kern="1200" cap="none" spc="0" normalizeH="0" baseline="0" dirty="0">
                <a:ln>
                  <a:noFill/>
                </a:ln>
                <a:effectLst/>
                <a:uLnTx/>
                <a:uFillTx/>
                <a:latin typeface="Arial" charset="0"/>
                <a:ea typeface="+mn-ea"/>
                <a:cs typeface="+mn-cs"/>
              </a:rPr>
              <a:t>which could establish a team.  It is not recommended at this point to hire an Expert but however if the right candidate is available, then it is a possibility to do so.  The average salary for a Senior Level Data Scientist is $138,617 with a range of $110,000 - $170,000.  NOTE: Average salary and range calculated for all country markets</a:t>
            </a: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dirty="0">
                <a:latin typeface="Arial" charset="0"/>
              </a:rPr>
              <a:t>Since the company is based in the US, it is recommended to hire the Senior Level Data Scientist somewhere in the US.  Ideally the candidate would be local to the company's headquarters, but this is negotiable.  The average salary for a </a:t>
            </a:r>
            <a:r>
              <a:rPr lang="en-US" sz="1600" b="1" dirty="0">
                <a:latin typeface="Arial" charset="0"/>
              </a:rPr>
              <a:t>Senior Level Data Scientist in the US is $151,528 with a range of $115,234 - $180,000 </a:t>
            </a:r>
            <a:r>
              <a:rPr lang="en-US" sz="1600" dirty="0">
                <a:latin typeface="Arial" charset="0"/>
              </a:rPr>
              <a:t>(see Table 2)</a:t>
            </a: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kumimoji="0" lang="en-US" sz="1600" b="0" i="0" u="none" strike="noStrike" kern="1200" cap="none" spc="0" normalizeH="0" baseline="0" dirty="0">
                <a:ln>
                  <a:noFill/>
                </a:ln>
                <a:effectLst/>
                <a:uLnTx/>
                <a:uFillTx/>
                <a:latin typeface="Arial" charset="0"/>
                <a:ea typeface="+mn-ea"/>
                <a:cs typeface="+mn-cs"/>
              </a:rPr>
              <a:t>If there is flexibility to have this person work offsite, then Canada would be a</a:t>
            </a:r>
            <a:r>
              <a:rPr lang="en-US" sz="1600" dirty="0">
                <a:latin typeface="Arial" charset="0"/>
              </a:rPr>
              <a:t> great location due to the overlapping time zones with the US and average salaries are much lower (See Table 5).</a:t>
            </a: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kumimoji="0" lang="en-US" sz="1600" b="0" i="0" u="none" strike="noStrike" kern="1200" cap="none" spc="0" normalizeH="0" baseline="0" dirty="0">
                <a:ln>
                  <a:noFill/>
                </a:ln>
                <a:effectLst/>
                <a:uLnTx/>
                <a:uFillTx/>
                <a:latin typeface="Arial" charset="0"/>
                <a:ea typeface="+mn-ea"/>
                <a:cs typeface="+mn-cs"/>
              </a:rPr>
              <a:t>Once the group is established</a:t>
            </a:r>
            <a:r>
              <a:rPr lang="en-US" sz="1600" dirty="0">
                <a:latin typeface="Arial" charset="0"/>
              </a:rPr>
              <a:t>, then a offshore team could be established where data scientists can be used from other regions to build out the team.  Countries to consider would be Great Britain and Germany which have a much lower average salary rate than the US. (See Table 5) </a:t>
            </a: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b="1" dirty="0">
                <a:latin typeface="Arial" charset="0"/>
              </a:rPr>
              <a:t>India has the cheapest labor rates however there maybe challenges working across time zones </a:t>
            </a:r>
            <a:r>
              <a:rPr lang="en-US" sz="1600" dirty="0">
                <a:latin typeface="Arial" charset="0"/>
              </a:rPr>
              <a:t>and therefore it would require hiring people to overlap for at least part of the day with the US.  Working with offshore teams in India is commonly done so this isn’t a major issue but would require greater planning.</a:t>
            </a:r>
            <a:endParaRPr kumimoji="0" lang="en-US" sz="1600" b="0" i="0" u="none" strike="noStrike" kern="1200" cap="none" spc="0" normalizeH="0" baseline="0" dirty="0">
              <a:ln>
                <a:noFill/>
              </a:ln>
              <a:effectLst/>
              <a:uLnTx/>
              <a:uFillTx/>
              <a:latin typeface="Arial" charset="0"/>
              <a:ea typeface="+mn-ea"/>
              <a:cs typeface="+mn-cs"/>
            </a:endParaRP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endParaRPr kumimoji="0" lang="en-US" sz="1600" b="0" i="0" u="none" strike="noStrike" kern="1200" cap="none" spc="0" normalizeH="0" baseline="0" dirty="0">
              <a:ln>
                <a:noFill/>
              </a:ln>
              <a:effectLst/>
              <a:uLnTx/>
              <a:uFillTx/>
              <a:latin typeface="Arial" charset="0"/>
              <a:ea typeface="+mn-ea"/>
              <a:cs typeface="+mn-cs"/>
            </a:endParaRPr>
          </a:p>
          <a:p>
            <a:endParaRPr lang="en-US" dirty="0"/>
          </a:p>
        </p:txBody>
      </p:sp>
    </p:spTree>
    <p:extLst>
      <p:ext uri="{BB962C8B-B14F-4D97-AF65-F5344CB8AC3E}">
        <p14:creationId xmlns:p14="http://schemas.microsoft.com/office/powerpoint/2010/main" val="347334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8E697-BFB9-676E-7B36-11C0964777B0}"/>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327ACBE3-688A-07DB-ABDF-535F40E80FEF}"/>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253B55C-BE2E-C01E-A198-5B5306CA3405}"/>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experience level</a:t>
            </a:r>
          </a:p>
        </p:txBody>
      </p:sp>
      <p:sp>
        <p:nvSpPr>
          <p:cNvPr id="2" name="Text Placeholder 1">
            <a:extLst>
              <a:ext uri="{FF2B5EF4-FFF2-40B4-BE49-F238E27FC236}">
                <a16:creationId xmlns:a16="http://schemas.microsoft.com/office/drawing/2014/main" id="{79FFA55F-6891-80D8-66DB-35A08A2EA82B}"/>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In the file of Data Scientist salaries, there were 607 salaries analyzed across various countries  (N=50), experience levels and size of companies employing  the Data Scientists.  All salary information was converted into US $ and is represented below and in the following slides.</a:t>
            </a:r>
          </a:p>
        </p:txBody>
      </p:sp>
      <p:graphicFrame>
        <p:nvGraphicFramePr>
          <p:cNvPr id="8" name="Table 7">
            <a:extLst>
              <a:ext uri="{FF2B5EF4-FFF2-40B4-BE49-F238E27FC236}">
                <a16:creationId xmlns:a16="http://schemas.microsoft.com/office/drawing/2014/main" id="{3D9AEBE4-5506-22C3-ABFC-D2546432C0D2}"/>
              </a:ext>
            </a:extLst>
          </p:cNvPr>
          <p:cNvGraphicFramePr>
            <a:graphicFrameLocks noGrp="1"/>
          </p:cNvGraphicFramePr>
          <p:nvPr>
            <p:extLst>
              <p:ext uri="{D42A27DB-BD31-4B8C-83A1-F6EECF244321}">
                <p14:modId xmlns:p14="http://schemas.microsoft.com/office/powerpoint/2010/main" val="812050337"/>
              </p:ext>
            </p:extLst>
          </p:nvPr>
        </p:nvGraphicFramePr>
        <p:xfrm>
          <a:off x="703937" y="1904441"/>
          <a:ext cx="5616428" cy="2031001"/>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600" dirty="0">
                          <a:solidFill>
                            <a:schemeClr val="tx1"/>
                          </a:solidFill>
                        </a:rPr>
                        <a:t>Experience level</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6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6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6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600" dirty="0"/>
                        <a:t>Entry Level (EN)</a:t>
                      </a:r>
                    </a:p>
                  </a:txBody>
                  <a:tcPr/>
                </a:tc>
                <a:tc>
                  <a:txBody>
                    <a:bodyPr/>
                    <a:lstStyle/>
                    <a:p>
                      <a:r>
                        <a:rPr lang="en-US" sz="1600" dirty="0"/>
                        <a:t>$61,643</a:t>
                      </a:r>
                    </a:p>
                  </a:txBody>
                  <a:tcPr/>
                </a:tc>
                <a:tc>
                  <a:txBody>
                    <a:bodyPr/>
                    <a:lstStyle/>
                    <a:p>
                      <a:pPr algn="ctr"/>
                      <a:r>
                        <a:rPr lang="en-US" sz="1600" dirty="0"/>
                        <a:t>$27,505</a:t>
                      </a:r>
                    </a:p>
                  </a:txBody>
                  <a:tcPr/>
                </a:tc>
                <a:tc>
                  <a:txBody>
                    <a:bodyPr/>
                    <a:lstStyle/>
                    <a:p>
                      <a:pPr algn="ctr"/>
                      <a:r>
                        <a:rPr lang="en-US" sz="1600" dirty="0"/>
                        <a:t>$85,425</a:t>
                      </a:r>
                    </a:p>
                  </a:txBody>
                  <a:tcPr/>
                </a:tc>
                <a:extLst>
                  <a:ext uri="{0D108BD9-81ED-4DB2-BD59-A6C34878D82A}">
                    <a16:rowId xmlns:a16="http://schemas.microsoft.com/office/drawing/2014/main" val="1808982524"/>
                  </a:ext>
                </a:extLst>
              </a:tr>
              <a:tr h="356402">
                <a:tc>
                  <a:txBody>
                    <a:bodyPr/>
                    <a:lstStyle/>
                    <a:p>
                      <a:r>
                        <a:rPr lang="en-US" sz="1600" dirty="0"/>
                        <a:t>Mid Level (MI)</a:t>
                      </a:r>
                    </a:p>
                  </a:txBody>
                  <a:tcPr/>
                </a:tc>
                <a:tc>
                  <a:txBody>
                    <a:bodyPr/>
                    <a:lstStyle/>
                    <a:p>
                      <a:r>
                        <a:rPr lang="en-US" sz="1600" dirty="0"/>
                        <a:t>$87,996</a:t>
                      </a:r>
                    </a:p>
                  </a:txBody>
                  <a:tcPr/>
                </a:tc>
                <a:tc>
                  <a:txBody>
                    <a:bodyPr/>
                    <a:lstStyle/>
                    <a:p>
                      <a:pPr algn="ctr"/>
                      <a:r>
                        <a:rPr lang="en-US" sz="1600" dirty="0"/>
                        <a:t>$48,000</a:t>
                      </a:r>
                    </a:p>
                  </a:txBody>
                  <a:tcPr/>
                </a:tc>
                <a:tc>
                  <a:txBody>
                    <a:bodyPr/>
                    <a:lstStyle/>
                    <a:p>
                      <a:pPr algn="ctr"/>
                      <a:r>
                        <a:rPr lang="en-US" sz="1600" dirty="0"/>
                        <a:t>$112,000</a:t>
                      </a:r>
                    </a:p>
                  </a:txBody>
                  <a:tcPr/>
                </a:tc>
                <a:extLst>
                  <a:ext uri="{0D108BD9-81ED-4DB2-BD59-A6C34878D82A}">
                    <a16:rowId xmlns:a16="http://schemas.microsoft.com/office/drawing/2014/main" val="1780255851"/>
                  </a:ext>
                </a:extLst>
              </a:tr>
              <a:tr h="351519">
                <a:tc>
                  <a:txBody>
                    <a:bodyPr/>
                    <a:lstStyle/>
                    <a:p>
                      <a:r>
                        <a:rPr lang="en-US" sz="1600" dirty="0"/>
                        <a:t>Senior Level (SE)</a:t>
                      </a:r>
                    </a:p>
                  </a:txBody>
                  <a:tcPr/>
                </a:tc>
                <a:tc>
                  <a:txBody>
                    <a:bodyPr/>
                    <a:lstStyle/>
                    <a:p>
                      <a:r>
                        <a:rPr lang="en-US" sz="1600" dirty="0"/>
                        <a:t>$138,617</a:t>
                      </a:r>
                    </a:p>
                  </a:txBody>
                  <a:tcPr/>
                </a:tc>
                <a:tc>
                  <a:txBody>
                    <a:bodyPr/>
                    <a:lstStyle/>
                    <a:p>
                      <a:pPr algn="ctr"/>
                      <a:r>
                        <a:rPr lang="en-US" sz="1600" dirty="0"/>
                        <a:t>$100,000</a:t>
                      </a:r>
                    </a:p>
                  </a:txBody>
                  <a:tcPr/>
                </a:tc>
                <a:tc>
                  <a:txBody>
                    <a:bodyPr/>
                    <a:lstStyle/>
                    <a:p>
                      <a:pPr algn="ctr"/>
                      <a:r>
                        <a:rPr lang="en-US" sz="1600" dirty="0"/>
                        <a:t>$170,000</a:t>
                      </a:r>
                    </a:p>
                  </a:txBody>
                  <a:tcPr/>
                </a:tc>
                <a:extLst>
                  <a:ext uri="{0D108BD9-81ED-4DB2-BD59-A6C34878D82A}">
                    <a16:rowId xmlns:a16="http://schemas.microsoft.com/office/drawing/2014/main" val="1775929222"/>
                  </a:ext>
                </a:extLst>
              </a:tr>
              <a:tr h="351519">
                <a:tc>
                  <a:txBody>
                    <a:bodyPr/>
                    <a:lstStyle/>
                    <a:p>
                      <a:r>
                        <a:rPr lang="en-US" sz="1600" dirty="0"/>
                        <a:t>Expert Level (EX)</a:t>
                      </a:r>
                    </a:p>
                  </a:txBody>
                  <a:tcPr/>
                </a:tc>
                <a:tc>
                  <a:txBody>
                    <a:bodyPr/>
                    <a:lstStyle/>
                    <a:p>
                      <a:r>
                        <a:rPr lang="en-US" sz="1600" dirty="0"/>
                        <a:t>$199,392</a:t>
                      </a:r>
                    </a:p>
                  </a:txBody>
                  <a:tcPr/>
                </a:tc>
                <a:tc>
                  <a:txBody>
                    <a:bodyPr/>
                    <a:lstStyle/>
                    <a:p>
                      <a:pPr algn="ctr"/>
                      <a:r>
                        <a:rPr lang="en-US" sz="1600" dirty="0"/>
                        <a:t>$130,006</a:t>
                      </a:r>
                    </a:p>
                  </a:txBody>
                  <a:tcPr/>
                </a:tc>
                <a:tc>
                  <a:txBody>
                    <a:bodyPr/>
                    <a:lstStyle/>
                    <a:p>
                      <a:pPr algn="ctr"/>
                      <a:r>
                        <a:rPr lang="en-US" sz="1600" dirty="0"/>
                        <a:t>$233,750</a:t>
                      </a:r>
                    </a:p>
                  </a:txBody>
                  <a:tcPr/>
                </a:tc>
                <a:extLst>
                  <a:ext uri="{0D108BD9-81ED-4DB2-BD59-A6C34878D82A}">
                    <a16:rowId xmlns:a16="http://schemas.microsoft.com/office/drawing/2014/main" val="839352216"/>
                  </a:ext>
                </a:extLst>
              </a:tr>
            </a:tbl>
          </a:graphicData>
        </a:graphic>
      </p:graphicFrame>
      <p:pic>
        <p:nvPicPr>
          <p:cNvPr id="10" name="Picture 9">
            <a:extLst>
              <a:ext uri="{FF2B5EF4-FFF2-40B4-BE49-F238E27FC236}">
                <a16:creationId xmlns:a16="http://schemas.microsoft.com/office/drawing/2014/main" id="{6C10CBBC-7DA9-08C6-0E07-FDE36610CB98}"/>
              </a:ext>
            </a:extLst>
          </p:cNvPr>
          <p:cNvPicPr>
            <a:picLocks noChangeAspect="1"/>
          </p:cNvPicPr>
          <p:nvPr/>
        </p:nvPicPr>
        <p:blipFill>
          <a:blip r:embed="rId2"/>
          <a:stretch>
            <a:fillRect/>
          </a:stretch>
        </p:blipFill>
        <p:spPr>
          <a:xfrm>
            <a:off x="6955971" y="1904179"/>
            <a:ext cx="3614381" cy="2143127"/>
          </a:xfrm>
          <a:prstGeom prst="rect">
            <a:avLst/>
          </a:prstGeom>
        </p:spPr>
      </p:pic>
      <p:sp>
        <p:nvSpPr>
          <p:cNvPr id="11" name="TextBox 10">
            <a:extLst>
              <a:ext uri="{FF2B5EF4-FFF2-40B4-BE49-F238E27FC236}">
                <a16:creationId xmlns:a16="http://schemas.microsoft.com/office/drawing/2014/main" id="{8E42DAE0-5C32-02AA-8609-68C9978C1B59}"/>
              </a:ext>
            </a:extLst>
          </p:cNvPr>
          <p:cNvSpPr txBox="1"/>
          <p:nvPr/>
        </p:nvSpPr>
        <p:spPr>
          <a:xfrm>
            <a:off x="751107" y="1565625"/>
            <a:ext cx="4953000" cy="338554"/>
          </a:xfrm>
          <a:prstGeom prst="rect">
            <a:avLst/>
          </a:prstGeom>
          <a:noFill/>
        </p:spPr>
        <p:txBody>
          <a:bodyPr wrap="square" rtlCol="0">
            <a:spAutoFit/>
          </a:bodyPr>
          <a:lstStyle/>
          <a:p>
            <a:r>
              <a:rPr lang="en-US" sz="1600" b="1" dirty="0"/>
              <a:t>Table 1. Average salary by experience level</a:t>
            </a:r>
          </a:p>
        </p:txBody>
      </p:sp>
      <p:sp>
        <p:nvSpPr>
          <p:cNvPr id="12" name="TextBox 11">
            <a:extLst>
              <a:ext uri="{FF2B5EF4-FFF2-40B4-BE49-F238E27FC236}">
                <a16:creationId xmlns:a16="http://schemas.microsoft.com/office/drawing/2014/main" id="{17FBD595-B15D-3EF4-80BE-13E389F12C65}"/>
              </a:ext>
            </a:extLst>
          </p:cNvPr>
          <p:cNvSpPr txBox="1"/>
          <p:nvPr/>
        </p:nvSpPr>
        <p:spPr>
          <a:xfrm>
            <a:off x="751107" y="3952581"/>
            <a:ext cx="5569258" cy="461665"/>
          </a:xfrm>
          <a:prstGeom prst="rect">
            <a:avLst/>
          </a:prstGeom>
          <a:noFill/>
        </p:spPr>
        <p:txBody>
          <a:bodyPr wrap="square" rtlCol="0">
            <a:spAutoFit/>
          </a:bodyPr>
          <a:lstStyle/>
          <a:p>
            <a:r>
              <a:rPr lang="en-US" sz="1200" b="1" dirty="0"/>
              <a:t>NOTE: “Low end of range” and “Upper end of range” is the lower end and upper end of the quartile range represented in the box plots.</a:t>
            </a:r>
          </a:p>
        </p:txBody>
      </p:sp>
    </p:spTree>
    <p:extLst>
      <p:ext uri="{BB962C8B-B14F-4D97-AF65-F5344CB8AC3E}">
        <p14:creationId xmlns:p14="http://schemas.microsoft.com/office/powerpoint/2010/main" val="349956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34CE0-5FD3-5F12-EA2A-39A3BA36CA99}"/>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37354CA0-B3DA-0E38-586E-CC8B7D7E3F8B}"/>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9FBCA27-D5A5-EC01-4C12-2D273F472108}"/>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country (Continued)</a:t>
            </a:r>
          </a:p>
        </p:txBody>
      </p:sp>
      <p:sp>
        <p:nvSpPr>
          <p:cNvPr id="2" name="Text Placeholder 1">
            <a:extLst>
              <a:ext uri="{FF2B5EF4-FFF2-40B4-BE49-F238E27FC236}">
                <a16:creationId xmlns:a16="http://schemas.microsoft.com/office/drawing/2014/main" id="{289A1593-0BB8-5E73-5436-876BB311B33C}"/>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Given the low number of data points in many country markets, the data analysis was further refined by combining all of the countries that had at least 10 data points to get more confidence in the overall analysis.  </a:t>
            </a:r>
          </a:p>
        </p:txBody>
      </p:sp>
      <p:graphicFrame>
        <p:nvGraphicFramePr>
          <p:cNvPr id="8" name="Table 7">
            <a:extLst>
              <a:ext uri="{FF2B5EF4-FFF2-40B4-BE49-F238E27FC236}">
                <a16:creationId xmlns:a16="http://schemas.microsoft.com/office/drawing/2014/main" id="{A91CAF27-3BFE-BA7B-6CC5-1F3C440805D4}"/>
              </a:ext>
            </a:extLst>
          </p:cNvPr>
          <p:cNvGraphicFramePr>
            <a:graphicFrameLocks noGrp="1"/>
          </p:cNvGraphicFramePr>
          <p:nvPr/>
        </p:nvGraphicFramePr>
        <p:xfrm>
          <a:off x="944139" y="2023698"/>
          <a:ext cx="5616428" cy="3151880"/>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Country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United States (N=355)</a:t>
                      </a:r>
                    </a:p>
                  </a:txBody>
                  <a:tcPr/>
                </a:tc>
                <a:tc>
                  <a:txBody>
                    <a:bodyPr/>
                    <a:lstStyle/>
                    <a:p>
                      <a:pPr algn="ctr"/>
                      <a:r>
                        <a:rPr lang="en-US" sz="1400" dirty="0"/>
                        <a:t>$144,055</a:t>
                      </a:r>
                    </a:p>
                  </a:txBody>
                  <a:tcPr/>
                </a:tc>
                <a:tc>
                  <a:txBody>
                    <a:bodyPr/>
                    <a:lstStyle/>
                    <a:p>
                      <a:pPr algn="ctr"/>
                      <a:r>
                        <a:rPr lang="en-US" sz="1400" dirty="0"/>
                        <a:t>$100,000</a:t>
                      </a:r>
                    </a:p>
                  </a:txBody>
                  <a:tcPr/>
                </a:tc>
                <a:tc>
                  <a:txBody>
                    <a:bodyPr/>
                    <a:lstStyle/>
                    <a:p>
                      <a:pPr algn="ctr"/>
                      <a:r>
                        <a:rPr lang="en-US" sz="1400" dirty="0"/>
                        <a:t>$170,000</a:t>
                      </a:r>
                    </a:p>
                  </a:txBody>
                  <a:tcPr/>
                </a:tc>
                <a:extLst>
                  <a:ext uri="{0D108BD9-81ED-4DB2-BD59-A6C34878D82A}">
                    <a16:rowId xmlns:a16="http://schemas.microsoft.com/office/drawing/2014/main" val="1808982524"/>
                  </a:ext>
                </a:extLst>
              </a:tr>
              <a:tr h="351519">
                <a:tc>
                  <a:txBody>
                    <a:bodyPr/>
                    <a:lstStyle/>
                    <a:p>
                      <a:r>
                        <a:rPr lang="en-US" sz="1400" dirty="0"/>
                        <a:t>Canada (N=30)</a:t>
                      </a:r>
                    </a:p>
                  </a:txBody>
                  <a:tcPr/>
                </a:tc>
                <a:tc>
                  <a:txBody>
                    <a:bodyPr/>
                    <a:lstStyle/>
                    <a:p>
                      <a:pPr algn="ctr"/>
                      <a:r>
                        <a:rPr lang="en-US" sz="1400" dirty="0"/>
                        <a:t>$99,824</a:t>
                      </a:r>
                    </a:p>
                  </a:txBody>
                  <a:tcPr/>
                </a:tc>
                <a:tc>
                  <a:txBody>
                    <a:bodyPr/>
                    <a:lstStyle/>
                    <a:p>
                      <a:pPr algn="ctr"/>
                      <a:r>
                        <a:rPr lang="en-US" sz="1400" dirty="0"/>
                        <a:t>$69,730</a:t>
                      </a:r>
                    </a:p>
                  </a:txBody>
                  <a:tcPr/>
                </a:tc>
                <a:tc>
                  <a:txBody>
                    <a:bodyPr/>
                    <a:lstStyle/>
                    <a:p>
                      <a:pPr algn="ctr"/>
                      <a:r>
                        <a:rPr lang="en-US" sz="1400" dirty="0"/>
                        <a:t>$117,916</a:t>
                      </a:r>
                    </a:p>
                  </a:txBody>
                  <a:tcPr/>
                </a:tc>
                <a:extLst>
                  <a:ext uri="{0D108BD9-81ED-4DB2-BD59-A6C34878D82A}">
                    <a16:rowId xmlns:a16="http://schemas.microsoft.com/office/drawing/2014/main" val="1775929222"/>
                  </a:ext>
                </a:extLst>
              </a:tr>
              <a:tr h="0">
                <a:tc>
                  <a:txBody>
                    <a:bodyPr/>
                    <a:lstStyle/>
                    <a:p>
                      <a:r>
                        <a:rPr lang="en-US" sz="1400" dirty="0"/>
                        <a:t>Germany (N=28)</a:t>
                      </a:r>
                    </a:p>
                  </a:txBody>
                  <a:tcPr/>
                </a:tc>
                <a:tc>
                  <a:txBody>
                    <a:bodyPr/>
                    <a:lstStyle/>
                    <a:p>
                      <a:pPr algn="ctr"/>
                      <a:r>
                        <a:rPr lang="en-US" sz="1400" dirty="0"/>
                        <a:t>$81,887</a:t>
                      </a:r>
                    </a:p>
                  </a:txBody>
                  <a:tcPr/>
                </a:tc>
                <a:tc>
                  <a:txBody>
                    <a:bodyPr/>
                    <a:lstStyle/>
                    <a:p>
                      <a:pPr algn="ctr"/>
                      <a:r>
                        <a:rPr lang="en-US" sz="1400" dirty="0"/>
                        <a:t>$58,986</a:t>
                      </a:r>
                    </a:p>
                  </a:txBody>
                  <a:tcPr/>
                </a:tc>
                <a:tc>
                  <a:txBody>
                    <a:bodyPr/>
                    <a:lstStyle/>
                    <a:p>
                      <a:pPr algn="ctr"/>
                      <a:r>
                        <a:rPr lang="en-US" sz="1400" dirty="0"/>
                        <a:t>$90,734</a:t>
                      </a:r>
                    </a:p>
                  </a:txBody>
                  <a:tcPr/>
                </a:tc>
                <a:extLst>
                  <a:ext uri="{0D108BD9-81ED-4DB2-BD59-A6C34878D82A}">
                    <a16:rowId xmlns:a16="http://schemas.microsoft.com/office/drawing/2014/main" val="1082224500"/>
                  </a:ext>
                </a:extLst>
              </a:tr>
              <a:tr h="203200">
                <a:tc>
                  <a:txBody>
                    <a:bodyPr/>
                    <a:lstStyle/>
                    <a:p>
                      <a:r>
                        <a:rPr lang="en-US" sz="1400" dirty="0"/>
                        <a:t>Great Britain (N=47)</a:t>
                      </a:r>
                    </a:p>
                  </a:txBody>
                  <a:tcPr/>
                </a:tc>
                <a:tc>
                  <a:txBody>
                    <a:bodyPr/>
                    <a:lstStyle/>
                    <a:p>
                      <a:pPr algn="ctr"/>
                      <a:r>
                        <a:rPr lang="en-US" sz="1400" dirty="0"/>
                        <a:t>$81,583</a:t>
                      </a:r>
                    </a:p>
                  </a:txBody>
                  <a:tcPr/>
                </a:tc>
                <a:tc>
                  <a:txBody>
                    <a:bodyPr/>
                    <a:lstStyle/>
                    <a:p>
                      <a:pPr algn="ctr"/>
                      <a:r>
                        <a:rPr lang="en-US" sz="1400" dirty="0"/>
                        <a:t>$57,575</a:t>
                      </a:r>
                    </a:p>
                  </a:txBody>
                  <a:tcPr/>
                </a:tc>
                <a:tc>
                  <a:txBody>
                    <a:bodyPr/>
                    <a:lstStyle/>
                    <a:p>
                      <a:pPr algn="ctr"/>
                      <a:r>
                        <a:rPr lang="en-US" sz="1400" dirty="0"/>
                        <a:t>$103,931</a:t>
                      </a:r>
                    </a:p>
                  </a:txBody>
                  <a:tcPr/>
                </a:tc>
                <a:extLst>
                  <a:ext uri="{0D108BD9-81ED-4DB2-BD59-A6C34878D82A}">
                    <a16:rowId xmlns:a16="http://schemas.microsoft.com/office/drawing/2014/main" val="3105748903"/>
                  </a:ext>
                </a:extLst>
              </a:tr>
              <a:tr h="218107">
                <a:tc>
                  <a:txBody>
                    <a:bodyPr/>
                    <a:lstStyle/>
                    <a:p>
                      <a:r>
                        <a:rPr lang="en-US" sz="1400" dirty="0"/>
                        <a:t>France (N=15)</a:t>
                      </a:r>
                    </a:p>
                  </a:txBody>
                  <a:tcPr/>
                </a:tc>
                <a:tc>
                  <a:txBody>
                    <a:bodyPr/>
                    <a:lstStyle/>
                    <a:p>
                      <a:pPr algn="ctr"/>
                      <a:r>
                        <a:rPr lang="en-US" sz="1400" dirty="0"/>
                        <a:t>$63,971</a:t>
                      </a:r>
                    </a:p>
                  </a:txBody>
                  <a:tcPr/>
                </a:tc>
                <a:tc>
                  <a:txBody>
                    <a:bodyPr/>
                    <a:lstStyle/>
                    <a:p>
                      <a:pPr algn="ctr"/>
                      <a:r>
                        <a:rPr lang="en-US" sz="1400" dirty="0"/>
                        <a:t>$48,202</a:t>
                      </a:r>
                    </a:p>
                  </a:txBody>
                  <a:tcPr/>
                </a:tc>
                <a:tc>
                  <a:txBody>
                    <a:bodyPr/>
                    <a:lstStyle/>
                    <a:p>
                      <a:pPr algn="ctr"/>
                      <a:r>
                        <a:rPr lang="en-US" sz="1400" dirty="0"/>
                        <a:t>$69,143</a:t>
                      </a:r>
                    </a:p>
                  </a:txBody>
                  <a:tcPr/>
                </a:tc>
                <a:extLst>
                  <a:ext uri="{0D108BD9-81ED-4DB2-BD59-A6C34878D82A}">
                    <a16:rowId xmlns:a16="http://schemas.microsoft.com/office/drawing/2014/main" val="579681764"/>
                  </a:ext>
                </a:extLst>
              </a:tr>
              <a:tr h="159521">
                <a:tc>
                  <a:txBody>
                    <a:bodyPr/>
                    <a:lstStyle/>
                    <a:p>
                      <a:r>
                        <a:rPr lang="en-US" sz="1400" dirty="0"/>
                        <a:t>Spain  (N=14)</a:t>
                      </a:r>
                    </a:p>
                  </a:txBody>
                  <a:tcPr/>
                </a:tc>
                <a:tc>
                  <a:txBody>
                    <a:bodyPr/>
                    <a:lstStyle/>
                    <a:p>
                      <a:pPr algn="ctr"/>
                      <a:r>
                        <a:rPr lang="en-US" sz="1400" dirty="0"/>
                        <a:t>$53,060</a:t>
                      </a:r>
                    </a:p>
                  </a:txBody>
                  <a:tcPr/>
                </a:tc>
                <a:tc>
                  <a:txBody>
                    <a:bodyPr/>
                    <a:lstStyle/>
                    <a:p>
                      <a:pPr algn="ctr"/>
                      <a:r>
                        <a:rPr lang="en-US" sz="1400" dirty="0"/>
                        <a:t>$40,074</a:t>
                      </a:r>
                    </a:p>
                  </a:txBody>
                  <a:tcPr/>
                </a:tc>
                <a:tc>
                  <a:txBody>
                    <a:bodyPr/>
                    <a:lstStyle/>
                    <a:p>
                      <a:pPr algn="ctr"/>
                      <a:r>
                        <a:rPr lang="en-US" sz="1400" dirty="0"/>
                        <a:t>$68,793</a:t>
                      </a:r>
                    </a:p>
                  </a:txBody>
                  <a:tcPr/>
                </a:tc>
                <a:extLst>
                  <a:ext uri="{0D108BD9-81ED-4DB2-BD59-A6C34878D82A}">
                    <a16:rowId xmlns:a16="http://schemas.microsoft.com/office/drawing/2014/main" val="4198853686"/>
                  </a:ext>
                </a:extLst>
              </a:tr>
              <a:tr h="0">
                <a:tc>
                  <a:txBody>
                    <a:bodyPr/>
                    <a:lstStyle/>
                    <a:p>
                      <a:r>
                        <a:rPr lang="en-US" sz="1400" dirty="0"/>
                        <a:t>Greece (N=11)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$52,293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$42,078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$60,453</a:t>
                      </a:r>
                    </a:p>
                  </a:txBody>
                  <a:tcPr/>
                </a:tc>
                <a:extLst>
                  <a:ext uri="{0D108BD9-81ED-4DB2-BD59-A6C34878D82A}">
                    <a16:rowId xmlns:a16="http://schemas.microsoft.com/office/drawing/2014/main" val="1314174324"/>
                  </a:ext>
                </a:extLst>
              </a:tr>
              <a:tr h="167640">
                <a:tc>
                  <a:txBody>
                    <a:bodyPr/>
                    <a:lstStyle/>
                    <a:p>
                      <a:r>
                        <a:rPr lang="en-US" sz="1400" dirty="0"/>
                        <a:t>India (N=24)</a:t>
                      </a:r>
                    </a:p>
                  </a:txBody>
                  <a:tcPr/>
                </a:tc>
                <a:tc>
                  <a:txBody>
                    <a:bodyPr/>
                    <a:lstStyle/>
                    <a:p>
                      <a:pPr algn="ctr"/>
                      <a:r>
                        <a:rPr lang="en-US" sz="1400" dirty="0"/>
                        <a:t>$28,582</a:t>
                      </a:r>
                    </a:p>
                  </a:txBody>
                  <a:tcPr/>
                </a:tc>
                <a:tc>
                  <a:txBody>
                    <a:bodyPr/>
                    <a:lstStyle/>
                    <a:p>
                      <a:pPr algn="ctr"/>
                      <a:r>
                        <a:rPr lang="en-US" sz="1400" dirty="0"/>
                        <a:t>$16,735</a:t>
                      </a:r>
                    </a:p>
                  </a:txBody>
                  <a:tcPr/>
                </a:tc>
                <a:tc>
                  <a:txBody>
                    <a:bodyPr/>
                    <a:lstStyle/>
                    <a:p>
                      <a:pPr algn="ctr"/>
                      <a:r>
                        <a:rPr lang="en-US" sz="1400" dirty="0"/>
                        <a:t>$32,163</a:t>
                      </a:r>
                    </a:p>
                  </a:txBody>
                  <a:tcPr/>
                </a:tc>
                <a:extLst>
                  <a:ext uri="{0D108BD9-81ED-4DB2-BD59-A6C34878D82A}">
                    <a16:rowId xmlns:a16="http://schemas.microsoft.com/office/drawing/2014/main" val="179418493"/>
                  </a:ext>
                </a:extLst>
              </a:tr>
            </a:tbl>
          </a:graphicData>
        </a:graphic>
      </p:graphicFrame>
      <p:sp>
        <p:nvSpPr>
          <p:cNvPr id="11" name="TextBox 10">
            <a:extLst>
              <a:ext uri="{FF2B5EF4-FFF2-40B4-BE49-F238E27FC236}">
                <a16:creationId xmlns:a16="http://schemas.microsoft.com/office/drawing/2014/main" id="{FE5447BB-0C77-C5BD-D189-7FC257134403}"/>
              </a:ext>
            </a:extLst>
          </p:cNvPr>
          <p:cNvSpPr txBox="1"/>
          <p:nvPr/>
        </p:nvSpPr>
        <p:spPr>
          <a:xfrm>
            <a:off x="842539" y="1463394"/>
            <a:ext cx="5569258" cy="584775"/>
          </a:xfrm>
          <a:prstGeom prst="rect">
            <a:avLst/>
          </a:prstGeom>
          <a:noFill/>
        </p:spPr>
        <p:txBody>
          <a:bodyPr wrap="square" rtlCol="0">
            <a:spAutoFit/>
          </a:bodyPr>
          <a:lstStyle/>
          <a:p>
            <a:r>
              <a:rPr lang="en-US" sz="1600" b="1" dirty="0"/>
              <a:t>Table 4. Countries with &gt;10  Data Scientist salaries.  Sorted by Average salary</a:t>
            </a:r>
          </a:p>
        </p:txBody>
      </p:sp>
      <p:sp>
        <p:nvSpPr>
          <p:cNvPr id="6" name="TextBox 5">
            <a:extLst>
              <a:ext uri="{FF2B5EF4-FFF2-40B4-BE49-F238E27FC236}">
                <a16:creationId xmlns:a16="http://schemas.microsoft.com/office/drawing/2014/main" id="{4737E4C8-5C5B-7C97-69A6-A61C3DF01CCA}"/>
              </a:ext>
            </a:extLst>
          </p:cNvPr>
          <p:cNvSpPr txBox="1"/>
          <p:nvPr/>
        </p:nvSpPr>
        <p:spPr>
          <a:xfrm>
            <a:off x="944139" y="5175578"/>
            <a:ext cx="5569258" cy="461665"/>
          </a:xfrm>
          <a:prstGeom prst="rect">
            <a:avLst/>
          </a:prstGeom>
          <a:noFill/>
        </p:spPr>
        <p:txBody>
          <a:bodyPr wrap="square" rtlCol="0">
            <a:spAutoFit/>
          </a:bodyPr>
          <a:lstStyle/>
          <a:p>
            <a:r>
              <a:rPr lang="en-US" sz="1200" b="1" dirty="0"/>
              <a:t>NOTE: The number of data points in each country is listed as “N=“.  All values rounded to the nearest US dollar.</a:t>
            </a:r>
          </a:p>
        </p:txBody>
      </p:sp>
      <p:sp>
        <p:nvSpPr>
          <p:cNvPr id="9" name="TextBox 8">
            <a:extLst>
              <a:ext uri="{FF2B5EF4-FFF2-40B4-BE49-F238E27FC236}">
                <a16:creationId xmlns:a16="http://schemas.microsoft.com/office/drawing/2014/main" id="{269102F8-D2FD-D9CE-5C32-E05D244E35C9}"/>
              </a:ext>
            </a:extLst>
          </p:cNvPr>
          <p:cNvSpPr txBox="1"/>
          <p:nvPr/>
        </p:nvSpPr>
        <p:spPr>
          <a:xfrm>
            <a:off x="6876922" y="5644424"/>
            <a:ext cx="4855165" cy="369332"/>
          </a:xfrm>
          <a:prstGeom prst="rect">
            <a:avLst/>
          </a:prstGeom>
          <a:solidFill>
            <a:schemeClr val="bg1"/>
          </a:solidFill>
        </p:spPr>
        <p:txBody>
          <a:bodyPr wrap="square" rtlCol="0">
            <a:spAutoFit/>
          </a:bodyPr>
          <a:lstStyle/>
          <a:p>
            <a:endParaRPr lang="en-US" b="1" dirty="0"/>
          </a:p>
        </p:txBody>
      </p:sp>
    </p:spTree>
    <p:extLst>
      <p:ext uri="{BB962C8B-B14F-4D97-AF65-F5344CB8AC3E}">
        <p14:creationId xmlns:p14="http://schemas.microsoft.com/office/powerpoint/2010/main" val="337090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Quintiles_PPT_Template_11Mar15">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Bef>
            <a:spcPts val="200"/>
          </a:spcBef>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ln>
          <a:noFill/>
        </a:ln>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ts val="400"/>
          </a:spcBef>
          <a:spcAft>
            <a:spcPct val="0"/>
          </a:spcAft>
          <a:buClrTx/>
          <a:buSzTx/>
          <a:buFontTx/>
          <a:buNone/>
          <a:tabLst/>
          <a:defRPr kumimoji="0" sz="1400" b="0" i="0" u="none" strike="noStrike" kern="1200" cap="none" spc="0" normalizeH="0" baseline="0" noProof="0" dirty="0" smtClean="0">
            <a:ln>
              <a:noFill/>
            </a:ln>
            <a:solidFill>
              <a:schemeClr val="tx2"/>
            </a:solidFill>
            <a:effectLst/>
            <a:uLnTx/>
            <a:uFillTx/>
            <a:latin typeface="+mn-lt"/>
            <a:ea typeface="ＭＳ Ｐゴシック" charset="-128"/>
            <a:cs typeface="+mn-cs"/>
          </a:defRPr>
        </a:defPPr>
      </a:lstStyle>
    </a:txDef>
  </a:objectDefaults>
  <a:extraClrSchemeLst/>
  <a:extLst>
    <a:ext uri="{05A4C25C-085E-4340-85A3-A5531E510DB2}">
      <thm15:themeFamily xmlns:thm15="http://schemas.microsoft.com/office/thememl/2012/main" name="QI Master PPT template [Read-Only]" id="{2A980C6B-9BDB-4C37-9945-9A4B39443B59}" vid="{0BF6A38A-D5E9-49C1-A7A5-578CF274A76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42893</TotalTime>
  <Words>1881</Words>
  <Application>Microsoft Office PowerPoint</Application>
  <PresentationFormat>Widescreen</PresentationFormat>
  <Paragraphs>292</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Aptos</vt:lpstr>
      <vt:lpstr>Aptos Display</vt:lpstr>
      <vt:lpstr>Arial</vt:lpstr>
      <vt:lpstr>Calibri</vt:lpstr>
      <vt:lpstr>Courier New</vt:lpstr>
      <vt:lpstr>Lucida Grande</vt:lpstr>
      <vt:lpstr>Office Theme</vt:lpstr>
      <vt:lpstr>Quintiles_PPT_Template_11Mar15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Gyorda</dc:creator>
  <cp:lastModifiedBy>Peter Gyorda</cp:lastModifiedBy>
  <cp:revision>49</cp:revision>
  <cp:lastPrinted>2025-01-29T21:41:42Z</cp:lastPrinted>
  <dcterms:created xsi:type="dcterms:W3CDTF">2024-05-02T16:55:13Z</dcterms:created>
  <dcterms:modified xsi:type="dcterms:W3CDTF">2025-04-21T19:20:33Z</dcterms:modified>
</cp:coreProperties>
</file>