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400" cy="26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0280" y="4791240"/>
            <a:ext cx="622908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Arial"/>
                <a:ea typeface="Arial"/>
              </a:rPr>
              <a:t>Thomas Jefferson High School – Richmond, VA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8229600" y="91440"/>
            <a:ext cx="666000" cy="66600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6546960" y="54720"/>
            <a:ext cx="2304360" cy="796320"/>
          </a:xfrm>
          <a:prstGeom prst="rect">
            <a:avLst/>
          </a:prstGeom>
          <a:noFill/>
          <a:ln w="29160">
            <a:solidFill>
              <a:srgbClr val="8d281e"/>
            </a:solidFill>
            <a:round/>
          </a:ln>
        </p:spPr>
        <p:txBody>
          <a:bodyPr lIns="104400" rIns="104400" tIns="59400" bIns="59400">
            <a:noAutofit/>
          </a:bodyPr>
          <a:p>
            <a:r>
              <a:rPr b="0" lang="en-US" sz="1600" spc="-1" strike="noStrike">
                <a:solidFill>
                  <a:srgbClr val="8d281e"/>
                </a:solidFill>
                <a:latin typeface="Arial"/>
              </a:rPr>
              <a:t>TJHS</a:t>
            </a:r>
            <a:endParaRPr b="0" lang="en-US" sz="1600" spc="-1" strike="noStrike">
              <a:solidFill>
                <a:srgbClr val="8d281e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8d281e"/>
                </a:solidFill>
                <a:latin typeface="Arial"/>
              </a:rPr>
              <a:t>First Robotics</a:t>
            </a:r>
            <a:endParaRPr b="0" lang="en-US" sz="1600" spc="-1" strike="noStrike">
              <a:solidFill>
                <a:srgbClr val="8d281e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8d281e"/>
                </a:solidFill>
                <a:latin typeface="Arial"/>
              </a:rPr>
              <a:t>Team 2998</a:t>
            </a:r>
            <a:endParaRPr b="0" lang="en-US" sz="1600" spc="-1" strike="noStrike">
              <a:solidFill>
                <a:srgbClr val="8d281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-scm.com/docs/git-stash" TargetMode="External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-scm.com/docs/gitignore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try.github.io" TargetMode="External"/><Relationship Id="rId2" Type="http://schemas.openxmlformats.org/officeDocument/2006/relationships/hyperlink" Target="http://gitimmersion.com/" TargetMode="External"/><Relationship Id="rId3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://nvie.com/posts/a-successful-git-branching-model/" TargetMode="External"/><Relationship Id="rId5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rtyley.github.io/bfg-repo-cleaner/" TargetMode="External"/><Relationship Id="rId2" Type="http://schemas.openxmlformats.org/officeDocument/2006/relationships/hyperlink" Target="https://help.github.com/articles/changing-author-info/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atlassian.com/git/tutorials/comparing-workflows/feature-branch-workflow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1760" y="973080"/>
            <a:ext cx="8519400" cy="23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Git Training</a:t>
            </a:r>
            <a:endParaRPr b="0" lang="en-US" sz="5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2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46680" y="3247920"/>
            <a:ext cx="851940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Implement a feature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25080" y="7452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Start on the main branch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checkout frc2998_2022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Create a feature branch. Name it something unique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checkout -b </a:t>
            </a:r>
            <a:r>
              <a:rPr b="0" lang="en-US" sz="1200" spc="-1" strike="noStrike">
                <a:solidFill>
                  <a:srgbClr val="1155cc"/>
                </a:solidFill>
                <a:latin typeface="Roboto Mono"/>
                <a:ea typeface="Roboto Mono"/>
              </a:rPr>
              <a:t>my-feature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Make changes…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Stage files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25080" y="7452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Show status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status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Stage changes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add &lt;files&gt;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(Use the </a:t>
            </a: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-u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flag to add all tracked files, and the </a:t>
            </a: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-A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or </a:t>
            </a: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--all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flag to add all modified files)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Show status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status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Note: Git staging tracks changes, not files!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Commit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25080" y="7452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Make a commit: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commit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commit -m ’Commit message’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View the commit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log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View the difference between your feature branch and the base branch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diff frc2998_2022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Work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25080" y="7452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Make more changes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Commit again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log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log --graph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log --pretty=oneline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Push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371880" y="71568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Push changes to the server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push -u origin </a:t>
            </a:r>
            <a:r>
              <a:rPr b="0" lang="en-US" sz="1200" spc="-1" strike="noStrike">
                <a:solidFill>
                  <a:srgbClr val="1155cc"/>
                </a:solidFill>
                <a:latin typeface="Roboto Mono"/>
                <a:ea typeface="Roboto Mono"/>
              </a:rPr>
              <a:t>my-feature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(-u,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aka</a:t>
            </a: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 --set-upstream,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creates a tracking reference so that a future </a:t>
            </a: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push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or </a:t>
            </a: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pull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doesn’t require the branch specifier</a:t>
            </a: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See new branches on github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github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Code review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92040" y="75168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Examine someone else’s branch (person to your left)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fetch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checkout </a:t>
            </a:r>
            <a:r>
              <a:rPr b="0" lang="en-US" sz="1200" spc="-1" strike="noStrike">
                <a:solidFill>
                  <a:srgbClr val="1155cc"/>
                </a:solidFill>
                <a:latin typeface="Roboto Mono"/>
                <a:ea typeface="Roboto Mono"/>
              </a:rPr>
              <a:t>their-feature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Find the differences to the base branch (i.e. code review)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diff frc2998_2022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Switch back to your own work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checkout </a:t>
            </a:r>
            <a:r>
              <a:rPr b="0" lang="en-US" sz="1200" spc="-1" strike="noStrike">
                <a:solidFill>
                  <a:srgbClr val="1155cc"/>
                </a:solidFill>
                <a:latin typeface="Roboto Mono"/>
                <a:ea typeface="Roboto Mono"/>
              </a:rPr>
              <a:t>my-feature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Get updates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25080" y="745200"/>
            <a:ext cx="774540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Ensure you are on your feature branch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checkout </a:t>
            </a:r>
            <a:r>
              <a:rPr b="0" lang="en-US" sz="1200" spc="-1" strike="noStrike">
                <a:solidFill>
                  <a:srgbClr val="1155cc"/>
                </a:solidFill>
                <a:latin typeface="Roboto Mono"/>
                <a:ea typeface="Roboto Mono"/>
              </a:rPr>
              <a:t>my-feature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Get updated information from the server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fetch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Merge the latest updates from the base branch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merge origin/frc2998_2022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there are conflicts, resolve them: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mergetool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(Or manually resolve the conflict markers)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Shortcut for fetch + merge: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pull origin frc2998_2022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Solve an issue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25080" y="7452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Ok, your work is ready to be included in the main branch. It’s been reviewed, it builds, and it passes the tests.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Let’s </a:t>
            </a: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assume you have the authority to do a merge to frc2998_2022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Ensure you are on the main development branch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checkout frc2998_2022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Get updated information from the server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fetch origin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Merge the feature branch into the main branch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merge --no-ff origin/my-feature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(--no-ff means no fast-forward; that is, never pretend that a trivial branch is not a branch)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there are conflicts, resolve them: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mergetool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Stashing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You have changes in your local repo, but you don’t want to commit yet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You need to check out another revision (maybe to review someone else’s branch)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ff"/>
              </a:buClr>
              <a:buFont typeface="Roboto Mono"/>
              <a:buChar char="●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Roboto Mono"/>
                <a:hlinkClick r:id="rId1"/>
              </a:rPr>
              <a:t>git stash</a:t>
            </a:r>
            <a:r>
              <a:rPr b="0" lang="en-US" sz="1800" spc="-1" strike="noStrike">
                <a:solidFill>
                  <a:srgbClr val="000000"/>
                </a:solidFill>
                <a:latin typeface="Roboto Mono"/>
                <a:ea typeface="Roboto Mono"/>
              </a:rPr>
              <a:t> save &lt;name&gt;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stash list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stash pop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Ignoring files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You have files in the repo that you never want tracked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Add them to .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gitignore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in the root of the repo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Careful --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.gitignore: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21920" y="3084120"/>
            <a:ext cx="1978560" cy="10742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motherboard/bin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motherboard/lib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lcd_testA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Git?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12120" y="7650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Distributed version control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All users have full repo history locally on their machine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Tracks changes, not files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Tracks state of whole project at once, not individual files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https://github.com/pgyoung63/frc2998_2022.git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Github Features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View branches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View commits/diffs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View graph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Merge requests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When you push a new feature branch, you can turn it into a merge request.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ff"/>
              </a:buClr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merge request is just a way of tracking/sharing a feature branch in Github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Users can comment for code review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Continuous integration (automated build/test) results are displayed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Any merge conflicts are displayed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Project maintainer can perform the merge directly from Github if desired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Resources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25080" y="7452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help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git help &lt;subcommand&gt;</a:t>
            </a:r>
            <a:endParaRPr b="0" lang="en-US" sz="20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Live demo</a:t>
            </a:r>
            <a:endParaRPr b="0" lang="en-US" sz="2000" spc="-1" strike="noStrike">
              <a:latin typeface="Arial"/>
            </a:endParaRPr>
          </a:p>
          <a:p>
            <a:pPr lvl="1" marL="914400" indent="-380160">
              <a:lnSpc>
                <a:spcPct val="100000"/>
              </a:lnSpc>
              <a:buClr>
                <a:srgbClr val="0000ff"/>
              </a:buClr>
              <a:buFont typeface="Wingdings 2" charset="2"/>
              <a:buChar char="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https://try.github.io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15 minutes or less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More in-depth: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http://gitimmersion.com/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ff"/>
              </a:buClr>
              <a:buFont typeface="Roboto Mono"/>
              <a:buChar char="●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https://www.atlassian.com/git/tutorials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Roboto Mon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More in-depth discussion of branching strategy: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http://nvie.com/posts/a-successful-git-branching-model/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Potential Pitfalls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localized_text.cc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CJK font generation (talk to Pierre)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Keeping or removing simulation machine STLs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Removing simulation world STLs (We are definitely doing this)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ff"/>
              </a:buClr>
              <a:buFont typeface="Wingdings 2" charset="2"/>
              <a:buChar char="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https://rtyley.github.io/bfg-repo-cleaner/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Rename old authors and add valid emails?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https://help.github.com/articles/changing-author-info/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ff"/>
              </a:buClr>
              <a:buFont typeface="Wingdings 2" charset="2"/>
              <a:buChar char="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Split simulator and motherboard folders (git filter-branch)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Why Git?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12120" y="7650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Lightweight branches allow for easy branching and merging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Allows for feature branches to be easily implemented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Allows CI to be used to keep the main development branch stable while features are created in their own branches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Widely used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Lots of support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Many different tools for viewing and managing the code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07280" y="143280"/>
            <a:ext cx="49795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Distributed version control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12120" y="7650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folder on your system is a repository, not just a sandbox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Stores entire history -- can checkout any revision without a connection to the remote server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remote is also a repository -- nothing special about it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Local commits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commit doesn’t change anything on the remote server; it merely records changes locally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When you do a push, your local commits are copied to the remote server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When you do a fetch/pull, remote commits are copied to your local repository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07280" y="143280"/>
            <a:ext cx="49795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Distributed version control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12120" y="7650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Local branches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Branch creation is also a local operation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new branch doesn’t exist on the remote until you push it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You won’t see a new remote branch until you fetch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Lightweight branches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Branch creation is fast and easy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There is no excuse to avoid creating a new branch whenever development should logically diverge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Make a new branch for every feature and every issue resolution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Your commits won’t affect anyone else until they’re ready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12120" y="765000"/>
            <a:ext cx="822204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Terminology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local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[repository]: local directory used to do work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remote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[repository]: directory on a remote server, used for collaboration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branch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pointer to a development history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checkout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switch to a different revision or branch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commit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locally record changes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push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sync commits from local to remote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fetch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sync commits from remote to local (does not change current working directory)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merge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[locally] join another branch with the current branch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pull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fetch + merge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07280" y="143280"/>
            <a:ext cx="49795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Distributed version control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New Git workflow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12120" y="7650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Update from remote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Create feature branch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Write code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Test locally (optional)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Commit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Repeat (update, code, test locally, commit 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Push (still on feature branch)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See results of automated build/test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Code review on branch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Merge feature branch to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Basic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12120" y="765000"/>
            <a:ext cx="774540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ff"/>
              </a:buClr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https://www.atlassian.com/git/tutorials/comparing-workflows/feature-branch-workflow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Shape 164" descr=""/>
          <p:cNvPicPr/>
          <p:nvPr/>
        </p:nvPicPr>
        <p:blipFill>
          <a:blip r:embed="rId2"/>
          <a:stretch/>
        </p:blipFill>
        <p:spPr>
          <a:xfrm>
            <a:off x="2071800" y="2133720"/>
            <a:ext cx="5000040" cy="87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07280" y="143280"/>
            <a:ext cx="47808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Full workflow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59" name="Shape 170" descr=""/>
          <p:cNvPicPr/>
          <p:nvPr/>
        </p:nvPicPr>
        <p:blipFill>
          <a:blip r:embed="rId1"/>
          <a:stretch/>
        </p:blipFill>
        <p:spPr>
          <a:xfrm>
            <a:off x="2133720" y="868320"/>
            <a:ext cx="5239440" cy="41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2022-02-23T11:17:12Z</dcterms:modified>
  <cp:revision>2</cp:revision>
  <dc:subject/>
  <dc:title/>
</cp:coreProperties>
</file>