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Bebas Neue"/>
      <p:regular r:id="rId15"/>
    </p:embeddedFont>
    <p:embeddedFont>
      <p:font typeface="Work Sans Medium"/>
      <p:regular r:id="rId16"/>
      <p:bold r:id="rId17"/>
      <p:italic r:id="rId18"/>
      <p:boldItalic r:id="rId19"/>
    </p:embeddedFont>
    <p:embeddedFont>
      <p:font typeface="Work Sans"/>
      <p:regular r:id="rId20"/>
      <p:bold r:id="rId21"/>
      <p:italic r:id="rId22"/>
      <p:boldItalic r:id="rId23"/>
    </p:embeddedFont>
    <p:embeddedFont>
      <p:font typeface="Work Sans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regular.fntdata"/><Relationship Id="rId22" Type="http://schemas.openxmlformats.org/officeDocument/2006/relationships/font" Target="fonts/WorkSans-italic.fntdata"/><Relationship Id="rId21" Type="http://schemas.openxmlformats.org/officeDocument/2006/relationships/font" Target="fonts/WorkSans-bold.fntdata"/><Relationship Id="rId24" Type="http://schemas.openxmlformats.org/officeDocument/2006/relationships/font" Target="fonts/WorkSansLight-regular.fntdata"/><Relationship Id="rId23" Type="http://schemas.openxmlformats.org/officeDocument/2006/relationships/font" Target="fonts/Work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WorkSansLight-italic.fntdata"/><Relationship Id="rId25" Type="http://schemas.openxmlformats.org/officeDocument/2006/relationships/font" Target="fonts/WorkSansLight-bold.fntdata"/><Relationship Id="rId27" Type="http://schemas.openxmlformats.org/officeDocument/2006/relationships/font" Target="fonts/WorkSans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BebasNeue-regular.fntdata"/><Relationship Id="rId14" Type="http://schemas.openxmlformats.org/officeDocument/2006/relationships/slide" Target="slides/slide10.xml"/><Relationship Id="rId17" Type="http://schemas.openxmlformats.org/officeDocument/2006/relationships/font" Target="fonts/WorkSansMedium-bold.fntdata"/><Relationship Id="rId16" Type="http://schemas.openxmlformats.org/officeDocument/2006/relationships/font" Target="fonts/WorkSansMedium-regular.fntdata"/><Relationship Id="rId19" Type="http://schemas.openxmlformats.org/officeDocument/2006/relationships/font" Target="fonts/WorkSansMedium-boldItalic.fntdata"/><Relationship Id="rId18" Type="http://schemas.openxmlformats.org/officeDocument/2006/relationships/font" Target="fonts/WorkSans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ed216f094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ed216f094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d216f09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ed216f09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4dda1946d_4_2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4dda1946d_4_2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ed216f094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ed216f094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3000"/>
          </a:blip>
          <a:srcRect b="0" l="0" r="0" t="15597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754100"/>
            <a:ext cx="5233500" cy="23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25" y="4214300"/>
            <a:ext cx="52335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713225" y="539500"/>
            <a:ext cx="6229800" cy="12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subTitle"/>
          </p:nvPr>
        </p:nvSpPr>
        <p:spPr>
          <a:xfrm>
            <a:off x="5506475" y="3846050"/>
            <a:ext cx="2924400" cy="7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121288" y="2947800"/>
            <a:ext cx="791400" cy="7542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2"/>
          <p:cNvSpPr txBox="1"/>
          <p:nvPr/>
        </p:nvSpPr>
        <p:spPr>
          <a:xfrm>
            <a:off x="2121288" y="3104850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#ffffff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 rotWithShape="1">
          <a:blip r:embed="rId2">
            <a:alphaModFix amt="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2" type="title"/>
          </p:nvPr>
        </p:nvSpPr>
        <p:spPr>
          <a:xfrm>
            <a:off x="1632756" y="150069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hasCustomPrompt="1" idx="3" type="title"/>
          </p:nvPr>
        </p:nvSpPr>
        <p:spPr>
          <a:xfrm>
            <a:off x="1632756" y="320111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hasCustomPrompt="1" idx="4" type="title"/>
          </p:nvPr>
        </p:nvSpPr>
        <p:spPr>
          <a:xfrm>
            <a:off x="4208047" y="150069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hasCustomPrompt="1" idx="5" type="title"/>
          </p:nvPr>
        </p:nvSpPr>
        <p:spPr>
          <a:xfrm>
            <a:off x="4208047" y="320111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hasCustomPrompt="1" idx="6" type="title"/>
          </p:nvPr>
        </p:nvSpPr>
        <p:spPr>
          <a:xfrm>
            <a:off x="6783334" y="150069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hasCustomPrompt="1" idx="7" type="title"/>
          </p:nvPr>
        </p:nvSpPr>
        <p:spPr>
          <a:xfrm>
            <a:off x="6783334" y="320111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796206" y="2104684"/>
            <a:ext cx="2407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8" type="subTitle"/>
          </p:nvPr>
        </p:nvSpPr>
        <p:spPr>
          <a:xfrm>
            <a:off x="3371497" y="2104684"/>
            <a:ext cx="2407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9" type="subTitle"/>
          </p:nvPr>
        </p:nvSpPr>
        <p:spPr>
          <a:xfrm>
            <a:off x="5946784" y="2104684"/>
            <a:ext cx="2407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3" type="subTitle"/>
          </p:nvPr>
        </p:nvSpPr>
        <p:spPr>
          <a:xfrm>
            <a:off x="796206" y="3805172"/>
            <a:ext cx="2407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4" type="subTitle"/>
          </p:nvPr>
        </p:nvSpPr>
        <p:spPr>
          <a:xfrm>
            <a:off x="3371497" y="3805172"/>
            <a:ext cx="2407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5" type="subTitle"/>
          </p:nvPr>
        </p:nvSpPr>
        <p:spPr>
          <a:xfrm>
            <a:off x="5946784" y="3805172"/>
            <a:ext cx="2407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74" name="Google Shape;74;p13"/>
          <p:cNvCxnSpPr/>
          <p:nvPr/>
        </p:nvCxnSpPr>
        <p:spPr>
          <a:xfrm rot="10800000">
            <a:off x="376350" y="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/>
          <p:nvPr/>
        </p:nvCxnSpPr>
        <p:spPr>
          <a:xfrm>
            <a:off x="8804175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4"/>
          <p:cNvPicPr preferRelativeResize="0"/>
          <p:nvPr/>
        </p:nvPicPr>
        <p:blipFill rotWithShape="1">
          <a:blip r:embed="rId2">
            <a:alphaModFix amt="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>
            <p:ph type="title"/>
          </p:nvPr>
        </p:nvSpPr>
        <p:spPr>
          <a:xfrm>
            <a:off x="713225" y="3964575"/>
            <a:ext cx="45693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713225" y="926750"/>
            <a:ext cx="4569300" cy="24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936250" y="1170025"/>
            <a:ext cx="2979300" cy="23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936250" y="3564200"/>
            <a:ext cx="29793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/>
          <p:nvPr>
            <p:ph idx="2" type="pic"/>
          </p:nvPr>
        </p:nvSpPr>
        <p:spPr>
          <a:xfrm>
            <a:off x="5297950" y="0"/>
            <a:ext cx="3846000" cy="5143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85" name="Google Shape;85;p15"/>
          <p:cNvCxnSpPr/>
          <p:nvPr/>
        </p:nvCxnSpPr>
        <p:spPr>
          <a:xfrm rot="10800000">
            <a:off x="375325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 amt="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type="title"/>
          </p:nvPr>
        </p:nvSpPr>
        <p:spPr>
          <a:xfrm>
            <a:off x="1110349" y="1525275"/>
            <a:ext cx="2775600" cy="12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subTitle"/>
          </p:nvPr>
        </p:nvSpPr>
        <p:spPr>
          <a:xfrm>
            <a:off x="1110361" y="2731125"/>
            <a:ext cx="27756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0" name="Google Shape;90;p16"/>
          <p:cNvCxnSpPr/>
          <p:nvPr/>
        </p:nvCxnSpPr>
        <p:spPr>
          <a:xfrm rot="10800000">
            <a:off x="843300" y="42160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6"/>
          <p:cNvCxnSpPr/>
          <p:nvPr/>
        </p:nvCxnSpPr>
        <p:spPr>
          <a:xfrm rot="10800000">
            <a:off x="-46325" y="470115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type="title"/>
          </p:nvPr>
        </p:nvSpPr>
        <p:spPr>
          <a:xfrm>
            <a:off x="4648500" y="1527342"/>
            <a:ext cx="2803800" cy="12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" type="subTitle"/>
          </p:nvPr>
        </p:nvSpPr>
        <p:spPr>
          <a:xfrm>
            <a:off x="4648642" y="2733342"/>
            <a:ext cx="2803800" cy="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6" name="Google Shape;96;p17"/>
          <p:cNvCxnSpPr/>
          <p:nvPr/>
        </p:nvCxnSpPr>
        <p:spPr>
          <a:xfrm>
            <a:off x="376350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7"/>
          <p:cNvCxnSpPr/>
          <p:nvPr/>
        </p:nvCxnSpPr>
        <p:spPr>
          <a:xfrm rot="10800000">
            <a:off x="8804175" y="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type="title"/>
          </p:nvPr>
        </p:nvSpPr>
        <p:spPr>
          <a:xfrm>
            <a:off x="1708950" y="1527352"/>
            <a:ext cx="2795100" cy="12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1708950" y="2733352"/>
            <a:ext cx="27951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2" name="Google Shape;102;p18"/>
          <p:cNvCxnSpPr/>
          <p:nvPr/>
        </p:nvCxnSpPr>
        <p:spPr>
          <a:xfrm rot="10800000">
            <a:off x="843300" y="470115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8"/>
          <p:cNvCxnSpPr/>
          <p:nvPr/>
        </p:nvCxnSpPr>
        <p:spPr>
          <a:xfrm rot="10800000">
            <a:off x="-46325" y="42160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 rotWithShape="1">
          <a:blip r:embed="rId2">
            <a:alphaModFix amt="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4983348" y="2786950"/>
            <a:ext cx="2936100" cy="1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2" type="subTitle"/>
          </p:nvPr>
        </p:nvSpPr>
        <p:spPr>
          <a:xfrm>
            <a:off x="1224550" y="2786950"/>
            <a:ext cx="2936100" cy="1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3" type="subTitle"/>
          </p:nvPr>
        </p:nvSpPr>
        <p:spPr>
          <a:xfrm>
            <a:off x="1224550" y="2228050"/>
            <a:ext cx="2936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0" name="Google Shape;110;p19"/>
          <p:cNvSpPr txBox="1"/>
          <p:nvPr>
            <p:ph idx="4" type="subTitle"/>
          </p:nvPr>
        </p:nvSpPr>
        <p:spPr>
          <a:xfrm>
            <a:off x="4983342" y="2228050"/>
            <a:ext cx="2936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11" name="Google Shape;111;p19"/>
          <p:cNvCxnSpPr/>
          <p:nvPr/>
        </p:nvCxnSpPr>
        <p:spPr>
          <a:xfrm>
            <a:off x="376350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9"/>
          <p:cNvCxnSpPr/>
          <p:nvPr/>
        </p:nvCxnSpPr>
        <p:spPr>
          <a:xfrm rot="10800000">
            <a:off x="8804175" y="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 rotWithShape="1">
          <a:blip r:embed="rId2">
            <a:alphaModFix amt="13000"/>
          </a:blip>
          <a:srcRect b="0" l="0" r="0" t="15597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" type="subTitle"/>
          </p:nvPr>
        </p:nvSpPr>
        <p:spPr>
          <a:xfrm>
            <a:off x="4574225" y="1782075"/>
            <a:ext cx="3280800" cy="21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2" type="subTitle"/>
          </p:nvPr>
        </p:nvSpPr>
        <p:spPr>
          <a:xfrm>
            <a:off x="720000" y="1782075"/>
            <a:ext cx="3280800" cy="21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8" name="Google Shape;118;p20"/>
          <p:cNvCxnSpPr/>
          <p:nvPr/>
        </p:nvCxnSpPr>
        <p:spPr>
          <a:xfrm rot="10800000">
            <a:off x="8804175" y="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713225" y="3683900"/>
            <a:ext cx="5156100" cy="9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713225" y="539500"/>
            <a:ext cx="2205900" cy="1692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5869450" y="3683850"/>
            <a:ext cx="2561400" cy="9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" type="subTitle"/>
          </p:nvPr>
        </p:nvSpPr>
        <p:spPr>
          <a:xfrm>
            <a:off x="720000" y="2786150"/>
            <a:ext cx="2302500" cy="1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2" type="subTitle"/>
          </p:nvPr>
        </p:nvSpPr>
        <p:spPr>
          <a:xfrm>
            <a:off x="3271400" y="2786150"/>
            <a:ext cx="2302500" cy="1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3" type="subTitle"/>
          </p:nvPr>
        </p:nvSpPr>
        <p:spPr>
          <a:xfrm>
            <a:off x="5822800" y="2786150"/>
            <a:ext cx="2302500" cy="1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4" type="subTitle"/>
          </p:nvPr>
        </p:nvSpPr>
        <p:spPr>
          <a:xfrm>
            <a:off x="720000" y="2258450"/>
            <a:ext cx="2302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5" type="subTitle"/>
          </p:nvPr>
        </p:nvSpPr>
        <p:spPr>
          <a:xfrm>
            <a:off x="3271406" y="2258450"/>
            <a:ext cx="2302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6" type="subTitle"/>
          </p:nvPr>
        </p:nvSpPr>
        <p:spPr>
          <a:xfrm>
            <a:off x="5822806" y="2258450"/>
            <a:ext cx="2302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28" name="Google Shape;128;p21"/>
          <p:cNvCxnSpPr/>
          <p:nvPr/>
        </p:nvCxnSpPr>
        <p:spPr>
          <a:xfrm rot="10800000">
            <a:off x="-46325" y="470115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" type="subTitle"/>
          </p:nvPr>
        </p:nvSpPr>
        <p:spPr>
          <a:xfrm>
            <a:off x="1383875" y="1823393"/>
            <a:ext cx="30150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2" type="subTitle"/>
          </p:nvPr>
        </p:nvSpPr>
        <p:spPr>
          <a:xfrm>
            <a:off x="5415727" y="1823393"/>
            <a:ext cx="30102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3" type="subTitle"/>
          </p:nvPr>
        </p:nvSpPr>
        <p:spPr>
          <a:xfrm>
            <a:off x="1388725" y="3469938"/>
            <a:ext cx="30150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4" type="subTitle"/>
          </p:nvPr>
        </p:nvSpPr>
        <p:spPr>
          <a:xfrm>
            <a:off x="5420574" y="3469938"/>
            <a:ext cx="30102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5" type="subTitle"/>
          </p:nvPr>
        </p:nvSpPr>
        <p:spPr>
          <a:xfrm>
            <a:off x="1383875" y="1343993"/>
            <a:ext cx="3015000" cy="4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6" type="subTitle"/>
          </p:nvPr>
        </p:nvSpPr>
        <p:spPr>
          <a:xfrm>
            <a:off x="1388717" y="2990463"/>
            <a:ext cx="3015000" cy="4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7" type="subTitle"/>
          </p:nvPr>
        </p:nvSpPr>
        <p:spPr>
          <a:xfrm>
            <a:off x="5415725" y="1343993"/>
            <a:ext cx="3010200" cy="4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8" type="subTitle"/>
          </p:nvPr>
        </p:nvSpPr>
        <p:spPr>
          <a:xfrm>
            <a:off x="5420559" y="2990463"/>
            <a:ext cx="3010200" cy="4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40" name="Google Shape;140;p22"/>
          <p:cNvCxnSpPr/>
          <p:nvPr/>
        </p:nvCxnSpPr>
        <p:spPr>
          <a:xfrm>
            <a:off x="8804175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 rotWithShape="1">
          <a:blip r:embed="rId2">
            <a:alphaModFix amt="13000"/>
          </a:blip>
          <a:srcRect b="0" l="0" r="0" t="15597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1" type="subTitle"/>
          </p:nvPr>
        </p:nvSpPr>
        <p:spPr>
          <a:xfrm>
            <a:off x="721700" y="1817774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2" type="subTitle"/>
          </p:nvPr>
        </p:nvSpPr>
        <p:spPr>
          <a:xfrm>
            <a:off x="3450850" y="1817774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3" type="subTitle"/>
          </p:nvPr>
        </p:nvSpPr>
        <p:spPr>
          <a:xfrm>
            <a:off x="721700" y="3473968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4" type="subTitle"/>
          </p:nvPr>
        </p:nvSpPr>
        <p:spPr>
          <a:xfrm>
            <a:off x="3450850" y="3473968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5" type="subTitle"/>
          </p:nvPr>
        </p:nvSpPr>
        <p:spPr>
          <a:xfrm>
            <a:off x="6181875" y="1817774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6" type="subTitle"/>
          </p:nvPr>
        </p:nvSpPr>
        <p:spPr>
          <a:xfrm>
            <a:off x="6181875" y="3473968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7" type="subTitle"/>
          </p:nvPr>
        </p:nvSpPr>
        <p:spPr>
          <a:xfrm>
            <a:off x="720000" y="1299400"/>
            <a:ext cx="2250600" cy="5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8" type="subTitle"/>
          </p:nvPr>
        </p:nvSpPr>
        <p:spPr>
          <a:xfrm>
            <a:off x="3449150" y="1299400"/>
            <a:ext cx="2250600" cy="5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9" type="subTitle"/>
          </p:nvPr>
        </p:nvSpPr>
        <p:spPr>
          <a:xfrm>
            <a:off x="6180174" y="1299400"/>
            <a:ext cx="2250600" cy="5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13" type="subTitle"/>
          </p:nvPr>
        </p:nvSpPr>
        <p:spPr>
          <a:xfrm>
            <a:off x="720000" y="2989169"/>
            <a:ext cx="2250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14" type="subTitle"/>
          </p:nvPr>
        </p:nvSpPr>
        <p:spPr>
          <a:xfrm>
            <a:off x="3449150" y="2989169"/>
            <a:ext cx="2250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15" type="subTitle"/>
          </p:nvPr>
        </p:nvSpPr>
        <p:spPr>
          <a:xfrm>
            <a:off x="6180174" y="2989169"/>
            <a:ext cx="2250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56" name="Google Shape;156;p23"/>
          <p:cNvCxnSpPr/>
          <p:nvPr/>
        </p:nvCxnSpPr>
        <p:spPr>
          <a:xfrm rot="10800000">
            <a:off x="376350" y="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3"/>
          <p:cNvCxnSpPr/>
          <p:nvPr/>
        </p:nvCxnSpPr>
        <p:spPr>
          <a:xfrm>
            <a:off x="8804175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7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4"/>
          <p:cNvPicPr preferRelativeResize="0"/>
          <p:nvPr/>
        </p:nvPicPr>
        <p:blipFill rotWithShape="1">
          <a:blip r:embed="rId2">
            <a:alphaModFix amt="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1" type="subTitle"/>
          </p:nvPr>
        </p:nvSpPr>
        <p:spPr>
          <a:xfrm>
            <a:off x="724325" y="1970300"/>
            <a:ext cx="220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2" type="subTitle"/>
          </p:nvPr>
        </p:nvSpPr>
        <p:spPr>
          <a:xfrm>
            <a:off x="3471727" y="1970300"/>
            <a:ext cx="220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3" type="subTitle"/>
          </p:nvPr>
        </p:nvSpPr>
        <p:spPr>
          <a:xfrm>
            <a:off x="720000" y="3610125"/>
            <a:ext cx="220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4" type="subTitle"/>
          </p:nvPr>
        </p:nvSpPr>
        <p:spPr>
          <a:xfrm>
            <a:off x="3467401" y="3610125"/>
            <a:ext cx="220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5" type="subTitle"/>
          </p:nvPr>
        </p:nvSpPr>
        <p:spPr>
          <a:xfrm>
            <a:off x="6214803" y="3610125"/>
            <a:ext cx="220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6" type="subTitle"/>
          </p:nvPr>
        </p:nvSpPr>
        <p:spPr>
          <a:xfrm>
            <a:off x="728663" y="1485500"/>
            <a:ext cx="2200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24"/>
          <p:cNvSpPr txBox="1"/>
          <p:nvPr>
            <p:ph idx="7" type="subTitle"/>
          </p:nvPr>
        </p:nvSpPr>
        <p:spPr>
          <a:xfrm>
            <a:off x="3476070" y="1485500"/>
            <a:ext cx="2200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" name="Google Shape;168;p24"/>
          <p:cNvSpPr txBox="1"/>
          <p:nvPr>
            <p:ph idx="8" type="subTitle"/>
          </p:nvPr>
        </p:nvSpPr>
        <p:spPr>
          <a:xfrm>
            <a:off x="724332" y="3125319"/>
            <a:ext cx="2200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9" name="Google Shape;169;p24"/>
          <p:cNvSpPr txBox="1"/>
          <p:nvPr>
            <p:ph idx="9" type="subTitle"/>
          </p:nvPr>
        </p:nvSpPr>
        <p:spPr>
          <a:xfrm>
            <a:off x="3471741" y="3125319"/>
            <a:ext cx="2200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0" name="Google Shape;170;p24"/>
          <p:cNvSpPr txBox="1"/>
          <p:nvPr>
            <p:ph idx="13" type="subTitle"/>
          </p:nvPr>
        </p:nvSpPr>
        <p:spPr>
          <a:xfrm>
            <a:off x="6219150" y="3125319"/>
            <a:ext cx="2200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71" name="Google Shape;171;p24"/>
          <p:cNvCxnSpPr/>
          <p:nvPr/>
        </p:nvCxnSpPr>
        <p:spPr>
          <a:xfrm rot="10800000">
            <a:off x="-46325" y="470115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5"/>
          <p:cNvPicPr preferRelativeResize="0"/>
          <p:nvPr/>
        </p:nvPicPr>
        <p:blipFill rotWithShape="1">
          <a:blip r:embed="rId2">
            <a:alphaModFix amt="13000"/>
          </a:blip>
          <a:srcRect b="0" l="0" r="0" t="15597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>
            <p:ph hasCustomPrompt="1" type="title"/>
          </p:nvPr>
        </p:nvSpPr>
        <p:spPr>
          <a:xfrm>
            <a:off x="4228975" y="539500"/>
            <a:ext cx="4201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25"/>
          <p:cNvSpPr txBox="1"/>
          <p:nvPr>
            <p:ph idx="1" type="subTitle"/>
          </p:nvPr>
        </p:nvSpPr>
        <p:spPr>
          <a:xfrm>
            <a:off x="4228975" y="1297500"/>
            <a:ext cx="4201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6" name="Google Shape;176;p25"/>
          <p:cNvSpPr txBox="1"/>
          <p:nvPr>
            <p:ph hasCustomPrompt="1" idx="2" type="title"/>
          </p:nvPr>
        </p:nvSpPr>
        <p:spPr>
          <a:xfrm>
            <a:off x="2471100" y="2002604"/>
            <a:ext cx="4201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25"/>
          <p:cNvSpPr txBox="1"/>
          <p:nvPr>
            <p:ph idx="3" type="subTitle"/>
          </p:nvPr>
        </p:nvSpPr>
        <p:spPr>
          <a:xfrm>
            <a:off x="2471100" y="2763175"/>
            <a:ext cx="4201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8" name="Google Shape;178;p25"/>
          <p:cNvSpPr txBox="1"/>
          <p:nvPr>
            <p:ph hasCustomPrompt="1" idx="4" type="title"/>
          </p:nvPr>
        </p:nvSpPr>
        <p:spPr>
          <a:xfrm>
            <a:off x="713225" y="3468258"/>
            <a:ext cx="4201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9" name="Google Shape;179;p25"/>
          <p:cNvSpPr txBox="1"/>
          <p:nvPr>
            <p:ph idx="5" type="subTitle"/>
          </p:nvPr>
        </p:nvSpPr>
        <p:spPr>
          <a:xfrm>
            <a:off x="713225" y="4231401"/>
            <a:ext cx="4201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6"/>
          <p:cNvPicPr preferRelativeResize="0"/>
          <p:nvPr/>
        </p:nvPicPr>
        <p:blipFill rotWithShape="1">
          <a:blip r:embed="rId2">
            <a:alphaModFix amt="13000"/>
          </a:blip>
          <a:srcRect b="0" l="0" r="0" t="15597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83" name="Google Shape;183;p26"/>
          <p:cNvCxnSpPr/>
          <p:nvPr/>
        </p:nvCxnSpPr>
        <p:spPr>
          <a:xfrm rot="10800000">
            <a:off x="-46325" y="470115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7"/>
          <p:cNvPicPr preferRelativeResize="0"/>
          <p:nvPr/>
        </p:nvPicPr>
        <p:blipFill rotWithShape="1">
          <a:blip r:embed="rId2">
            <a:alphaModFix amt="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87" name="Google Shape;187;p27"/>
          <p:cNvCxnSpPr/>
          <p:nvPr/>
        </p:nvCxnSpPr>
        <p:spPr>
          <a:xfrm>
            <a:off x="8804175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7"/>
          <p:cNvCxnSpPr/>
          <p:nvPr/>
        </p:nvCxnSpPr>
        <p:spPr>
          <a:xfrm rot="10800000">
            <a:off x="376350" y="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8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cxnSp>
        <p:nvCxnSpPr>
          <p:cNvPr id="192" name="Google Shape;192;p28"/>
          <p:cNvCxnSpPr/>
          <p:nvPr/>
        </p:nvCxnSpPr>
        <p:spPr>
          <a:xfrm>
            <a:off x="376350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8"/>
          <p:cNvCxnSpPr/>
          <p:nvPr/>
        </p:nvCxnSpPr>
        <p:spPr>
          <a:xfrm rot="10800000">
            <a:off x="8804175" y="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9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cxnSp>
        <p:nvCxnSpPr>
          <p:cNvPr id="197" name="Google Shape;197;p29"/>
          <p:cNvCxnSpPr/>
          <p:nvPr/>
        </p:nvCxnSpPr>
        <p:spPr>
          <a:xfrm>
            <a:off x="8804175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713225" y="539500"/>
            <a:ext cx="44481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0" name="Google Shape;200;p30"/>
          <p:cNvSpPr txBox="1"/>
          <p:nvPr>
            <p:ph idx="1" type="subTitle"/>
          </p:nvPr>
        </p:nvSpPr>
        <p:spPr>
          <a:xfrm>
            <a:off x="713225" y="1568850"/>
            <a:ext cx="4448100" cy="11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1" name="Google Shape;201;p30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/>
        </p:nvSpPr>
        <p:spPr>
          <a:xfrm>
            <a:off x="713225" y="3861475"/>
            <a:ext cx="44481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b="1" sz="1200" u="sng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21" name="Google Shape;21;p4"/>
          <p:cNvCxnSpPr/>
          <p:nvPr/>
        </p:nvCxnSpPr>
        <p:spPr>
          <a:xfrm rot="10800000">
            <a:off x="8804175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1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p31"/>
          <p:cNvGrpSpPr/>
          <p:nvPr/>
        </p:nvGrpSpPr>
        <p:grpSpPr>
          <a:xfrm>
            <a:off x="393875" y="0"/>
            <a:ext cx="8394850" cy="5143500"/>
            <a:chOff x="393875" y="0"/>
            <a:chExt cx="8394850" cy="5143500"/>
          </a:xfrm>
        </p:grpSpPr>
        <p:cxnSp>
          <p:nvCxnSpPr>
            <p:cNvPr id="206" name="Google Shape;206;p31"/>
            <p:cNvCxnSpPr/>
            <p:nvPr/>
          </p:nvCxnSpPr>
          <p:spPr>
            <a:xfrm rot="10800000">
              <a:off x="393875" y="787800"/>
              <a:ext cx="0" cy="435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07" name="Google Shape;207;p31"/>
            <p:cNvCxnSpPr/>
            <p:nvPr/>
          </p:nvCxnSpPr>
          <p:spPr>
            <a:xfrm>
              <a:off x="8788725" y="0"/>
              <a:ext cx="0" cy="435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2"/>
          <p:cNvPicPr preferRelativeResize="0"/>
          <p:nvPr/>
        </p:nvPicPr>
        <p:blipFill rotWithShape="1">
          <a:blip r:embed="rId2">
            <a:alphaModFix amt="13000"/>
          </a:blip>
          <a:srcRect b="0" l="0" r="0" t="15597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32"/>
          <p:cNvGrpSpPr/>
          <p:nvPr/>
        </p:nvGrpSpPr>
        <p:grpSpPr>
          <a:xfrm>
            <a:off x="-1" y="2571750"/>
            <a:ext cx="9144003" cy="0"/>
            <a:chOff x="-1" y="2571750"/>
            <a:chExt cx="9144003" cy="0"/>
          </a:xfrm>
        </p:grpSpPr>
        <p:cxnSp>
          <p:nvCxnSpPr>
            <p:cNvPr id="211" name="Google Shape;211;p32"/>
            <p:cNvCxnSpPr>
              <a:stCxn id="209" idx="1"/>
            </p:cNvCxnSpPr>
            <p:nvPr/>
          </p:nvCxnSpPr>
          <p:spPr>
            <a:xfrm>
              <a:off x="-1" y="2571750"/>
              <a:ext cx="718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32"/>
            <p:cNvCxnSpPr>
              <a:stCxn id="209" idx="3"/>
            </p:cNvCxnSpPr>
            <p:nvPr/>
          </p:nvCxnSpPr>
          <p:spPr>
            <a:xfrm rot="10800000">
              <a:off x="8441101" y="2571750"/>
              <a:ext cx="702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 amt="13000"/>
          </a:blip>
          <a:srcRect b="0" l="0" r="0" t="15597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5055279" y="4031300"/>
            <a:ext cx="25056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" name="Google Shape;26;p5"/>
          <p:cNvSpPr txBox="1"/>
          <p:nvPr>
            <p:ph idx="2" type="subTitle"/>
          </p:nvPr>
        </p:nvSpPr>
        <p:spPr>
          <a:xfrm>
            <a:off x="1583300" y="4031300"/>
            <a:ext cx="25056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" name="Google Shape;27;p5"/>
          <p:cNvSpPr txBox="1"/>
          <p:nvPr>
            <p:ph idx="3" type="subTitle"/>
          </p:nvPr>
        </p:nvSpPr>
        <p:spPr>
          <a:xfrm>
            <a:off x="5055275" y="3494750"/>
            <a:ext cx="2505600" cy="53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4" type="subTitle"/>
          </p:nvPr>
        </p:nvSpPr>
        <p:spPr>
          <a:xfrm>
            <a:off x="1583075" y="3494750"/>
            <a:ext cx="2505600" cy="53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 rot="10800000">
            <a:off x="376350" y="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8804175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34" name="Google Shape;34;p6"/>
          <p:cNvCxnSpPr/>
          <p:nvPr/>
        </p:nvCxnSpPr>
        <p:spPr>
          <a:xfrm rot="10800000">
            <a:off x="8804175" y="-325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720000" y="1750200"/>
            <a:ext cx="4294800" cy="20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39" name="Google Shape;39;p7"/>
          <p:cNvCxnSpPr/>
          <p:nvPr/>
        </p:nvCxnSpPr>
        <p:spPr>
          <a:xfrm rot="10800000">
            <a:off x="-46325" y="470115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1969350" y="1428000"/>
            <a:ext cx="5205300" cy="22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/>
          <p:nvPr>
            <p:ph type="title"/>
          </p:nvPr>
        </p:nvSpPr>
        <p:spPr>
          <a:xfrm>
            <a:off x="2635500" y="1417775"/>
            <a:ext cx="3873000" cy="118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35500" y="2784175"/>
            <a:ext cx="3873000" cy="8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7" name="Google Shape;47;p9"/>
          <p:cNvCxnSpPr/>
          <p:nvPr/>
        </p:nvCxnSpPr>
        <p:spPr>
          <a:xfrm>
            <a:off x="889625" y="62770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" name="Google Shape;48;p9"/>
          <p:cNvCxnSpPr/>
          <p:nvPr/>
        </p:nvCxnSpPr>
        <p:spPr>
          <a:xfrm rot="10800000">
            <a:off x="-46325" y="451580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>
            <p:ph idx="2" type="pic"/>
          </p:nvPr>
        </p:nvSpPr>
        <p:spPr>
          <a:xfrm>
            <a:off x="-3301" y="0"/>
            <a:ext cx="9150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1157250" y="3854175"/>
            <a:ext cx="68295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 Medium"/>
              <a:buNone/>
              <a:defRPr sz="35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ctrTitle"/>
          </p:nvPr>
        </p:nvSpPr>
        <p:spPr>
          <a:xfrm>
            <a:off x="713225" y="754100"/>
            <a:ext cx="5233500" cy="23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Trabalho de AEDS:</a:t>
            </a:r>
            <a:br>
              <a:rPr lang="en"/>
            </a:br>
            <a:r>
              <a:rPr lang="en"/>
              <a:t>Stack</a:t>
            </a:r>
            <a:endParaRPr/>
          </a:p>
        </p:txBody>
      </p:sp>
      <p:sp>
        <p:nvSpPr>
          <p:cNvPr id="218" name="Google Shape;218;p33"/>
          <p:cNvSpPr txBox="1"/>
          <p:nvPr>
            <p:ph idx="1" type="subTitle"/>
          </p:nvPr>
        </p:nvSpPr>
        <p:spPr>
          <a:xfrm>
            <a:off x="713225" y="4214300"/>
            <a:ext cx="73701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Por: David Francisco Cordeiro Neto, João Pedro de Almeida Dupim e Pedro Henrique Santos</a:t>
            </a:r>
            <a:endParaRPr/>
          </a:p>
        </p:txBody>
      </p:sp>
      <p:cxnSp>
        <p:nvCxnSpPr>
          <p:cNvPr id="219" name="Google Shape;219;p33"/>
          <p:cNvCxnSpPr/>
          <p:nvPr/>
        </p:nvCxnSpPr>
        <p:spPr>
          <a:xfrm rot="10800000">
            <a:off x="8083225" y="-46200"/>
            <a:ext cx="0" cy="451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>
            <p:ph type="title"/>
          </p:nvPr>
        </p:nvSpPr>
        <p:spPr>
          <a:xfrm>
            <a:off x="4872300" y="2193950"/>
            <a:ext cx="4598100" cy="9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Prático</a:t>
            </a:r>
            <a:endParaRPr/>
          </a:p>
        </p:txBody>
      </p:sp>
      <p:sp>
        <p:nvSpPr>
          <p:cNvPr id="301" name="Google Shape;301;p42"/>
          <p:cNvSpPr txBox="1"/>
          <p:nvPr>
            <p:ph idx="2" type="title"/>
          </p:nvPr>
        </p:nvSpPr>
        <p:spPr>
          <a:xfrm>
            <a:off x="6398525" y="539500"/>
            <a:ext cx="2205900" cy="16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302" name="Google Shape;302;p42"/>
          <p:cNvCxnSpPr/>
          <p:nvPr/>
        </p:nvCxnSpPr>
        <p:spPr>
          <a:xfrm>
            <a:off x="0" y="1385800"/>
            <a:ext cx="563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543150" y="338200"/>
            <a:ext cx="20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Sumário</a:t>
            </a:r>
            <a:endParaRPr/>
          </a:p>
        </p:txBody>
      </p:sp>
      <p:sp>
        <p:nvSpPr>
          <p:cNvPr id="225" name="Google Shape;225;p34"/>
          <p:cNvSpPr txBox="1"/>
          <p:nvPr>
            <p:ph idx="2" type="title"/>
          </p:nvPr>
        </p:nvSpPr>
        <p:spPr>
          <a:xfrm>
            <a:off x="2917006" y="150832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6" name="Google Shape;226;p34"/>
          <p:cNvSpPr txBox="1"/>
          <p:nvPr>
            <p:ph idx="3" type="title"/>
          </p:nvPr>
        </p:nvSpPr>
        <p:spPr>
          <a:xfrm>
            <a:off x="2917006" y="320874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7" name="Google Shape;227;p34"/>
          <p:cNvSpPr txBox="1"/>
          <p:nvPr>
            <p:ph idx="4" type="title"/>
          </p:nvPr>
        </p:nvSpPr>
        <p:spPr>
          <a:xfrm>
            <a:off x="5492297" y="150832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8" name="Google Shape;228;p34"/>
          <p:cNvSpPr txBox="1"/>
          <p:nvPr>
            <p:ph idx="5" type="title"/>
          </p:nvPr>
        </p:nvSpPr>
        <p:spPr>
          <a:xfrm>
            <a:off x="5492297" y="320874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9" name="Google Shape;229;p34"/>
          <p:cNvSpPr txBox="1"/>
          <p:nvPr>
            <p:ph idx="1" type="subTitle"/>
          </p:nvPr>
        </p:nvSpPr>
        <p:spPr>
          <a:xfrm>
            <a:off x="2080456" y="2112309"/>
            <a:ext cx="2407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230" name="Google Shape;230;p34"/>
          <p:cNvSpPr txBox="1"/>
          <p:nvPr>
            <p:ph idx="8" type="subTitle"/>
          </p:nvPr>
        </p:nvSpPr>
        <p:spPr>
          <a:xfrm>
            <a:off x="4655747" y="2446522"/>
            <a:ext cx="2407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Pontos Principais</a:t>
            </a:r>
            <a:endParaRPr/>
          </a:p>
        </p:txBody>
      </p:sp>
      <p:sp>
        <p:nvSpPr>
          <p:cNvPr id="231" name="Google Shape;231;p34"/>
          <p:cNvSpPr txBox="1"/>
          <p:nvPr>
            <p:ph idx="13" type="subTitle"/>
          </p:nvPr>
        </p:nvSpPr>
        <p:spPr>
          <a:xfrm>
            <a:off x="2080456" y="3812797"/>
            <a:ext cx="2407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Utilizar</a:t>
            </a:r>
            <a:endParaRPr/>
          </a:p>
        </p:txBody>
      </p:sp>
      <p:sp>
        <p:nvSpPr>
          <p:cNvPr id="232" name="Google Shape;232;p34"/>
          <p:cNvSpPr txBox="1"/>
          <p:nvPr>
            <p:ph idx="14" type="subTitle"/>
          </p:nvPr>
        </p:nvSpPr>
        <p:spPr>
          <a:xfrm>
            <a:off x="4655747" y="4146247"/>
            <a:ext cx="2407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Prático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713225" y="2440025"/>
            <a:ext cx="5156100" cy="9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 ao Stack</a:t>
            </a:r>
            <a:endParaRPr/>
          </a:p>
        </p:txBody>
      </p:sp>
      <p:sp>
        <p:nvSpPr>
          <p:cNvPr id="238" name="Google Shape;238;p35"/>
          <p:cNvSpPr txBox="1"/>
          <p:nvPr>
            <p:ph idx="2" type="title"/>
          </p:nvPr>
        </p:nvSpPr>
        <p:spPr>
          <a:xfrm>
            <a:off x="713225" y="539500"/>
            <a:ext cx="2205900" cy="16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39" name="Google Shape;239;p35"/>
          <p:cNvCxnSpPr>
            <a:stCxn id="240" idx="6"/>
          </p:cNvCxnSpPr>
          <p:nvPr/>
        </p:nvCxnSpPr>
        <p:spPr>
          <a:xfrm>
            <a:off x="3684575" y="1385800"/>
            <a:ext cx="563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/>
        </p:nvSpPr>
        <p:spPr>
          <a:xfrm>
            <a:off x="1054050" y="467600"/>
            <a:ext cx="3000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 biblioteca stack em C++ oferece uma implementação pronta da estrutura de dados de pilha. Ela está disponível como parte da biblioteca padrão do C++ e pode ser incluída no seu código usando </a:t>
            </a:r>
            <a:r>
              <a:rPr lang="en" sz="1500">
                <a:solidFill>
                  <a:schemeClr val="dk1"/>
                </a:solidFill>
                <a:highlight>
                  <a:schemeClr val="accent1"/>
                </a:highlight>
                <a:latin typeface="Work Sans"/>
                <a:ea typeface="Work Sans"/>
                <a:cs typeface="Work Sans"/>
                <a:sym typeface="Work Sans"/>
              </a:rPr>
              <a:t>#include &lt;stack&gt;</a:t>
            </a: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46" name="Google Shape;246;p36"/>
          <p:cNvSpPr txBox="1"/>
          <p:nvPr/>
        </p:nvSpPr>
        <p:spPr>
          <a:xfrm>
            <a:off x="5089950" y="467600"/>
            <a:ext cx="30000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Uma pilha é uma estrutura de dados que segue o princípio de </a:t>
            </a:r>
            <a:r>
              <a:rPr lang="en" sz="1500">
                <a:solidFill>
                  <a:schemeClr val="dk1"/>
                </a:solidFill>
                <a:highlight>
                  <a:schemeClr val="accent1"/>
                </a:highlight>
                <a:latin typeface="Work Sans"/>
                <a:ea typeface="Work Sans"/>
                <a:cs typeface="Work Sans"/>
                <a:sym typeface="Work Sans"/>
              </a:rPr>
              <a:t>LIFO</a:t>
            </a: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ou seja, </a:t>
            </a:r>
            <a:r>
              <a:rPr lang="en" sz="1500">
                <a:solidFill>
                  <a:schemeClr val="dk1"/>
                </a:solidFill>
                <a:highlight>
                  <a:schemeClr val="accent1"/>
                </a:highlight>
                <a:latin typeface="Work Sans"/>
                <a:ea typeface="Work Sans"/>
                <a:cs typeface="Work Sans"/>
                <a:sym typeface="Work Sans"/>
              </a:rPr>
              <a:t>o último elemento adicionado à pilha é o primeiro a ser removido</a:t>
            </a: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 Ela é semelhante a uma pilha física de objetos, onde você pode adicionar ou remover itens apenas no topo da pilha.</a:t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47" name="Google Shape;247;p36"/>
          <p:cNvSpPr txBox="1"/>
          <p:nvPr/>
        </p:nvSpPr>
        <p:spPr>
          <a:xfrm>
            <a:off x="5965270" y="2953090"/>
            <a:ext cx="118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“LIFO”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48" name="Google Shape;248;p36"/>
          <p:cNvSpPr txBox="1"/>
          <p:nvPr/>
        </p:nvSpPr>
        <p:spPr>
          <a:xfrm>
            <a:off x="5965270" y="3418937"/>
            <a:ext cx="118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Last</a:t>
            </a:r>
            <a:r>
              <a:rPr lang="en" sz="15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 In, </a:t>
            </a:r>
            <a:r>
              <a:rPr lang="en" sz="15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First</a:t>
            </a:r>
            <a:r>
              <a:rPr lang="en" sz="15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 Out</a:t>
            </a:r>
            <a:endParaRPr sz="15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49" name="Google Shape;249;p36"/>
          <p:cNvSpPr/>
          <p:nvPr/>
        </p:nvSpPr>
        <p:spPr>
          <a:xfrm>
            <a:off x="5897025" y="2961200"/>
            <a:ext cx="1316700" cy="1163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FFFFFF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50" name="Google Shape;2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200" y="3796872"/>
            <a:ext cx="2192222" cy="885628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1" name="Google Shape;25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7202" y="2911275"/>
            <a:ext cx="2192222" cy="88559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4872300" y="2193950"/>
            <a:ext cx="4598100" cy="9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Pontos Principais</a:t>
            </a:r>
            <a:endParaRPr/>
          </a:p>
        </p:txBody>
      </p:sp>
      <p:sp>
        <p:nvSpPr>
          <p:cNvPr id="257" name="Google Shape;257;p37"/>
          <p:cNvSpPr txBox="1"/>
          <p:nvPr>
            <p:ph idx="2" type="title"/>
          </p:nvPr>
        </p:nvSpPr>
        <p:spPr>
          <a:xfrm>
            <a:off x="6398525" y="539500"/>
            <a:ext cx="2205900" cy="16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58" name="Google Shape;258;p37"/>
          <p:cNvCxnSpPr/>
          <p:nvPr/>
        </p:nvCxnSpPr>
        <p:spPr>
          <a:xfrm>
            <a:off x="0" y="1385800"/>
            <a:ext cx="563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/>
        </p:nvSpPr>
        <p:spPr>
          <a:xfrm>
            <a:off x="814225" y="737425"/>
            <a:ext cx="30000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 biblioteca stack em C++ é uma implementação de pilha que fornece </a:t>
            </a: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uma interface simples e fácil de usar para operações de pilha. Ela encapsula um contêiner subjacente e oferece métodos convenientes para manipulação de pilhas.</a:t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64" name="Google Shape;264;p38"/>
          <p:cNvSpPr txBox="1"/>
          <p:nvPr/>
        </p:nvSpPr>
        <p:spPr>
          <a:xfrm>
            <a:off x="5246450" y="737425"/>
            <a:ext cx="2780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 classe stack simplifica a implementação e o gerenciamento de pilhas em C++, oferecendo uma interface intuitiva e amigável sendo</a:t>
            </a: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um adaptador de contêiner, o que significa que pode ser utilizado com diferentes tipos de contêineres subjacentes (como </a:t>
            </a:r>
            <a:r>
              <a:rPr lang="en" sz="1500">
                <a:solidFill>
                  <a:schemeClr val="dk1"/>
                </a:solidFill>
                <a:highlight>
                  <a:schemeClr val="accent1"/>
                </a:highlight>
                <a:latin typeface="Work Sans"/>
                <a:ea typeface="Work Sans"/>
                <a:cs typeface="Work Sans"/>
                <a:sym typeface="Work Sans"/>
              </a:rPr>
              <a:t>vector</a:t>
            </a: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e </a:t>
            </a:r>
            <a:r>
              <a:rPr lang="en" sz="1500">
                <a:solidFill>
                  <a:schemeClr val="dk1"/>
                </a:solidFill>
                <a:highlight>
                  <a:schemeClr val="accent1"/>
                </a:highlight>
                <a:latin typeface="Work Sans"/>
                <a:ea typeface="Work Sans"/>
                <a:cs typeface="Work Sans"/>
                <a:sym typeface="Work Sans"/>
              </a:rPr>
              <a:t>list</a:t>
            </a: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.).</a:t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Principais Operações oferecidos pela biblioteca</a:t>
            </a:r>
            <a:endParaRPr sz="2500"/>
          </a:p>
        </p:txBody>
      </p:sp>
      <p:sp>
        <p:nvSpPr>
          <p:cNvPr id="270" name="Google Shape;270;p39"/>
          <p:cNvSpPr txBox="1"/>
          <p:nvPr/>
        </p:nvSpPr>
        <p:spPr>
          <a:xfrm>
            <a:off x="3448462" y="1966986"/>
            <a:ext cx="22470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Remove o elemento do topo da pilha.</a:t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71" name="Google Shape;271;p39"/>
          <p:cNvSpPr txBox="1"/>
          <p:nvPr/>
        </p:nvSpPr>
        <p:spPr>
          <a:xfrm>
            <a:off x="6179487" y="1966986"/>
            <a:ext cx="22470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Acessa o elemento no topo da pilha sem removê-lo.</a:t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72" name="Google Shape;272;p39"/>
          <p:cNvSpPr txBox="1"/>
          <p:nvPr/>
        </p:nvSpPr>
        <p:spPr>
          <a:xfrm>
            <a:off x="715613" y="1966986"/>
            <a:ext cx="22470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Adiciona um elemento ao topo da pilha.</a:t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73" name="Google Shape;273;p39"/>
          <p:cNvSpPr txBox="1"/>
          <p:nvPr/>
        </p:nvSpPr>
        <p:spPr>
          <a:xfrm>
            <a:off x="719313" y="3623181"/>
            <a:ext cx="22470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Verifica se a pilha está vazia.</a:t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74" name="Google Shape;274;p39"/>
          <p:cNvSpPr txBox="1"/>
          <p:nvPr/>
        </p:nvSpPr>
        <p:spPr>
          <a:xfrm>
            <a:off x="3448462" y="3623181"/>
            <a:ext cx="22470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Troca o conteúdo de duas pilhas.</a:t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75" name="Google Shape;275;p39"/>
          <p:cNvSpPr txBox="1"/>
          <p:nvPr/>
        </p:nvSpPr>
        <p:spPr>
          <a:xfrm>
            <a:off x="6179487" y="3623181"/>
            <a:ext cx="22470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Retorna a composição na pilha.</a:t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76" name="Google Shape;276;p39"/>
          <p:cNvSpPr txBox="1"/>
          <p:nvPr/>
        </p:nvSpPr>
        <p:spPr>
          <a:xfrm>
            <a:off x="715775" y="1448613"/>
            <a:ext cx="2247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push()</a:t>
            </a:r>
            <a:endParaRPr sz="34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277" name="Google Shape;277;p39"/>
          <p:cNvSpPr txBox="1"/>
          <p:nvPr/>
        </p:nvSpPr>
        <p:spPr>
          <a:xfrm>
            <a:off x="3446774" y="1448613"/>
            <a:ext cx="2247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pop()</a:t>
            </a:r>
            <a:endParaRPr sz="34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278" name="Google Shape;278;p39"/>
          <p:cNvSpPr txBox="1"/>
          <p:nvPr/>
        </p:nvSpPr>
        <p:spPr>
          <a:xfrm>
            <a:off x="6177787" y="1448613"/>
            <a:ext cx="22506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top()</a:t>
            </a:r>
            <a:endParaRPr sz="34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279" name="Google Shape;279;p39"/>
          <p:cNvSpPr txBox="1"/>
          <p:nvPr/>
        </p:nvSpPr>
        <p:spPr>
          <a:xfrm>
            <a:off x="717613" y="3138381"/>
            <a:ext cx="2250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empty()</a:t>
            </a:r>
            <a:endParaRPr sz="24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280" name="Google Shape;280;p39"/>
          <p:cNvSpPr txBox="1"/>
          <p:nvPr/>
        </p:nvSpPr>
        <p:spPr>
          <a:xfrm>
            <a:off x="3446762" y="3138381"/>
            <a:ext cx="2250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swap()</a:t>
            </a:r>
            <a:endParaRPr sz="24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281" name="Google Shape;281;p39"/>
          <p:cNvSpPr txBox="1"/>
          <p:nvPr/>
        </p:nvSpPr>
        <p:spPr>
          <a:xfrm>
            <a:off x="6177787" y="3138381"/>
            <a:ext cx="2250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size()</a:t>
            </a:r>
            <a:endParaRPr sz="24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/>
          <p:nvPr>
            <p:ph type="title"/>
          </p:nvPr>
        </p:nvSpPr>
        <p:spPr>
          <a:xfrm>
            <a:off x="713225" y="2440025"/>
            <a:ext cx="5156100" cy="9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Utilizar</a:t>
            </a:r>
            <a:endParaRPr/>
          </a:p>
        </p:txBody>
      </p:sp>
      <p:sp>
        <p:nvSpPr>
          <p:cNvPr id="287" name="Google Shape;287;p40"/>
          <p:cNvSpPr txBox="1"/>
          <p:nvPr>
            <p:ph idx="2" type="title"/>
          </p:nvPr>
        </p:nvSpPr>
        <p:spPr>
          <a:xfrm>
            <a:off x="713225" y="539500"/>
            <a:ext cx="2205900" cy="16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288" name="Google Shape;288;p40"/>
          <p:cNvCxnSpPr>
            <a:stCxn id="289" idx="6"/>
          </p:cNvCxnSpPr>
          <p:nvPr/>
        </p:nvCxnSpPr>
        <p:spPr>
          <a:xfrm>
            <a:off x="3684575" y="1385800"/>
            <a:ext cx="563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/>
        </p:nvSpPr>
        <p:spPr>
          <a:xfrm>
            <a:off x="868000" y="737425"/>
            <a:ext cx="3000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Para utilizar a biblioteca stack em C++ d</a:t>
            </a: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eclare uma variável do tipo stack com o tipo de dado que é desejado armazenar na pilha, por exemplo, stack&lt;int&gt; para criar uma pilha de inteiros. A partir daí, é possível usar os métodos disponíveis, como push(), pop(), top(), empty() e size(), para interagir com a pilha.</a:t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95" name="Google Shape;29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2175" y="1215900"/>
            <a:ext cx="2274300" cy="878426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uroanatomy: Central Nervous System by Slidesgo">
  <a:themeElements>
    <a:clrScheme name="Simple Light">
      <a:dk1>
        <a:srgbClr val="FFFFFF"/>
      </a:dk1>
      <a:lt1>
        <a:srgbClr val="191919"/>
      </a:lt1>
      <a:dk2>
        <a:srgbClr val="373737"/>
      </a:dk2>
      <a:lt2>
        <a:srgbClr val="565656"/>
      </a:lt2>
      <a:accent1>
        <a:srgbClr val="79797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