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Work Sans Medium"/>
      <p:regular r:id="rId16"/>
      <p:bold r:id="rId17"/>
      <p:italic r:id="rId18"/>
      <p:boldItalic r:id="rId19"/>
    </p:embeddedFont>
    <p:embeddedFont>
      <p:font typeface="Work Sans"/>
      <p:regular r:id="rId20"/>
      <p:bold r:id="rId21"/>
      <p:italic r:id="rId22"/>
      <p:boldItalic r:id="rId23"/>
    </p:embeddedFont>
    <p:embeddedFont>
      <p:font typeface="Work Sans Light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22" Type="http://schemas.openxmlformats.org/officeDocument/2006/relationships/font" Target="fonts/WorkSans-italic.fntdata"/><Relationship Id="rId21" Type="http://schemas.openxmlformats.org/officeDocument/2006/relationships/font" Target="fonts/WorkSans-bold.fntdata"/><Relationship Id="rId24" Type="http://schemas.openxmlformats.org/officeDocument/2006/relationships/font" Target="fonts/WorkSansLight-regular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WorkSansLight-italic.fntdata"/><Relationship Id="rId25" Type="http://schemas.openxmlformats.org/officeDocument/2006/relationships/font" Target="fonts/WorkSansLight-bold.fntdata"/><Relationship Id="rId27" Type="http://schemas.openxmlformats.org/officeDocument/2006/relationships/font" Target="fonts/WorkSansLight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17" Type="http://schemas.openxmlformats.org/officeDocument/2006/relationships/font" Target="fonts/WorkSansMedium-bold.fntdata"/><Relationship Id="rId16" Type="http://schemas.openxmlformats.org/officeDocument/2006/relationships/font" Target="fonts/WorkSansMedium-regular.fntdata"/><Relationship Id="rId19" Type="http://schemas.openxmlformats.org/officeDocument/2006/relationships/font" Target="fonts/WorkSansMedium-boldItalic.fntdata"/><Relationship Id="rId18" Type="http://schemas.openxmlformats.org/officeDocument/2006/relationships/font" Target="fonts/WorkSans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1ed216f0946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1ed216f0946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d431007ba2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d431007ba2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54dda1946d_6_3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54dda1946d_6_3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14072739ea5_1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14072739ea5_1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1ed216f094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1ed216f094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d431007ba2_0_2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d431007ba2_0_2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54dda1946d_4_27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54dda1946d_4_27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1ed216f094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1ed216f094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54dda1946d_6_2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54dda1946d_6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Relationship Id="rId3" Type="http://schemas.openxmlformats.org/officeDocument/2006/relationships/hyperlink" Target="https://bit.ly/3A1uf1Q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jp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754100"/>
            <a:ext cx="5233500" cy="23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13225" y="4214300"/>
            <a:ext cx="52335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11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713225" y="539500"/>
            <a:ext cx="6229800" cy="125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72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subTitle"/>
          </p:nvPr>
        </p:nvSpPr>
        <p:spPr>
          <a:xfrm>
            <a:off x="5506475" y="3846050"/>
            <a:ext cx="2924400" cy="757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/>
          <p:nvPr/>
        </p:nvSpPr>
        <p:spPr>
          <a:xfrm>
            <a:off x="2121288" y="2947800"/>
            <a:ext cx="791400" cy="7542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12"/>
          <p:cNvSpPr txBox="1"/>
          <p:nvPr/>
        </p:nvSpPr>
        <p:spPr>
          <a:xfrm>
            <a:off x="2121288" y="3104850"/>
            <a:ext cx="791400" cy="440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#ffffff</a:t>
            </a:r>
            <a:endParaRPr sz="1000"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3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2" name="Google Shape;62;p13"/>
          <p:cNvSpPr txBox="1"/>
          <p:nvPr>
            <p:ph hasCustomPrompt="1" idx="2" type="title"/>
          </p:nvPr>
        </p:nvSpPr>
        <p:spPr>
          <a:xfrm>
            <a:off x="1632756" y="150069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3" name="Google Shape;63;p13"/>
          <p:cNvSpPr txBox="1"/>
          <p:nvPr>
            <p:ph hasCustomPrompt="1" idx="3" type="title"/>
          </p:nvPr>
        </p:nvSpPr>
        <p:spPr>
          <a:xfrm>
            <a:off x="1632756" y="32011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4" name="Google Shape;64;p13"/>
          <p:cNvSpPr txBox="1"/>
          <p:nvPr>
            <p:ph hasCustomPrompt="1" idx="4" type="title"/>
          </p:nvPr>
        </p:nvSpPr>
        <p:spPr>
          <a:xfrm>
            <a:off x="4208047" y="150069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5" name="Google Shape;65;p13"/>
          <p:cNvSpPr txBox="1"/>
          <p:nvPr>
            <p:ph hasCustomPrompt="1" idx="5" type="title"/>
          </p:nvPr>
        </p:nvSpPr>
        <p:spPr>
          <a:xfrm>
            <a:off x="4208047" y="32011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6" name="Google Shape;66;p13"/>
          <p:cNvSpPr txBox="1"/>
          <p:nvPr>
            <p:ph hasCustomPrompt="1" idx="6" type="title"/>
          </p:nvPr>
        </p:nvSpPr>
        <p:spPr>
          <a:xfrm>
            <a:off x="6783334" y="150069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7" name="Google Shape;67;p13"/>
          <p:cNvSpPr txBox="1"/>
          <p:nvPr>
            <p:ph hasCustomPrompt="1" idx="7" type="title"/>
          </p:nvPr>
        </p:nvSpPr>
        <p:spPr>
          <a:xfrm>
            <a:off x="6783334" y="3201116"/>
            <a:ext cx="734700" cy="447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68" name="Google Shape;68;p13"/>
          <p:cNvSpPr txBox="1"/>
          <p:nvPr>
            <p:ph idx="1" type="subTitle"/>
          </p:nvPr>
        </p:nvSpPr>
        <p:spPr>
          <a:xfrm>
            <a:off x="796206" y="2104684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9" name="Google Shape;69;p13"/>
          <p:cNvSpPr txBox="1"/>
          <p:nvPr>
            <p:ph idx="8" type="subTitle"/>
          </p:nvPr>
        </p:nvSpPr>
        <p:spPr>
          <a:xfrm>
            <a:off x="3371497" y="2104684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13"/>
          <p:cNvSpPr txBox="1"/>
          <p:nvPr>
            <p:ph idx="9" type="subTitle"/>
          </p:nvPr>
        </p:nvSpPr>
        <p:spPr>
          <a:xfrm>
            <a:off x="5946784" y="2104684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1" name="Google Shape;71;p13"/>
          <p:cNvSpPr txBox="1"/>
          <p:nvPr>
            <p:ph idx="13" type="subTitle"/>
          </p:nvPr>
        </p:nvSpPr>
        <p:spPr>
          <a:xfrm>
            <a:off x="796206" y="380517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2" name="Google Shape;72;p13"/>
          <p:cNvSpPr txBox="1"/>
          <p:nvPr>
            <p:ph idx="14" type="subTitle"/>
          </p:nvPr>
        </p:nvSpPr>
        <p:spPr>
          <a:xfrm>
            <a:off x="3371497" y="380517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3"/>
          <p:cNvSpPr txBox="1"/>
          <p:nvPr>
            <p:ph idx="15" type="subTitle"/>
          </p:nvPr>
        </p:nvSpPr>
        <p:spPr>
          <a:xfrm>
            <a:off x="5946784" y="380517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74" name="Google Shape;74;p13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BLANK_1_1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4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4"/>
          <p:cNvSpPr txBox="1"/>
          <p:nvPr>
            <p:ph type="title"/>
          </p:nvPr>
        </p:nvSpPr>
        <p:spPr>
          <a:xfrm>
            <a:off x="713225" y="3964575"/>
            <a:ext cx="4569300" cy="61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9" name="Google Shape;79;p14"/>
          <p:cNvSpPr txBox="1"/>
          <p:nvPr>
            <p:ph idx="1" type="subTitle"/>
          </p:nvPr>
        </p:nvSpPr>
        <p:spPr>
          <a:xfrm>
            <a:off x="713225" y="926750"/>
            <a:ext cx="4569300" cy="245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Google Shape;81;p15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2" name="Google Shape;82;p15"/>
          <p:cNvSpPr txBox="1"/>
          <p:nvPr>
            <p:ph type="title"/>
          </p:nvPr>
        </p:nvSpPr>
        <p:spPr>
          <a:xfrm>
            <a:off x="936250" y="1170025"/>
            <a:ext cx="2979300" cy="2307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3" name="Google Shape;83;p15"/>
          <p:cNvSpPr txBox="1"/>
          <p:nvPr>
            <p:ph idx="1" type="subTitle"/>
          </p:nvPr>
        </p:nvSpPr>
        <p:spPr>
          <a:xfrm>
            <a:off x="936250" y="3564200"/>
            <a:ext cx="2979300" cy="85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5"/>
          <p:cNvSpPr/>
          <p:nvPr>
            <p:ph idx="2" type="pic"/>
          </p:nvPr>
        </p:nvSpPr>
        <p:spPr>
          <a:xfrm>
            <a:off x="5297950" y="0"/>
            <a:ext cx="3846000" cy="5143500"/>
          </a:xfrm>
          <a:prstGeom prst="rect">
            <a:avLst/>
          </a:prstGeom>
          <a:noFill/>
          <a:ln>
            <a:noFill/>
          </a:ln>
        </p:spPr>
      </p:sp>
      <p:cxnSp>
        <p:nvCxnSpPr>
          <p:cNvPr id="85" name="Google Shape;85;p15"/>
          <p:cNvCxnSpPr/>
          <p:nvPr/>
        </p:nvCxnSpPr>
        <p:spPr>
          <a:xfrm rot="10800000">
            <a:off x="37532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6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6"/>
          <p:cNvSpPr txBox="1"/>
          <p:nvPr>
            <p:ph type="title"/>
          </p:nvPr>
        </p:nvSpPr>
        <p:spPr>
          <a:xfrm>
            <a:off x="1110349" y="1525275"/>
            <a:ext cx="2775600" cy="12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" type="subTitle"/>
          </p:nvPr>
        </p:nvSpPr>
        <p:spPr>
          <a:xfrm>
            <a:off x="1110361" y="2731125"/>
            <a:ext cx="27756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0" name="Google Shape;90;p16"/>
          <p:cNvCxnSpPr/>
          <p:nvPr/>
        </p:nvCxnSpPr>
        <p:spPr>
          <a:xfrm rot="10800000">
            <a:off x="843300" y="4216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1" name="Google Shape;91;p16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" name="Google Shape;93;p17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7"/>
          <p:cNvSpPr txBox="1"/>
          <p:nvPr>
            <p:ph type="title"/>
          </p:nvPr>
        </p:nvSpPr>
        <p:spPr>
          <a:xfrm>
            <a:off x="4648500" y="1527342"/>
            <a:ext cx="2803800" cy="12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" type="subTitle"/>
          </p:nvPr>
        </p:nvSpPr>
        <p:spPr>
          <a:xfrm>
            <a:off x="4648642" y="2733342"/>
            <a:ext cx="2803800" cy="886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96" name="Google Shape;96;p17"/>
          <p:cNvCxnSpPr/>
          <p:nvPr/>
        </p:nvCxnSpPr>
        <p:spPr>
          <a:xfrm>
            <a:off x="376350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7" name="Google Shape;97;p17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2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18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8"/>
          <p:cNvSpPr txBox="1"/>
          <p:nvPr>
            <p:ph type="title"/>
          </p:nvPr>
        </p:nvSpPr>
        <p:spPr>
          <a:xfrm>
            <a:off x="1708950" y="1527352"/>
            <a:ext cx="2795100" cy="1206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" type="subTitle"/>
          </p:nvPr>
        </p:nvSpPr>
        <p:spPr>
          <a:xfrm>
            <a:off x="1708950" y="2733352"/>
            <a:ext cx="2795100" cy="88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02" name="Google Shape;102;p18"/>
          <p:cNvCxnSpPr/>
          <p:nvPr/>
        </p:nvCxnSpPr>
        <p:spPr>
          <a:xfrm rot="10800000">
            <a:off x="843300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18"/>
          <p:cNvCxnSpPr/>
          <p:nvPr/>
        </p:nvCxnSpPr>
        <p:spPr>
          <a:xfrm rot="10800000">
            <a:off x="-46325" y="4216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TITLE_AND_TWO_COLUMNS_1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19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subTitle"/>
          </p:nvPr>
        </p:nvSpPr>
        <p:spPr>
          <a:xfrm>
            <a:off x="4983348" y="2786950"/>
            <a:ext cx="29361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2" type="subTitle"/>
          </p:nvPr>
        </p:nvSpPr>
        <p:spPr>
          <a:xfrm>
            <a:off x="1224550" y="2786950"/>
            <a:ext cx="2936100" cy="146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3" type="subTitle"/>
          </p:nvPr>
        </p:nvSpPr>
        <p:spPr>
          <a:xfrm>
            <a:off x="1224550" y="2228050"/>
            <a:ext cx="2936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19"/>
          <p:cNvSpPr txBox="1"/>
          <p:nvPr>
            <p:ph idx="4" type="subTitle"/>
          </p:nvPr>
        </p:nvSpPr>
        <p:spPr>
          <a:xfrm>
            <a:off x="4983342" y="2228050"/>
            <a:ext cx="29361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11" name="Google Shape;111;p19"/>
          <p:cNvCxnSpPr/>
          <p:nvPr/>
        </p:nvCxnSpPr>
        <p:spPr>
          <a:xfrm>
            <a:off x="376350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12" name="Google Shape;112;p19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2">
  <p:cSld name="TITLE_AND_TWO_COLUMNS_1_1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4" name="Google Shape;114;p20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20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6" name="Google Shape;116;p20"/>
          <p:cNvSpPr txBox="1"/>
          <p:nvPr>
            <p:ph idx="1" type="subTitle"/>
          </p:nvPr>
        </p:nvSpPr>
        <p:spPr>
          <a:xfrm>
            <a:off x="4574225" y="1782075"/>
            <a:ext cx="3280800" cy="21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0"/>
          <p:cNvSpPr txBox="1"/>
          <p:nvPr>
            <p:ph idx="2" type="subTitle"/>
          </p:nvPr>
        </p:nvSpPr>
        <p:spPr>
          <a:xfrm>
            <a:off x="720000" y="1782075"/>
            <a:ext cx="3280800" cy="2155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118" name="Google Shape;118;p20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title"/>
          </p:nvPr>
        </p:nvSpPr>
        <p:spPr>
          <a:xfrm>
            <a:off x="713225" y="3683900"/>
            <a:ext cx="5156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713225" y="539500"/>
            <a:ext cx="2205900" cy="1692600"/>
          </a:xfrm>
          <a:prstGeom prst="rect">
            <a:avLst/>
          </a:prstGeom>
          <a:noFill/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12000">
                <a:latin typeface="Work Sans"/>
                <a:ea typeface="Work Sans"/>
                <a:cs typeface="Work Sans"/>
                <a:sym typeface="Work Sans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5869450" y="3683850"/>
            <a:ext cx="25614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21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21" name="Google Shape;121;p21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22" name="Google Shape;122;p21"/>
          <p:cNvSpPr txBox="1"/>
          <p:nvPr>
            <p:ph idx="1" type="subTitle"/>
          </p:nvPr>
        </p:nvSpPr>
        <p:spPr>
          <a:xfrm>
            <a:off x="720000" y="2786150"/>
            <a:ext cx="23025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1"/>
          <p:cNvSpPr txBox="1"/>
          <p:nvPr>
            <p:ph idx="2" type="subTitle"/>
          </p:nvPr>
        </p:nvSpPr>
        <p:spPr>
          <a:xfrm>
            <a:off x="3271400" y="2786150"/>
            <a:ext cx="23025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21"/>
          <p:cNvSpPr txBox="1"/>
          <p:nvPr>
            <p:ph idx="3" type="subTitle"/>
          </p:nvPr>
        </p:nvSpPr>
        <p:spPr>
          <a:xfrm>
            <a:off x="5822800" y="2786150"/>
            <a:ext cx="2302500" cy="144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21"/>
          <p:cNvSpPr txBox="1"/>
          <p:nvPr>
            <p:ph idx="4" type="subTitle"/>
          </p:nvPr>
        </p:nvSpPr>
        <p:spPr>
          <a:xfrm>
            <a:off x="720000" y="2258450"/>
            <a:ext cx="23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6" name="Google Shape;126;p21"/>
          <p:cNvSpPr txBox="1"/>
          <p:nvPr>
            <p:ph idx="5" type="subTitle"/>
          </p:nvPr>
        </p:nvSpPr>
        <p:spPr>
          <a:xfrm>
            <a:off x="3271406" y="2258450"/>
            <a:ext cx="23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7" name="Google Shape;127;p21"/>
          <p:cNvSpPr txBox="1"/>
          <p:nvPr>
            <p:ph idx="6" type="subTitle"/>
          </p:nvPr>
        </p:nvSpPr>
        <p:spPr>
          <a:xfrm>
            <a:off x="5822806" y="2258450"/>
            <a:ext cx="2302500" cy="52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28" name="Google Shape;128;p21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2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31" name="Google Shape;131;p22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32" name="Google Shape;132;p22"/>
          <p:cNvSpPr txBox="1"/>
          <p:nvPr>
            <p:ph idx="1" type="subTitle"/>
          </p:nvPr>
        </p:nvSpPr>
        <p:spPr>
          <a:xfrm>
            <a:off x="1383875" y="1823393"/>
            <a:ext cx="30150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2" type="subTitle"/>
          </p:nvPr>
        </p:nvSpPr>
        <p:spPr>
          <a:xfrm>
            <a:off x="5415727" y="1823393"/>
            <a:ext cx="30102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3" type="subTitle"/>
          </p:nvPr>
        </p:nvSpPr>
        <p:spPr>
          <a:xfrm>
            <a:off x="1388725" y="3469938"/>
            <a:ext cx="30150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4" type="subTitle"/>
          </p:nvPr>
        </p:nvSpPr>
        <p:spPr>
          <a:xfrm>
            <a:off x="5420574" y="3469938"/>
            <a:ext cx="30102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5" type="subTitle"/>
          </p:nvPr>
        </p:nvSpPr>
        <p:spPr>
          <a:xfrm>
            <a:off x="1383875" y="1343993"/>
            <a:ext cx="30150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7" name="Google Shape;137;p22"/>
          <p:cNvSpPr txBox="1"/>
          <p:nvPr>
            <p:ph idx="6" type="subTitle"/>
          </p:nvPr>
        </p:nvSpPr>
        <p:spPr>
          <a:xfrm>
            <a:off x="1388717" y="2990463"/>
            <a:ext cx="30150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8" name="Google Shape;138;p22"/>
          <p:cNvSpPr txBox="1"/>
          <p:nvPr>
            <p:ph idx="7" type="subTitle"/>
          </p:nvPr>
        </p:nvSpPr>
        <p:spPr>
          <a:xfrm>
            <a:off x="5415725" y="1343993"/>
            <a:ext cx="30102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39" name="Google Shape;139;p22"/>
          <p:cNvSpPr txBox="1"/>
          <p:nvPr>
            <p:ph idx="8" type="subTitle"/>
          </p:nvPr>
        </p:nvSpPr>
        <p:spPr>
          <a:xfrm>
            <a:off x="5420559" y="2990463"/>
            <a:ext cx="3010200" cy="479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40" name="Google Shape;140;p22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p23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2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44" name="Google Shape;144;p23"/>
          <p:cNvSpPr txBox="1"/>
          <p:nvPr>
            <p:ph idx="1" type="subTitle"/>
          </p:nvPr>
        </p:nvSpPr>
        <p:spPr>
          <a:xfrm>
            <a:off x="721700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23"/>
          <p:cNvSpPr txBox="1"/>
          <p:nvPr>
            <p:ph idx="2" type="subTitle"/>
          </p:nvPr>
        </p:nvSpPr>
        <p:spPr>
          <a:xfrm>
            <a:off x="3450850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6" name="Google Shape;146;p23"/>
          <p:cNvSpPr txBox="1"/>
          <p:nvPr>
            <p:ph idx="3" type="subTitle"/>
          </p:nvPr>
        </p:nvSpPr>
        <p:spPr>
          <a:xfrm>
            <a:off x="721700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7" name="Google Shape;147;p23"/>
          <p:cNvSpPr txBox="1"/>
          <p:nvPr>
            <p:ph idx="4" type="subTitle"/>
          </p:nvPr>
        </p:nvSpPr>
        <p:spPr>
          <a:xfrm>
            <a:off x="3450850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23"/>
          <p:cNvSpPr txBox="1"/>
          <p:nvPr>
            <p:ph idx="5" type="subTitle"/>
          </p:nvPr>
        </p:nvSpPr>
        <p:spPr>
          <a:xfrm>
            <a:off x="6181875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23"/>
          <p:cNvSpPr txBox="1"/>
          <p:nvPr>
            <p:ph idx="6" type="subTitle"/>
          </p:nvPr>
        </p:nvSpPr>
        <p:spPr>
          <a:xfrm>
            <a:off x="6181875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23"/>
          <p:cNvSpPr txBox="1"/>
          <p:nvPr>
            <p:ph idx="7" type="subTitle"/>
          </p:nvPr>
        </p:nvSpPr>
        <p:spPr>
          <a:xfrm>
            <a:off x="720000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1" name="Google Shape;151;p23"/>
          <p:cNvSpPr txBox="1"/>
          <p:nvPr>
            <p:ph idx="8" type="subTitle"/>
          </p:nvPr>
        </p:nvSpPr>
        <p:spPr>
          <a:xfrm>
            <a:off x="3449150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2" name="Google Shape;152;p23"/>
          <p:cNvSpPr txBox="1"/>
          <p:nvPr>
            <p:ph idx="9" type="subTitle"/>
          </p:nvPr>
        </p:nvSpPr>
        <p:spPr>
          <a:xfrm>
            <a:off x="6180174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3" name="Google Shape;153;p23"/>
          <p:cNvSpPr txBox="1"/>
          <p:nvPr>
            <p:ph idx="13" type="subTitle"/>
          </p:nvPr>
        </p:nvSpPr>
        <p:spPr>
          <a:xfrm>
            <a:off x="720000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4" name="Google Shape;154;p23"/>
          <p:cNvSpPr txBox="1"/>
          <p:nvPr>
            <p:ph idx="14" type="subTitle"/>
          </p:nvPr>
        </p:nvSpPr>
        <p:spPr>
          <a:xfrm>
            <a:off x="3449150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5" name="Google Shape;155;p23"/>
          <p:cNvSpPr txBox="1"/>
          <p:nvPr>
            <p:ph idx="15" type="subTitle"/>
          </p:nvPr>
        </p:nvSpPr>
        <p:spPr>
          <a:xfrm>
            <a:off x="6180174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56" name="Google Shape;156;p23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7" name="Google Shape;157;p23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ive columns">
  <p:cSld name="CUSTOM_7_1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p24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60" name="Google Shape;160;p2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61" name="Google Shape;161;p24"/>
          <p:cNvSpPr txBox="1"/>
          <p:nvPr>
            <p:ph idx="1" type="subTitle"/>
          </p:nvPr>
        </p:nvSpPr>
        <p:spPr>
          <a:xfrm>
            <a:off x="724325" y="1970300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24"/>
          <p:cNvSpPr txBox="1"/>
          <p:nvPr>
            <p:ph idx="2" type="subTitle"/>
          </p:nvPr>
        </p:nvSpPr>
        <p:spPr>
          <a:xfrm>
            <a:off x="3471727" y="1970300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24"/>
          <p:cNvSpPr txBox="1"/>
          <p:nvPr>
            <p:ph idx="3" type="subTitle"/>
          </p:nvPr>
        </p:nvSpPr>
        <p:spPr>
          <a:xfrm>
            <a:off x="720000" y="361012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24"/>
          <p:cNvSpPr txBox="1"/>
          <p:nvPr>
            <p:ph idx="4" type="subTitle"/>
          </p:nvPr>
        </p:nvSpPr>
        <p:spPr>
          <a:xfrm>
            <a:off x="3467401" y="361012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24"/>
          <p:cNvSpPr txBox="1"/>
          <p:nvPr>
            <p:ph idx="5" type="subTitle"/>
          </p:nvPr>
        </p:nvSpPr>
        <p:spPr>
          <a:xfrm>
            <a:off x="6214803" y="3610125"/>
            <a:ext cx="22092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66" name="Google Shape;166;p24"/>
          <p:cNvSpPr txBox="1"/>
          <p:nvPr>
            <p:ph idx="6" type="subTitle"/>
          </p:nvPr>
        </p:nvSpPr>
        <p:spPr>
          <a:xfrm>
            <a:off x="728663" y="1485500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7" name="Google Shape;167;p24"/>
          <p:cNvSpPr txBox="1"/>
          <p:nvPr>
            <p:ph idx="7" type="subTitle"/>
          </p:nvPr>
        </p:nvSpPr>
        <p:spPr>
          <a:xfrm>
            <a:off x="3476070" y="1485500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8" name="Google Shape;168;p24"/>
          <p:cNvSpPr txBox="1"/>
          <p:nvPr>
            <p:ph idx="8" type="subTitle"/>
          </p:nvPr>
        </p:nvSpPr>
        <p:spPr>
          <a:xfrm>
            <a:off x="724332" y="3125319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9" name="Google Shape;169;p24"/>
          <p:cNvSpPr txBox="1"/>
          <p:nvPr>
            <p:ph idx="9" type="subTitle"/>
          </p:nvPr>
        </p:nvSpPr>
        <p:spPr>
          <a:xfrm>
            <a:off x="3471741" y="3125319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24"/>
          <p:cNvSpPr txBox="1"/>
          <p:nvPr>
            <p:ph idx="13" type="subTitle"/>
          </p:nvPr>
        </p:nvSpPr>
        <p:spPr>
          <a:xfrm>
            <a:off x="6219150" y="3125319"/>
            <a:ext cx="22008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71" name="Google Shape;171;p24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25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5"/>
          <p:cNvSpPr txBox="1"/>
          <p:nvPr>
            <p:ph hasCustomPrompt="1" type="title"/>
          </p:nvPr>
        </p:nvSpPr>
        <p:spPr>
          <a:xfrm>
            <a:off x="4228975" y="539500"/>
            <a:ext cx="4201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5" name="Google Shape;175;p25"/>
          <p:cNvSpPr txBox="1"/>
          <p:nvPr>
            <p:ph idx="1" type="subTitle"/>
          </p:nvPr>
        </p:nvSpPr>
        <p:spPr>
          <a:xfrm>
            <a:off x="4228975" y="1297500"/>
            <a:ext cx="4201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6" name="Google Shape;176;p25"/>
          <p:cNvSpPr txBox="1"/>
          <p:nvPr>
            <p:ph hasCustomPrompt="1" idx="2" type="title"/>
          </p:nvPr>
        </p:nvSpPr>
        <p:spPr>
          <a:xfrm>
            <a:off x="2471100" y="2002604"/>
            <a:ext cx="4201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7" name="Google Shape;177;p25"/>
          <p:cNvSpPr txBox="1"/>
          <p:nvPr>
            <p:ph idx="3" type="subTitle"/>
          </p:nvPr>
        </p:nvSpPr>
        <p:spPr>
          <a:xfrm>
            <a:off x="2471100" y="2763175"/>
            <a:ext cx="4201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25"/>
          <p:cNvSpPr txBox="1"/>
          <p:nvPr>
            <p:ph hasCustomPrompt="1" idx="4" type="title"/>
          </p:nvPr>
        </p:nvSpPr>
        <p:spPr>
          <a:xfrm>
            <a:off x="713225" y="3468258"/>
            <a:ext cx="42018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500">
                <a:latin typeface="Work Sans Light"/>
                <a:ea typeface="Work Sans Light"/>
                <a:cs typeface="Work Sans Light"/>
                <a:sym typeface="Work Sans Light"/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79" name="Google Shape;179;p25"/>
          <p:cNvSpPr txBox="1"/>
          <p:nvPr>
            <p:ph idx="5" type="subTitle"/>
          </p:nvPr>
        </p:nvSpPr>
        <p:spPr>
          <a:xfrm>
            <a:off x="713225" y="4231401"/>
            <a:ext cx="4201800" cy="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1500"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10"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26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83" name="Google Shape;183;p26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10_1"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5" name="Google Shape;185;p27"/>
          <p:cNvPicPr preferRelativeResize="0"/>
          <p:nvPr/>
        </p:nvPicPr>
        <p:blipFill rotWithShape="1">
          <a:blip r:embed="rId2">
            <a:alphaModFix amt="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187" name="Google Shape;187;p27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88" name="Google Shape;188;p27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11"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0" name="Google Shape;190;p28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1" name="Google Shape;191;p28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cxnSp>
        <p:nvCxnSpPr>
          <p:cNvPr id="192" name="Google Shape;192;p28"/>
          <p:cNvCxnSpPr/>
          <p:nvPr/>
        </p:nvCxnSpPr>
        <p:spPr>
          <a:xfrm>
            <a:off x="376350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93" name="Google Shape;193;p28"/>
          <p:cNvCxnSpPr/>
          <p:nvPr/>
        </p:nvCxnSpPr>
        <p:spPr>
          <a:xfrm rot="10800000">
            <a:off x="8804175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CUSTOM_11_1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29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  <p:cxnSp>
        <p:nvCxnSpPr>
          <p:cNvPr id="197" name="Google Shape;197;p29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30"/>
          <p:cNvSpPr txBox="1"/>
          <p:nvPr>
            <p:ph type="title"/>
          </p:nvPr>
        </p:nvSpPr>
        <p:spPr>
          <a:xfrm>
            <a:off x="713225" y="539500"/>
            <a:ext cx="4448100" cy="106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5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0" name="Google Shape;200;p30"/>
          <p:cNvSpPr txBox="1"/>
          <p:nvPr>
            <p:ph idx="1" type="subTitle"/>
          </p:nvPr>
        </p:nvSpPr>
        <p:spPr>
          <a:xfrm>
            <a:off x="713225" y="1568850"/>
            <a:ext cx="4448100" cy="117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201" name="Google Shape;201;p30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30"/>
          <p:cNvSpPr txBox="1"/>
          <p:nvPr/>
        </p:nvSpPr>
        <p:spPr>
          <a:xfrm>
            <a:off x="713225" y="3861475"/>
            <a:ext cx="4448100" cy="74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This presentation template was created by 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 b="1" sz="1200" u="sng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Google Shape;18;p4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9" name="Google Shape;19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Work Sans Light"/>
              <a:buChar char="●"/>
              <a:defRPr/>
            </a:lvl1pPr>
            <a:lvl2pPr indent="-3175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2pPr>
            <a:lvl3pPr indent="-3175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3pPr>
            <a:lvl4pPr indent="-3175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4pPr>
            <a:lvl5pPr indent="-3175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5pPr>
            <a:lvl6pPr indent="-3175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6pPr>
            <a:lvl7pPr indent="-3175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●"/>
              <a:defRPr/>
            </a:lvl7pPr>
            <a:lvl8pPr indent="-3175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○"/>
              <a:defRPr/>
            </a:lvl8pPr>
            <a:lvl9pPr indent="-3175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21" name="Google Shape;21;p4"/>
          <p:cNvCxnSpPr/>
          <p:nvPr/>
        </p:nvCxnSpPr>
        <p:spPr>
          <a:xfrm rot="10800000"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" name="Google Shape;204;p31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5" name="Google Shape;205;p31"/>
          <p:cNvGrpSpPr/>
          <p:nvPr/>
        </p:nvGrpSpPr>
        <p:grpSpPr>
          <a:xfrm>
            <a:off x="393875" y="0"/>
            <a:ext cx="8394850" cy="5143500"/>
            <a:chOff x="393875" y="0"/>
            <a:chExt cx="8394850" cy="5143500"/>
          </a:xfrm>
        </p:grpSpPr>
        <p:cxnSp>
          <p:nvCxnSpPr>
            <p:cNvPr id="206" name="Google Shape;206;p31"/>
            <p:cNvCxnSpPr/>
            <p:nvPr/>
          </p:nvCxnSpPr>
          <p:spPr>
            <a:xfrm rot="10800000">
              <a:off x="393875" y="787800"/>
              <a:ext cx="0" cy="43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  <p:cxnSp>
          <p:nvCxnSpPr>
            <p:cNvPr id="207" name="Google Shape;207;p31"/>
            <p:cNvCxnSpPr/>
            <p:nvPr/>
          </p:nvCxnSpPr>
          <p:spPr>
            <a:xfrm>
              <a:off x="8788725" y="0"/>
              <a:ext cx="0" cy="435570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oval"/>
            </a:ln>
          </p:spPr>
        </p:cxnSp>
      </p:grp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" name="Google Shape;209;p32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0" name="Google Shape;210;p32"/>
          <p:cNvGrpSpPr/>
          <p:nvPr/>
        </p:nvGrpSpPr>
        <p:grpSpPr>
          <a:xfrm>
            <a:off x="-1" y="2571750"/>
            <a:ext cx="9144003" cy="0"/>
            <a:chOff x="-1" y="2571750"/>
            <a:chExt cx="9144003" cy="0"/>
          </a:xfrm>
        </p:grpSpPr>
        <p:cxnSp>
          <p:nvCxnSpPr>
            <p:cNvPr id="211" name="Google Shape;211;p32"/>
            <p:cNvCxnSpPr>
              <a:stCxn id="209" idx="1"/>
            </p:cNvCxnSpPr>
            <p:nvPr/>
          </p:nvCxnSpPr>
          <p:spPr>
            <a:xfrm>
              <a:off x="-1" y="2571750"/>
              <a:ext cx="7182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12" name="Google Shape;212;p32"/>
            <p:cNvCxnSpPr>
              <a:stCxn id="209" idx="3"/>
            </p:cNvCxnSpPr>
            <p:nvPr/>
          </p:nvCxnSpPr>
          <p:spPr>
            <a:xfrm rot="10800000">
              <a:off x="8441101" y="2571750"/>
              <a:ext cx="702900" cy="0"/>
            </a:xfrm>
            <a:prstGeom prst="straightConnector1">
              <a:avLst/>
            </a:prstGeom>
            <a:noFill/>
            <a:ln cap="flat" cmpd="sng" w="9525">
              <a:solidFill>
                <a:schemeClr val="dk2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Google Shape;23;p5"/>
          <p:cNvPicPr preferRelativeResize="0"/>
          <p:nvPr/>
        </p:nvPicPr>
        <p:blipFill rotWithShape="1">
          <a:blip r:embed="rId2">
            <a:alphaModFix amt="13000"/>
          </a:blip>
          <a:srcRect b="0" l="0" r="0" t="15597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24" name="Google Shape;24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" type="subTitle"/>
          </p:nvPr>
        </p:nvSpPr>
        <p:spPr>
          <a:xfrm>
            <a:off x="5055279" y="4031300"/>
            <a:ext cx="2505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6" name="Google Shape;26;p5"/>
          <p:cNvSpPr txBox="1"/>
          <p:nvPr>
            <p:ph idx="2" type="subTitle"/>
          </p:nvPr>
        </p:nvSpPr>
        <p:spPr>
          <a:xfrm>
            <a:off x="1583300" y="4031300"/>
            <a:ext cx="2505600" cy="4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b="0" sz="12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7" name="Google Shape;27;p5"/>
          <p:cNvSpPr txBox="1"/>
          <p:nvPr>
            <p:ph idx="3" type="subTitle"/>
          </p:nvPr>
        </p:nvSpPr>
        <p:spPr>
          <a:xfrm>
            <a:off x="5055275" y="3494750"/>
            <a:ext cx="2505600" cy="5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" name="Google Shape;28;p5"/>
          <p:cNvSpPr txBox="1"/>
          <p:nvPr>
            <p:ph idx="4" type="subTitle"/>
          </p:nvPr>
        </p:nvSpPr>
        <p:spPr>
          <a:xfrm>
            <a:off x="1583075" y="3494750"/>
            <a:ext cx="2505600" cy="53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29" name="Google Shape;29;p5"/>
          <p:cNvCxnSpPr/>
          <p:nvPr/>
        </p:nvCxnSpPr>
        <p:spPr>
          <a:xfrm rot="10800000">
            <a:off x="376350" y="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0" name="Google Shape;30;p5"/>
          <p:cNvCxnSpPr/>
          <p:nvPr/>
        </p:nvCxnSpPr>
        <p:spPr>
          <a:xfrm>
            <a:off x="8804175" y="669600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Google Shape;32;p6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cxnSp>
        <p:nvCxnSpPr>
          <p:cNvPr id="34" name="Google Shape;34;p6"/>
          <p:cNvCxnSpPr/>
          <p:nvPr/>
        </p:nvCxnSpPr>
        <p:spPr>
          <a:xfrm rot="10800000">
            <a:off x="8804175" y="-325"/>
            <a:ext cx="0" cy="4473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Google Shape;36;p7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37" name="Google Shape;37;p7"/>
          <p:cNvSpPr txBox="1"/>
          <p:nvPr>
            <p:ph type="title"/>
          </p:nvPr>
        </p:nvSpPr>
        <p:spPr>
          <a:xfrm>
            <a:off x="720000" y="445025"/>
            <a:ext cx="7710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8" name="Google Shape;38;p7"/>
          <p:cNvSpPr txBox="1"/>
          <p:nvPr>
            <p:ph idx="1" type="subTitle"/>
          </p:nvPr>
        </p:nvSpPr>
        <p:spPr>
          <a:xfrm>
            <a:off x="720000" y="1750200"/>
            <a:ext cx="4294800" cy="200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Work Sans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/>
        </p:txBody>
      </p:sp>
      <p:cxnSp>
        <p:nvCxnSpPr>
          <p:cNvPr id="39" name="Google Shape;39;p7"/>
          <p:cNvCxnSpPr/>
          <p:nvPr/>
        </p:nvCxnSpPr>
        <p:spPr>
          <a:xfrm rot="10800000">
            <a:off x="-46325" y="470115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Google Shape;41;p8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2" name="Google Shape;42;p8"/>
          <p:cNvSpPr txBox="1"/>
          <p:nvPr>
            <p:ph type="title"/>
          </p:nvPr>
        </p:nvSpPr>
        <p:spPr>
          <a:xfrm>
            <a:off x="1969350" y="1428000"/>
            <a:ext cx="5205300" cy="2287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Google Shape;44;p9"/>
          <p:cNvPicPr preferRelativeResize="0"/>
          <p:nvPr/>
        </p:nvPicPr>
        <p:blipFill rotWithShape="1">
          <a:blip r:embed="rId2">
            <a:alphaModFix amt="13000"/>
          </a:blip>
          <a:srcRect b="7806" l="0" r="0" t="7798"/>
          <a:stretch/>
        </p:blipFill>
        <p:spPr>
          <a:xfrm>
            <a:off x="-1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9"/>
          <p:cNvSpPr txBox="1"/>
          <p:nvPr>
            <p:ph type="title"/>
          </p:nvPr>
        </p:nvSpPr>
        <p:spPr>
          <a:xfrm>
            <a:off x="2635500" y="1417775"/>
            <a:ext cx="3873000" cy="118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7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35500" y="2784175"/>
            <a:ext cx="3873000" cy="84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7" name="Google Shape;47;p9"/>
          <p:cNvCxnSpPr/>
          <p:nvPr/>
        </p:nvCxnSpPr>
        <p:spPr>
          <a:xfrm>
            <a:off x="889625" y="6277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48" name="Google Shape;48;p9"/>
          <p:cNvCxnSpPr/>
          <p:nvPr/>
        </p:nvCxnSpPr>
        <p:spPr>
          <a:xfrm rot="10800000">
            <a:off x="-46325" y="4515800"/>
            <a:ext cx="83007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>
            <p:ph idx="2" type="pic"/>
          </p:nvPr>
        </p:nvSpPr>
        <p:spPr>
          <a:xfrm>
            <a:off x="-3301" y="0"/>
            <a:ext cx="91506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51" name="Google Shape;51;p10"/>
          <p:cNvSpPr txBox="1"/>
          <p:nvPr>
            <p:ph type="title"/>
          </p:nvPr>
        </p:nvSpPr>
        <p:spPr>
          <a:xfrm>
            <a:off x="1157250" y="3854175"/>
            <a:ext cx="6829500" cy="572700"/>
          </a:xfrm>
          <a:prstGeom prst="rect">
            <a:avLst/>
          </a:prstGeom>
          <a:solidFill>
            <a:schemeClr val="lt1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32" Type="http://schemas.openxmlformats.org/officeDocument/2006/relationships/theme" Target="../theme/theme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Work Sans Medium"/>
              <a:buNone/>
              <a:defRPr sz="3500">
                <a:solidFill>
                  <a:schemeClr val="dk1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1pPr>
            <a:lvl2pPr indent="-317500" lvl="1" marL="914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2pPr>
            <a:lvl3pPr indent="-317500" lvl="2" marL="1371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3pPr>
            <a:lvl4pPr indent="-317500" lvl="3" marL="18288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4pPr>
            <a:lvl5pPr indent="-317500" lvl="4" marL="22860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5pPr>
            <a:lvl6pPr indent="-317500" lvl="5" marL="2743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6pPr>
            <a:lvl7pPr indent="-317500" lvl="6" marL="32004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●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7pPr>
            <a:lvl8pPr indent="-317500" lvl="7" marL="36576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Char char="○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8pPr>
            <a:lvl9pPr indent="-317500" lvl="8" marL="41148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Work Sans"/>
              <a:buChar char="■"/>
              <a:defRPr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3"/>
          <p:cNvSpPr txBox="1"/>
          <p:nvPr>
            <p:ph type="ctrTitle"/>
          </p:nvPr>
        </p:nvSpPr>
        <p:spPr>
          <a:xfrm>
            <a:off x="713225" y="754100"/>
            <a:ext cx="5233500" cy="2382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Trabalho de AEDS:</a:t>
            </a:r>
            <a:br>
              <a:rPr lang="en"/>
            </a:br>
            <a:r>
              <a:rPr lang="en"/>
              <a:t>Vector</a:t>
            </a:r>
            <a:endParaRPr/>
          </a:p>
        </p:txBody>
      </p:sp>
      <p:sp>
        <p:nvSpPr>
          <p:cNvPr id="218" name="Google Shape;218;p33"/>
          <p:cNvSpPr txBox="1"/>
          <p:nvPr>
            <p:ph idx="1" type="subTitle"/>
          </p:nvPr>
        </p:nvSpPr>
        <p:spPr>
          <a:xfrm>
            <a:off x="713225" y="4214300"/>
            <a:ext cx="7370100" cy="38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Por: David </a:t>
            </a:r>
            <a:r>
              <a:rPr lang="en"/>
              <a:t>Francisco</a:t>
            </a:r>
            <a:r>
              <a:rPr lang="en"/>
              <a:t> Cordeiro Neto, João Pedro de Almeida Dupim e Pedro Henrique Santos</a:t>
            </a:r>
            <a:endParaRPr/>
          </a:p>
        </p:txBody>
      </p:sp>
      <p:cxnSp>
        <p:nvCxnSpPr>
          <p:cNvPr id="219" name="Google Shape;219;p33"/>
          <p:cNvCxnSpPr/>
          <p:nvPr/>
        </p:nvCxnSpPr>
        <p:spPr>
          <a:xfrm rot="10800000">
            <a:off x="8083225" y="-46200"/>
            <a:ext cx="0" cy="4512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2"/>
          <p:cNvSpPr txBox="1"/>
          <p:nvPr>
            <p:ph type="title"/>
          </p:nvPr>
        </p:nvSpPr>
        <p:spPr>
          <a:xfrm>
            <a:off x="4872300" y="2193950"/>
            <a:ext cx="4598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Prático</a:t>
            </a:r>
            <a:endParaRPr/>
          </a:p>
        </p:txBody>
      </p:sp>
      <p:sp>
        <p:nvSpPr>
          <p:cNvPr id="297" name="Google Shape;297;p42"/>
          <p:cNvSpPr txBox="1"/>
          <p:nvPr>
            <p:ph idx="2" type="title"/>
          </p:nvPr>
        </p:nvSpPr>
        <p:spPr>
          <a:xfrm>
            <a:off x="6398525" y="539500"/>
            <a:ext cx="2205900" cy="16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cxnSp>
        <p:nvCxnSpPr>
          <p:cNvPr id="298" name="Google Shape;298;p42"/>
          <p:cNvCxnSpPr/>
          <p:nvPr/>
        </p:nvCxnSpPr>
        <p:spPr>
          <a:xfrm>
            <a:off x="0" y="1385800"/>
            <a:ext cx="563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34"/>
          <p:cNvSpPr txBox="1"/>
          <p:nvPr>
            <p:ph type="title"/>
          </p:nvPr>
        </p:nvSpPr>
        <p:spPr>
          <a:xfrm>
            <a:off x="3543150" y="338200"/>
            <a:ext cx="2057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Sumário</a:t>
            </a:r>
            <a:endParaRPr/>
          </a:p>
        </p:txBody>
      </p:sp>
      <p:sp>
        <p:nvSpPr>
          <p:cNvPr id="225" name="Google Shape;225;p34"/>
          <p:cNvSpPr txBox="1"/>
          <p:nvPr>
            <p:ph idx="2" type="title"/>
          </p:nvPr>
        </p:nvSpPr>
        <p:spPr>
          <a:xfrm>
            <a:off x="2917006" y="150832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226" name="Google Shape;226;p34"/>
          <p:cNvSpPr txBox="1"/>
          <p:nvPr>
            <p:ph idx="3" type="title"/>
          </p:nvPr>
        </p:nvSpPr>
        <p:spPr>
          <a:xfrm>
            <a:off x="2917006" y="32087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227" name="Google Shape;227;p34"/>
          <p:cNvSpPr txBox="1"/>
          <p:nvPr>
            <p:ph idx="4" type="title"/>
          </p:nvPr>
        </p:nvSpPr>
        <p:spPr>
          <a:xfrm>
            <a:off x="5492297" y="150832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228" name="Google Shape;228;p34"/>
          <p:cNvSpPr txBox="1"/>
          <p:nvPr>
            <p:ph idx="5" type="title"/>
          </p:nvPr>
        </p:nvSpPr>
        <p:spPr>
          <a:xfrm>
            <a:off x="5492297" y="3208741"/>
            <a:ext cx="734700" cy="447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229" name="Google Shape;229;p34"/>
          <p:cNvSpPr txBox="1"/>
          <p:nvPr>
            <p:ph idx="1" type="subTitle"/>
          </p:nvPr>
        </p:nvSpPr>
        <p:spPr>
          <a:xfrm>
            <a:off x="2080456" y="2112309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</a:t>
            </a:r>
            <a:endParaRPr/>
          </a:p>
        </p:txBody>
      </p:sp>
      <p:sp>
        <p:nvSpPr>
          <p:cNvPr id="230" name="Google Shape;230;p34"/>
          <p:cNvSpPr txBox="1"/>
          <p:nvPr>
            <p:ph idx="8" type="subTitle"/>
          </p:nvPr>
        </p:nvSpPr>
        <p:spPr>
          <a:xfrm>
            <a:off x="4655747" y="2446522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Principais</a:t>
            </a:r>
            <a:endParaRPr/>
          </a:p>
        </p:txBody>
      </p:sp>
      <p:sp>
        <p:nvSpPr>
          <p:cNvPr id="231" name="Google Shape;231;p34"/>
          <p:cNvSpPr txBox="1"/>
          <p:nvPr>
            <p:ph idx="13" type="subTitle"/>
          </p:nvPr>
        </p:nvSpPr>
        <p:spPr>
          <a:xfrm>
            <a:off x="2080456" y="3812797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Utilizar</a:t>
            </a:r>
            <a:endParaRPr/>
          </a:p>
        </p:txBody>
      </p:sp>
      <p:sp>
        <p:nvSpPr>
          <p:cNvPr id="232" name="Google Shape;232;p34"/>
          <p:cNvSpPr txBox="1"/>
          <p:nvPr>
            <p:ph idx="14" type="subTitle"/>
          </p:nvPr>
        </p:nvSpPr>
        <p:spPr>
          <a:xfrm>
            <a:off x="4655747" y="4146247"/>
            <a:ext cx="2407800" cy="39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Exemplo Prático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5"/>
          <p:cNvSpPr txBox="1"/>
          <p:nvPr>
            <p:ph type="title"/>
          </p:nvPr>
        </p:nvSpPr>
        <p:spPr>
          <a:xfrm>
            <a:off x="713225" y="2440025"/>
            <a:ext cx="5156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Introdução ao Vector</a:t>
            </a:r>
            <a:endParaRPr/>
          </a:p>
        </p:txBody>
      </p:sp>
      <p:sp>
        <p:nvSpPr>
          <p:cNvPr id="238" name="Google Shape;238;p35"/>
          <p:cNvSpPr txBox="1"/>
          <p:nvPr>
            <p:ph idx="2" type="title"/>
          </p:nvPr>
        </p:nvSpPr>
        <p:spPr>
          <a:xfrm>
            <a:off x="713225" y="539500"/>
            <a:ext cx="2205900" cy="16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cxnSp>
        <p:nvCxnSpPr>
          <p:cNvPr id="239" name="Google Shape;239;p35"/>
          <p:cNvCxnSpPr>
            <a:stCxn id="240" idx="6"/>
          </p:cNvCxnSpPr>
          <p:nvPr/>
        </p:nvCxnSpPr>
        <p:spPr>
          <a:xfrm>
            <a:off x="3684575" y="1385800"/>
            <a:ext cx="563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6"/>
          <p:cNvSpPr txBox="1"/>
          <p:nvPr>
            <p:ph idx="2" type="subTitle"/>
          </p:nvPr>
        </p:nvSpPr>
        <p:spPr>
          <a:xfrm>
            <a:off x="4984975" y="2209663"/>
            <a:ext cx="30000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Vector é uma estrutura </a:t>
            </a:r>
            <a:endParaRPr sz="1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que armazena elementos de maneira sequencial, permitindo fácil acesso aos elementos por meio de índices. Ele faz parte da biblioteca padrão do C++ e fornece uma alternativa mais flexível e conveniente aos arrays tradicionais em C.</a:t>
            </a:r>
            <a:endParaRPr sz="1500"/>
          </a:p>
        </p:txBody>
      </p:sp>
      <p:sp>
        <p:nvSpPr>
          <p:cNvPr id="246" name="Google Shape;246;p36"/>
          <p:cNvSpPr txBox="1"/>
          <p:nvPr/>
        </p:nvSpPr>
        <p:spPr>
          <a:xfrm>
            <a:off x="1159025" y="950238"/>
            <a:ext cx="3000000" cy="227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 estrutura 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Vector faz parte do conjunto de estruturas da Standard Template Library e representa um vetor dinâmico, ou seja, um vetor que não precisa ter um tamanho fixo pré-definido.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7"/>
          <p:cNvSpPr txBox="1"/>
          <p:nvPr>
            <p:ph type="title"/>
          </p:nvPr>
        </p:nvSpPr>
        <p:spPr>
          <a:xfrm>
            <a:off x="4872300" y="2193950"/>
            <a:ext cx="4598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Pontos Principais</a:t>
            </a:r>
            <a:endParaRPr/>
          </a:p>
        </p:txBody>
      </p:sp>
      <p:sp>
        <p:nvSpPr>
          <p:cNvPr id="252" name="Google Shape;252;p37"/>
          <p:cNvSpPr txBox="1"/>
          <p:nvPr>
            <p:ph idx="2" type="title"/>
          </p:nvPr>
        </p:nvSpPr>
        <p:spPr>
          <a:xfrm>
            <a:off x="6398525" y="539500"/>
            <a:ext cx="2205900" cy="16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cxnSp>
        <p:nvCxnSpPr>
          <p:cNvPr id="253" name="Google Shape;253;p37"/>
          <p:cNvCxnSpPr/>
          <p:nvPr/>
        </p:nvCxnSpPr>
        <p:spPr>
          <a:xfrm>
            <a:off x="0" y="1385800"/>
            <a:ext cx="563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8"/>
          <p:cNvSpPr txBox="1"/>
          <p:nvPr/>
        </p:nvSpPr>
        <p:spPr>
          <a:xfrm>
            <a:off x="805525" y="632250"/>
            <a:ext cx="3617100" cy="21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45720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 principal característica do Vector é que ele pode redimensionar automaticamente para acomodar um número variável de elementos. Isso significa que você não precisa especificar o tamanho do vetor antecipadamente, ao contrário de um array clássico.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304800" marR="2540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highlight>
                <a:srgbClr val="383A40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59" name="Google Shape;259;p38"/>
          <p:cNvSpPr txBox="1"/>
          <p:nvPr/>
        </p:nvSpPr>
        <p:spPr>
          <a:xfrm>
            <a:off x="5338475" y="632250"/>
            <a:ext cx="30000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Os vetores oferecem acesso rápido aos elementos 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por meio de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índices. Isso permite um acesso direto aos elementos por meio de operações de índice, garantindo um desempenho eficiente. </a:t>
            </a:r>
            <a:r>
              <a:rPr lang="en" sz="15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São compatíveis com uma ampla gama de algoritmos disponíveis na biblioteca padrão do C++., permitindo a aplicação direta desses algoritmos aos elementos armazenados no vetor.</a:t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9"/>
          <p:cNvSpPr txBox="1"/>
          <p:nvPr>
            <p:ph idx="2" type="subTitle"/>
          </p:nvPr>
        </p:nvSpPr>
        <p:spPr>
          <a:xfrm>
            <a:off x="3450850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Remove o último elemento do vetor.</a:t>
            </a:r>
            <a:endParaRPr sz="1500"/>
          </a:p>
        </p:txBody>
      </p:sp>
      <p:sp>
        <p:nvSpPr>
          <p:cNvPr id="265" name="Google Shape;265;p39"/>
          <p:cNvSpPr txBox="1"/>
          <p:nvPr>
            <p:ph idx="5" type="subTitle"/>
          </p:nvPr>
        </p:nvSpPr>
        <p:spPr>
          <a:xfrm>
            <a:off x="6181875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Insere elementos em uma posição específica no vetor.</a:t>
            </a:r>
            <a:endParaRPr sz="1500"/>
          </a:p>
        </p:txBody>
      </p:sp>
      <p:sp>
        <p:nvSpPr>
          <p:cNvPr id="266" name="Google Shape;266;p3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/>
              <a:t>Principais Operações oferecidos pela biblioteca</a:t>
            </a:r>
            <a:endParaRPr sz="2500"/>
          </a:p>
        </p:txBody>
      </p:sp>
      <p:sp>
        <p:nvSpPr>
          <p:cNvPr id="267" name="Google Shape;267;p39"/>
          <p:cNvSpPr txBox="1"/>
          <p:nvPr>
            <p:ph idx="1" type="subTitle"/>
          </p:nvPr>
        </p:nvSpPr>
        <p:spPr>
          <a:xfrm>
            <a:off x="721700" y="1817774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Adiciona um elemento no final do vetor.</a:t>
            </a:r>
            <a:endParaRPr sz="1500"/>
          </a:p>
        </p:txBody>
      </p:sp>
      <p:sp>
        <p:nvSpPr>
          <p:cNvPr id="268" name="Google Shape;268;p39"/>
          <p:cNvSpPr txBox="1"/>
          <p:nvPr>
            <p:ph idx="3" type="subTitle"/>
          </p:nvPr>
        </p:nvSpPr>
        <p:spPr>
          <a:xfrm>
            <a:off x="721700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Acesso ao primeiro elemento do vetor.</a:t>
            </a:r>
            <a:endParaRPr sz="1500"/>
          </a:p>
        </p:txBody>
      </p:sp>
      <p:sp>
        <p:nvSpPr>
          <p:cNvPr id="269" name="Google Shape;269;p39"/>
          <p:cNvSpPr txBox="1"/>
          <p:nvPr>
            <p:ph idx="4" type="subTitle"/>
          </p:nvPr>
        </p:nvSpPr>
        <p:spPr>
          <a:xfrm>
            <a:off x="3450850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Acesso ao último elemento do vetor.</a:t>
            </a:r>
            <a:endParaRPr sz="1500"/>
          </a:p>
        </p:txBody>
      </p:sp>
      <p:sp>
        <p:nvSpPr>
          <p:cNvPr id="270" name="Google Shape;270;p39"/>
          <p:cNvSpPr txBox="1"/>
          <p:nvPr>
            <p:ph idx="6" type="subTitle"/>
          </p:nvPr>
        </p:nvSpPr>
        <p:spPr>
          <a:xfrm>
            <a:off x="6181875" y="3473968"/>
            <a:ext cx="2247000" cy="110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Troca o conteúdo de dois vetores.</a:t>
            </a:r>
            <a:endParaRPr sz="1500"/>
          </a:p>
        </p:txBody>
      </p:sp>
      <p:sp>
        <p:nvSpPr>
          <p:cNvPr id="271" name="Google Shape;271;p39"/>
          <p:cNvSpPr txBox="1"/>
          <p:nvPr>
            <p:ph idx="7" type="subTitle"/>
          </p:nvPr>
        </p:nvSpPr>
        <p:spPr>
          <a:xfrm>
            <a:off x="720000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push_back</a:t>
            </a:r>
            <a:endParaRPr/>
          </a:p>
        </p:txBody>
      </p:sp>
      <p:sp>
        <p:nvSpPr>
          <p:cNvPr id="272" name="Google Shape;272;p39"/>
          <p:cNvSpPr txBox="1"/>
          <p:nvPr>
            <p:ph idx="8" type="subTitle"/>
          </p:nvPr>
        </p:nvSpPr>
        <p:spPr>
          <a:xfrm>
            <a:off x="3449150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pop_back</a:t>
            </a:r>
            <a:endParaRPr/>
          </a:p>
        </p:txBody>
      </p:sp>
      <p:sp>
        <p:nvSpPr>
          <p:cNvPr id="273" name="Google Shape;273;p39"/>
          <p:cNvSpPr txBox="1"/>
          <p:nvPr>
            <p:ph idx="9" type="subTitle"/>
          </p:nvPr>
        </p:nvSpPr>
        <p:spPr>
          <a:xfrm>
            <a:off x="6180174" y="1299400"/>
            <a:ext cx="2250600" cy="518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insert</a:t>
            </a:r>
            <a:endParaRPr/>
          </a:p>
        </p:txBody>
      </p:sp>
      <p:sp>
        <p:nvSpPr>
          <p:cNvPr id="274" name="Google Shape;274;p39"/>
          <p:cNvSpPr txBox="1"/>
          <p:nvPr>
            <p:ph idx="13" type="subTitle"/>
          </p:nvPr>
        </p:nvSpPr>
        <p:spPr>
          <a:xfrm>
            <a:off x="720000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front</a:t>
            </a:r>
            <a:endParaRPr/>
          </a:p>
        </p:txBody>
      </p:sp>
      <p:sp>
        <p:nvSpPr>
          <p:cNvPr id="275" name="Google Shape;275;p39"/>
          <p:cNvSpPr txBox="1"/>
          <p:nvPr>
            <p:ph idx="14" type="subTitle"/>
          </p:nvPr>
        </p:nvSpPr>
        <p:spPr>
          <a:xfrm>
            <a:off x="3449150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back</a:t>
            </a:r>
            <a:endParaRPr/>
          </a:p>
        </p:txBody>
      </p:sp>
      <p:sp>
        <p:nvSpPr>
          <p:cNvPr id="276" name="Google Shape;276;p39"/>
          <p:cNvSpPr txBox="1"/>
          <p:nvPr>
            <p:ph idx="15" type="subTitle"/>
          </p:nvPr>
        </p:nvSpPr>
        <p:spPr>
          <a:xfrm>
            <a:off x="6180174" y="2989169"/>
            <a:ext cx="2250600" cy="484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swap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0"/>
          <p:cNvSpPr txBox="1"/>
          <p:nvPr>
            <p:ph type="title"/>
          </p:nvPr>
        </p:nvSpPr>
        <p:spPr>
          <a:xfrm>
            <a:off x="713225" y="2440025"/>
            <a:ext cx="5156100" cy="92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Como Utilizar</a:t>
            </a:r>
            <a:endParaRPr/>
          </a:p>
        </p:txBody>
      </p:sp>
      <p:sp>
        <p:nvSpPr>
          <p:cNvPr id="282" name="Google Shape;282;p40"/>
          <p:cNvSpPr txBox="1"/>
          <p:nvPr>
            <p:ph idx="2" type="title"/>
          </p:nvPr>
        </p:nvSpPr>
        <p:spPr>
          <a:xfrm>
            <a:off x="713225" y="539500"/>
            <a:ext cx="2205900" cy="1692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cxnSp>
        <p:nvCxnSpPr>
          <p:cNvPr id="283" name="Google Shape;283;p40"/>
          <p:cNvCxnSpPr>
            <a:stCxn id="284" idx="6"/>
          </p:cNvCxnSpPr>
          <p:nvPr/>
        </p:nvCxnSpPr>
        <p:spPr>
          <a:xfrm>
            <a:off x="3684575" y="1385800"/>
            <a:ext cx="5637000" cy="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41"/>
          <p:cNvSpPr txBox="1"/>
          <p:nvPr>
            <p:ph type="title"/>
          </p:nvPr>
        </p:nvSpPr>
        <p:spPr>
          <a:xfrm>
            <a:off x="700450" y="694454"/>
            <a:ext cx="4156500" cy="153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Para utilizar a biblioteca vector em C++, primeiro, é necessário incluir o cabeçalho </a:t>
            </a:r>
            <a:r>
              <a:rPr lang="en" sz="1500">
                <a:highlight>
                  <a:schemeClr val="accent1"/>
                </a:highlight>
                <a:latin typeface="Work Sans"/>
                <a:ea typeface="Work Sans"/>
                <a:cs typeface="Work Sans"/>
                <a:sym typeface="Work Sans"/>
              </a:rPr>
              <a:t>&lt;vector&gt;</a:t>
            </a:r>
            <a:r>
              <a:rPr lang="en" sz="1500">
                <a:latin typeface="Work Sans"/>
                <a:ea typeface="Work Sans"/>
                <a:cs typeface="Work Sans"/>
                <a:sym typeface="Work Sans"/>
              </a:rPr>
              <a:t> no código. Depois disso, é possível  criar instâncias de vetores para armazenar e manipular elementos dinâmicos. </a:t>
            </a:r>
            <a:endParaRPr sz="1500"/>
          </a:p>
        </p:txBody>
      </p:sp>
      <p:sp>
        <p:nvSpPr>
          <p:cNvPr id="290" name="Google Shape;290;p41"/>
          <p:cNvSpPr txBox="1"/>
          <p:nvPr>
            <p:ph idx="1" type="subTitle"/>
          </p:nvPr>
        </p:nvSpPr>
        <p:spPr>
          <a:xfrm>
            <a:off x="4477950" y="2281838"/>
            <a:ext cx="3435600" cy="194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biblioteca oferece uma ampla gama de funcionalidades para manipular e gerenciar coleções de elementos dinâmicos de maneira eficiente. Ela proporciona uma flexibilidade valiosa, permitindo a adição, remoção, acesso e modificação de elementos de forma dinâmica</a:t>
            </a:r>
            <a:endParaRPr/>
          </a:p>
        </p:txBody>
      </p:sp>
      <p:pic>
        <p:nvPicPr>
          <p:cNvPr id="291" name="Google Shape;291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45050" y="2808325"/>
            <a:ext cx="2267300" cy="891625"/>
          </a:xfrm>
          <a:prstGeom prst="rect">
            <a:avLst/>
          </a:prstGeom>
          <a:noFill/>
          <a:ln cap="flat" cmpd="sng" w="1905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Neuroanatomy: Central Nervous System by Slidesgo">
  <a:themeElements>
    <a:clrScheme name="Simple Light">
      <a:dk1>
        <a:srgbClr val="FFFFFF"/>
      </a:dk1>
      <a:lt1>
        <a:srgbClr val="191919"/>
      </a:lt1>
      <a:dk2>
        <a:srgbClr val="373737"/>
      </a:dk2>
      <a:lt2>
        <a:srgbClr val="565656"/>
      </a:lt2>
      <a:accent1>
        <a:srgbClr val="797979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