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37" d="100"/>
          <a:sy n="37" d="100"/>
        </p:scale>
        <p:origin x="16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u Ngoc Phuong (HDa)" userId="0201adc0-1ead-4e8c-b27d-d2aa3fcb0a63" providerId="ADAL" clId="{12D9D46C-4056-4C24-AEF4-33187911A257}"/>
    <pc:docChg chg="undo custSel addSld delSld modSld sldOrd">
      <pc:chgData name="Chau Ngoc Phuong (HDa)" userId="0201adc0-1ead-4e8c-b27d-d2aa3fcb0a63" providerId="ADAL" clId="{12D9D46C-4056-4C24-AEF4-33187911A257}" dt="2021-04-24T09:33:24.164" v="1344" actId="20577"/>
      <pc:docMkLst>
        <pc:docMk/>
      </pc:docMkLst>
      <pc:sldChg chg="addSp delSp add mod">
        <pc:chgData name="Chau Ngoc Phuong (HDa)" userId="0201adc0-1ead-4e8c-b27d-d2aa3fcb0a63" providerId="ADAL" clId="{12D9D46C-4056-4C24-AEF4-33187911A257}" dt="2021-04-23T08:15:39.874" v="2" actId="22"/>
        <pc:sldMkLst>
          <pc:docMk/>
          <pc:sldMk cId="3623890663" sldId="259"/>
        </pc:sldMkLst>
        <pc:picChg chg="add">
          <ac:chgData name="Chau Ngoc Phuong (HDa)" userId="0201adc0-1ead-4e8c-b27d-d2aa3fcb0a63" providerId="ADAL" clId="{12D9D46C-4056-4C24-AEF4-33187911A257}" dt="2021-04-23T08:15:39.874" v="2" actId="22"/>
          <ac:picMkLst>
            <pc:docMk/>
            <pc:sldMk cId="3623890663" sldId="259"/>
            <ac:picMk id="3" creationId="{0BCFF7F4-1D66-49D1-BECB-4C0B20C25168}"/>
          </ac:picMkLst>
        </pc:picChg>
        <pc:picChg chg="del">
          <ac:chgData name="Chau Ngoc Phuong (HDa)" userId="0201adc0-1ead-4e8c-b27d-d2aa3fcb0a63" providerId="ADAL" clId="{12D9D46C-4056-4C24-AEF4-33187911A257}" dt="2021-04-23T08:15:38.859" v="1" actId="478"/>
          <ac:picMkLst>
            <pc:docMk/>
            <pc:sldMk cId="3623890663" sldId="259"/>
            <ac:picMk id="4" creationId="{8D20BE3B-1391-45FA-BDD6-BC31648C6BC4}"/>
          </ac:picMkLst>
        </pc:picChg>
      </pc:sldChg>
      <pc:sldChg chg="addSp delSp add mod">
        <pc:chgData name="Chau Ngoc Phuong (HDa)" userId="0201adc0-1ead-4e8c-b27d-d2aa3fcb0a63" providerId="ADAL" clId="{12D9D46C-4056-4C24-AEF4-33187911A257}" dt="2021-04-23T08:17:50.637" v="5" actId="22"/>
        <pc:sldMkLst>
          <pc:docMk/>
          <pc:sldMk cId="1342633586" sldId="260"/>
        </pc:sldMkLst>
        <pc:picChg chg="del">
          <ac:chgData name="Chau Ngoc Phuong (HDa)" userId="0201adc0-1ead-4e8c-b27d-d2aa3fcb0a63" providerId="ADAL" clId="{12D9D46C-4056-4C24-AEF4-33187911A257}" dt="2021-04-23T08:17:49.164" v="4" actId="478"/>
          <ac:picMkLst>
            <pc:docMk/>
            <pc:sldMk cId="1342633586" sldId="260"/>
            <ac:picMk id="3" creationId="{0BCFF7F4-1D66-49D1-BECB-4C0B20C25168}"/>
          </ac:picMkLst>
        </pc:picChg>
        <pc:picChg chg="add">
          <ac:chgData name="Chau Ngoc Phuong (HDa)" userId="0201adc0-1ead-4e8c-b27d-d2aa3fcb0a63" providerId="ADAL" clId="{12D9D46C-4056-4C24-AEF4-33187911A257}" dt="2021-04-23T08:17:50.637" v="5" actId="22"/>
          <ac:picMkLst>
            <pc:docMk/>
            <pc:sldMk cId="1342633586" sldId="260"/>
            <ac:picMk id="4" creationId="{839951E9-4F6C-4428-8EFF-3243EB2D232B}"/>
          </ac:picMkLst>
        </pc:picChg>
      </pc:sldChg>
      <pc:sldChg chg="addSp delSp add mod">
        <pc:chgData name="Chau Ngoc Phuong (HDa)" userId="0201adc0-1ead-4e8c-b27d-d2aa3fcb0a63" providerId="ADAL" clId="{12D9D46C-4056-4C24-AEF4-33187911A257}" dt="2021-04-23T08:19:47.645" v="8" actId="22"/>
        <pc:sldMkLst>
          <pc:docMk/>
          <pc:sldMk cId="1780336339" sldId="261"/>
        </pc:sldMkLst>
        <pc:picChg chg="add">
          <ac:chgData name="Chau Ngoc Phuong (HDa)" userId="0201adc0-1ead-4e8c-b27d-d2aa3fcb0a63" providerId="ADAL" clId="{12D9D46C-4056-4C24-AEF4-33187911A257}" dt="2021-04-23T08:19:47.645" v="8" actId="22"/>
          <ac:picMkLst>
            <pc:docMk/>
            <pc:sldMk cId="1780336339" sldId="261"/>
            <ac:picMk id="3" creationId="{60E853E2-7B9B-4F2D-BEC5-934AE62AA413}"/>
          </ac:picMkLst>
        </pc:picChg>
        <pc:picChg chg="del">
          <ac:chgData name="Chau Ngoc Phuong (HDa)" userId="0201adc0-1ead-4e8c-b27d-d2aa3fcb0a63" providerId="ADAL" clId="{12D9D46C-4056-4C24-AEF4-33187911A257}" dt="2021-04-23T08:19:46.955" v="7" actId="478"/>
          <ac:picMkLst>
            <pc:docMk/>
            <pc:sldMk cId="1780336339" sldId="261"/>
            <ac:picMk id="4" creationId="{839951E9-4F6C-4428-8EFF-3243EB2D232B}"/>
          </ac:picMkLst>
        </pc:picChg>
      </pc:sldChg>
      <pc:sldChg chg="addSp delSp modSp add mod">
        <pc:chgData name="Chau Ngoc Phuong (HDa)" userId="0201adc0-1ead-4e8c-b27d-d2aa3fcb0a63" providerId="ADAL" clId="{12D9D46C-4056-4C24-AEF4-33187911A257}" dt="2021-04-23T16:19:27.508" v="428" actId="1036"/>
        <pc:sldMkLst>
          <pc:docMk/>
          <pc:sldMk cId="3070323660" sldId="262"/>
        </pc:sldMkLst>
        <pc:spChg chg="add del mod topLvl">
          <ac:chgData name="Chau Ngoc Phuong (HDa)" userId="0201adc0-1ead-4e8c-b27d-d2aa3fcb0a63" providerId="ADAL" clId="{12D9D46C-4056-4C24-AEF4-33187911A257}" dt="2021-04-23T16:19:10.436" v="421" actId="1036"/>
          <ac:spMkLst>
            <pc:docMk/>
            <pc:sldMk cId="3070323660" sldId="262"/>
            <ac:spMk id="23" creationId="{7CAE7A33-16C9-4BD3-BD0C-CC4D10AD8239}"/>
          </ac:spMkLst>
        </pc:spChg>
        <pc:spChg chg="add del mod">
          <ac:chgData name="Chau Ngoc Phuong (HDa)" userId="0201adc0-1ead-4e8c-b27d-d2aa3fcb0a63" providerId="ADAL" clId="{12D9D46C-4056-4C24-AEF4-33187911A257}" dt="2021-04-23T14:57:43.195" v="84"/>
          <ac:spMkLst>
            <pc:docMk/>
            <pc:sldMk cId="3070323660" sldId="262"/>
            <ac:spMk id="26" creationId="{FC0DE4BA-D8DC-4FFD-AA8C-E9E6ABA081DF}"/>
          </ac:spMkLst>
        </pc:spChg>
        <pc:spChg chg="add del mod">
          <ac:chgData name="Chau Ngoc Phuong (HDa)" userId="0201adc0-1ead-4e8c-b27d-d2aa3fcb0a63" providerId="ADAL" clId="{12D9D46C-4056-4C24-AEF4-33187911A257}" dt="2021-04-23T16:19:10.436" v="421" actId="1036"/>
          <ac:spMkLst>
            <pc:docMk/>
            <pc:sldMk cId="3070323660" sldId="262"/>
            <ac:spMk id="27" creationId="{9D07FBF4-0E8C-414A-976C-CE0DC7154B62}"/>
          </ac:spMkLst>
        </pc:spChg>
        <pc:spChg chg="add del mod">
          <ac:chgData name="Chau Ngoc Phuong (HDa)" userId="0201adc0-1ead-4e8c-b27d-d2aa3fcb0a63" providerId="ADAL" clId="{12D9D46C-4056-4C24-AEF4-33187911A257}" dt="2021-04-23T16:19:20.099" v="426" actId="1036"/>
          <ac:spMkLst>
            <pc:docMk/>
            <pc:sldMk cId="3070323660" sldId="262"/>
            <ac:spMk id="30" creationId="{85D88B1B-01A6-4AAA-9331-3748A2988007}"/>
          </ac:spMkLst>
        </pc:spChg>
        <pc:spChg chg="add del mod">
          <ac:chgData name="Chau Ngoc Phuong (HDa)" userId="0201adc0-1ead-4e8c-b27d-d2aa3fcb0a63" providerId="ADAL" clId="{12D9D46C-4056-4C24-AEF4-33187911A257}" dt="2021-04-23T16:19:20.099" v="426" actId="1036"/>
          <ac:spMkLst>
            <pc:docMk/>
            <pc:sldMk cId="3070323660" sldId="262"/>
            <ac:spMk id="33" creationId="{1F67DC30-3FB9-42D9-B09E-E8D4D0F03103}"/>
          </ac:spMkLst>
        </pc:spChg>
        <pc:spChg chg="add del mod">
          <ac:chgData name="Chau Ngoc Phuong (HDa)" userId="0201adc0-1ead-4e8c-b27d-d2aa3fcb0a63" providerId="ADAL" clId="{12D9D46C-4056-4C24-AEF4-33187911A257}" dt="2021-04-23T16:19:27.508" v="428" actId="1036"/>
          <ac:spMkLst>
            <pc:docMk/>
            <pc:sldMk cId="3070323660" sldId="262"/>
            <ac:spMk id="36" creationId="{7745CACF-B077-4F02-9BF0-B67DC29CD9C9}"/>
          </ac:spMkLst>
        </pc:spChg>
        <pc:grpChg chg="add del mod">
          <ac:chgData name="Chau Ngoc Phuong (HDa)" userId="0201adc0-1ead-4e8c-b27d-d2aa3fcb0a63" providerId="ADAL" clId="{12D9D46C-4056-4C24-AEF4-33187911A257}" dt="2021-04-23T14:57:37.523" v="82" actId="165"/>
          <ac:grpSpMkLst>
            <pc:docMk/>
            <pc:sldMk cId="3070323660" sldId="262"/>
            <ac:grpSpMk id="24" creationId="{98E45301-063D-49E1-AC32-8DA5AB4587CC}"/>
          </ac:grpSpMkLst>
        </pc:grpChg>
        <pc:grpChg chg="add mod">
          <ac:chgData name="Chau Ngoc Phuong (HDa)" userId="0201adc0-1ead-4e8c-b27d-d2aa3fcb0a63" providerId="ADAL" clId="{12D9D46C-4056-4C24-AEF4-33187911A257}" dt="2021-04-23T15:07:15.796" v="237" actId="164"/>
          <ac:grpSpMkLst>
            <pc:docMk/>
            <pc:sldMk cId="3070323660" sldId="262"/>
            <ac:grpSpMk id="37" creationId="{279B2B11-1697-466D-B2DA-20F930AE58B1}"/>
          </ac:grpSpMkLst>
        </pc:grpChg>
        <pc:picChg chg="del">
          <ac:chgData name="Chau Ngoc Phuong (HDa)" userId="0201adc0-1ead-4e8c-b27d-d2aa3fcb0a63" providerId="ADAL" clId="{12D9D46C-4056-4C24-AEF4-33187911A257}" dt="2021-04-23T14:46:06.834" v="10" actId="478"/>
          <ac:picMkLst>
            <pc:docMk/>
            <pc:sldMk cId="3070323660" sldId="262"/>
            <ac:picMk id="3" creationId="{60E853E2-7B9B-4F2D-BEC5-934AE62AA413}"/>
          </ac:picMkLst>
        </pc:picChg>
        <pc:picChg chg="add del mod">
          <ac:chgData name="Chau Ngoc Phuong (HDa)" userId="0201adc0-1ead-4e8c-b27d-d2aa3fcb0a63" providerId="ADAL" clId="{12D9D46C-4056-4C24-AEF4-33187911A257}" dt="2021-04-23T14:52:15.916" v="25" actId="478"/>
          <ac:picMkLst>
            <pc:docMk/>
            <pc:sldMk cId="3070323660" sldId="262"/>
            <ac:picMk id="4" creationId="{6B1AA9D8-5EAA-491F-ABDC-952B78506A3D}"/>
          </ac:picMkLst>
        </pc:picChg>
        <pc:picChg chg="add del mod">
          <ac:chgData name="Chau Ngoc Phuong (HDa)" userId="0201adc0-1ead-4e8c-b27d-d2aa3fcb0a63" providerId="ADAL" clId="{12D9D46C-4056-4C24-AEF4-33187911A257}" dt="2021-04-23T14:52:15.916" v="25" actId="478"/>
          <ac:picMkLst>
            <pc:docMk/>
            <pc:sldMk cId="3070323660" sldId="262"/>
            <ac:picMk id="5" creationId="{53D2E4A5-B5F7-438A-A239-4FD2A5143B89}"/>
          </ac:picMkLst>
        </pc:picChg>
        <pc:picChg chg="add del mod">
          <ac:chgData name="Chau Ngoc Phuong (HDa)" userId="0201adc0-1ead-4e8c-b27d-d2aa3fcb0a63" providerId="ADAL" clId="{12D9D46C-4056-4C24-AEF4-33187911A257}" dt="2021-04-23T14:52:15.916" v="25" actId="478"/>
          <ac:picMkLst>
            <pc:docMk/>
            <pc:sldMk cId="3070323660" sldId="262"/>
            <ac:picMk id="6" creationId="{C07FBD50-9D61-4A30-B689-F152E6FCCA46}"/>
          </ac:picMkLst>
        </pc:picChg>
        <pc:picChg chg="add del mod">
          <ac:chgData name="Chau Ngoc Phuong (HDa)" userId="0201adc0-1ead-4e8c-b27d-d2aa3fcb0a63" providerId="ADAL" clId="{12D9D46C-4056-4C24-AEF4-33187911A257}" dt="2021-04-23T14:52:15.916" v="25" actId="478"/>
          <ac:picMkLst>
            <pc:docMk/>
            <pc:sldMk cId="3070323660" sldId="262"/>
            <ac:picMk id="7" creationId="{7A49D564-0070-438E-9347-E5E49E9B8A7B}"/>
          </ac:picMkLst>
        </pc:picChg>
        <pc:picChg chg="add del mod">
          <ac:chgData name="Chau Ngoc Phuong (HDa)" userId="0201adc0-1ead-4e8c-b27d-d2aa3fcb0a63" providerId="ADAL" clId="{12D9D46C-4056-4C24-AEF4-33187911A257}" dt="2021-04-23T14:52:15.916" v="25" actId="478"/>
          <ac:picMkLst>
            <pc:docMk/>
            <pc:sldMk cId="3070323660" sldId="262"/>
            <ac:picMk id="8" creationId="{D4B563EA-9B1F-40D2-B85D-9CE3BA1F2220}"/>
          </ac:picMkLst>
        </pc:picChg>
        <pc:picChg chg="add del mod">
          <ac:chgData name="Chau Ngoc Phuong (HDa)" userId="0201adc0-1ead-4e8c-b27d-d2aa3fcb0a63" providerId="ADAL" clId="{12D9D46C-4056-4C24-AEF4-33187911A257}" dt="2021-04-23T14:53:08.302" v="41" actId="478"/>
          <ac:picMkLst>
            <pc:docMk/>
            <pc:sldMk cId="3070323660" sldId="262"/>
            <ac:picMk id="10" creationId="{066BEE41-9A96-4D09-8081-0B5EE18867B5}"/>
          </ac:picMkLst>
        </pc:picChg>
        <pc:picChg chg="add del mod">
          <ac:chgData name="Chau Ngoc Phuong (HDa)" userId="0201adc0-1ead-4e8c-b27d-d2aa3fcb0a63" providerId="ADAL" clId="{12D9D46C-4056-4C24-AEF4-33187911A257}" dt="2021-04-23T14:53:08.302" v="41" actId="478"/>
          <ac:picMkLst>
            <pc:docMk/>
            <pc:sldMk cId="3070323660" sldId="262"/>
            <ac:picMk id="12" creationId="{D108CE48-8716-489A-8BC3-097C82CCC5B8}"/>
          </ac:picMkLst>
        </pc:picChg>
        <pc:picChg chg="add del mod">
          <ac:chgData name="Chau Ngoc Phuong (HDa)" userId="0201adc0-1ead-4e8c-b27d-d2aa3fcb0a63" providerId="ADAL" clId="{12D9D46C-4056-4C24-AEF4-33187911A257}" dt="2021-04-23T14:53:08.302" v="41" actId="478"/>
          <ac:picMkLst>
            <pc:docMk/>
            <pc:sldMk cId="3070323660" sldId="262"/>
            <ac:picMk id="14" creationId="{3454D4B4-682A-476F-AB6F-1767CDACA1E5}"/>
          </ac:picMkLst>
        </pc:picChg>
        <pc:picChg chg="add del mod">
          <ac:chgData name="Chau Ngoc Phuong (HDa)" userId="0201adc0-1ead-4e8c-b27d-d2aa3fcb0a63" providerId="ADAL" clId="{12D9D46C-4056-4C24-AEF4-33187911A257}" dt="2021-04-23T14:53:08.302" v="41" actId="478"/>
          <ac:picMkLst>
            <pc:docMk/>
            <pc:sldMk cId="3070323660" sldId="262"/>
            <ac:picMk id="16" creationId="{63E7FA98-133C-4BFA-8DFC-1BE085FC9B19}"/>
          </ac:picMkLst>
        </pc:picChg>
        <pc:picChg chg="add del mod">
          <ac:chgData name="Chau Ngoc Phuong (HDa)" userId="0201adc0-1ead-4e8c-b27d-d2aa3fcb0a63" providerId="ADAL" clId="{12D9D46C-4056-4C24-AEF4-33187911A257}" dt="2021-04-23T14:53:08.302" v="41" actId="478"/>
          <ac:picMkLst>
            <pc:docMk/>
            <pc:sldMk cId="3070323660" sldId="262"/>
            <ac:picMk id="18" creationId="{66456989-FCD2-467E-8C4A-9ABEFC47EE50}"/>
          </ac:picMkLst>
        </pc:picChg>
        <pc:picChg chg="add mod topLvl">
          <ac:chgData name="Chau Ngoc Phuong (HDa)" userId="0201adc0-1ead-4e8c-b27d-d2aa3fcb0a63" providerId="ADAL" clId="{12D9D46C-4056-4C24-AEF4-33187911A257}" dt="2021-04-23T15:07:15.796" v="237" actId="164"/>
          <ac:picMkLst>
            <pc:docMk/>
            <pc:sldMk cId="3070323660" sldId="262"/>
            <ac:picMk id="20" creationId="{DBFDDA17-BA96-4354-8D6E-2A93BCA74285}"/>
          </ac:picMkLst>
        </pc:picChg>
        <pc:picChg chg="add mod">
          <ac:chgData name="Chau Ngoc Phuong (HDa)" userId="0201adc0-1ead-4e8c-b27d-d2aa3fcb0a63" providerId="ADAL" clId="{12D9D46C-4056-4C24-AEF4-33187911A257}" dt="2021-04-23T15:07:15.796" v="237" actId="164"/>
          <ac:picMkLst>
            <pc:docMk/>
            <pc:sldMk cId="3070323660" sldId="262"/>
            <ac:picMk id="22" creationId="{20A19C32-55C6-4E5B-873D-5BC89D18A81E}"/>
          </ac:picMkLst>
        </pc:picChg>
        <pc:picChg chg="add del mod">
          <ac:chgData name="Chau Ngoc Phuong (HDa)" userId="0201adc0-1ead-4e8c-b27d-d2aa3fcb0a63" providerId="ADAL" clId="{12D9D46C-4056-4C24-AEF4-33187911A257}" dt="2021-04-23T14:57:43.195" v="84"/>
          <ac:picMkLst>
            <pc:docMk/>
            <pc:sldMk cId="3070323660" sldId="262"/>
            <ac:picMk id="25" creationId="{DF7A5EF2-1610-4A4F-BD94-38C062BAFE4A}"/>
          </ac:picMkLst>
        </pc:picChg>
        <pc:picChg chg="add mod">
          <ac:chgData name="Chau Ngoc Phuong (HDa)" userId="0201adc0-1ead-4e8c-b27d-d2aa3fcb0a63" providerId="ADAL" clId="{12D9D46C-4056-4C24-AEF4-33187911A257}" dt="2021-04-23T16:19:10.436" v="421" actId="1036"/>
          <ac:picMkLst>
            <pc:docMk/>
            <pc:sldMk cId="3070323660" sldId="262"/>
            <ac:picMk id="29" creationId="{C542F3D9-5EEC-450F-8D82-63727825FACC}"/>
          </ac:picMkLst>
        </pc:picChg>
        <pc:picChg chg="add mod">
          <ac:chgData name="Chau Ngoc Phuong (HDa)" userId="0201adc0-1ead-4e8c-b27d-d2aa3fcb0a63" providerId="ADAL" clId="{12D9D46C-4056-4C24-AEF4-33187911A257}" dt="2021-04-23T16:19:10.436" v="421" actId="1036"/>
          <ac:picMkLst>
            <pc:docMk/>
            <pc:sldMk cId="3070323660" sldId="262"/>
            <ac:picMk id="32" creationId="{5A7C60EA-889C-4037-8F45-0C924BA7BD8C}"/>
          </ac:picMkLst>
        </pc:picChg>
        <pc:picChg chg="add mod">
          <ac:chgData name="Chau Ngoc Phuong (HDa)" userId="0201adc0-1ead-4e8c-b27d-d2aa3fcb0a63" providerId="ADAL" clId="{12D9D46C-4056-4C24-AEF4-33187911A257}" dt="2021-04-23T16:19:20.099" v="426" actId="1036"/>
          <ac:picMkLst>
            <pc:docMk/>
            <pc:sldMk cId="3070323660" sldId="262"/>
            <ac:picMk id="35" creationId="{742895CD-A5F9-49A9-953A-11FC1AECAC54}"/>
          </ac:picMkLst>
        </pc:picChg>
      </pc:sldChg>
      <pc:sldChg chg="addSp delSp modSp add mod">
        <pc:chgData name="Chau Ngoc Phuong (HDa)" userId="0201adc0-1ead-4e8c-b27d-d2aa3fcb0a63" providerId="ADAL" clId="{12D9D46C-4056-4C24-AEF4-33187911A257}" dt="2021-04-23T16:27:50.017" v="519" actId="20577"/>
        <pc:sldMkLst>
          <pc:docMk/>
          <pc:sldMk cId="3983651384" sldId="263"/>
        </pc:sldMkLst>
        <pc:spChg chg="add del mod">
          <ac:chgData name="Chau Ngoc Phuong (HDa)" userId="0201adc0-1ead-4e8c-b27d-d2aa3fcb0a63" providerId="ADAL" clId="{12D9D46C-4056-4C24-AEF4-33187911A257}" dt="2021-04-23T16:27:50.017" v="519" actId="20577"/>
          <ac:spMkLst>
            <pc:docMk/>
            <pc:sldMk cId="3983651384" sldId="263"/>
            <ac:spMk id="13" creationId="{27D56B32-0B3C-41B2-B645-92F781AC0CDD}"/>
          </ac:spMkLst>
        </pc:spChg>
        <pc:spChg chg="add mod">
          <ac:chgData name="Chau Ngoc Phuong (HDa)" userId="0201adc0-1ead-4e8c-b27d-d2aa3fcb0a63" providerId="ADAL" clId="{12D9D46C-4056-4C24-AEF4-33187911A257}" dt="2021-04-23T16:23:17.509" v="454" actId="571"/>
          <ac:spMkLst>
            <pc:docMk/>
            <pc:sldMk cId="3983651384" sldId="263"/>
            <ac:spMk id="15" creationId="{BD4F58B4-AE03-4234-9891-541B3D838883}"/>
          </ac:spMkLst>
        </pc:spChg>
        <pc:spChg chg="mod topLvl">
          <ac:chgData name="Chau Ngoc Phuong (HDa)" userId="0201adc0-1ead-4e8c-b27d-d2aa3fcb0a63" providerId="ADAL" clId="{12D9D46C-4056-4C24-AEF4-33187911A257}" dt="2021-04-23T16:26:54.256" v="493" actId="20577"/>
          <ac:spMkLst>
            <pc:docMk/>
            <pc:sldMk cId="3983651384" sldId="263"/>
            <ac:spMk id="23" creationId="{7CAE7A33-16C9-4BD3-BD0C-CC4D10AD8239}"/>
          </ac:spMkLst>
        </pc:spChg>
        <pc:spChg chg="mod topLvl">
          <ac:chgData name="Chau Ngoc Phuong (HDa)" userId="0201adc0-1ead-4e8c-b27d-d2aa3fcb0a63" providerId="ADAL" clId="{12D9D46C-4056-4C24-AEF4-33187911A257}" dt="2021-04-23T16:27:12.674" v="500" actId="20577"/>
          <ac:spMkLst>
            <pc:docMk/>
            <pc:sldMk cId="3983651384" sldId="263"/>
            <ac:spMk id="27" creationId="{9D07FBF4-0E8C-414A-976C-CE0DC7154B62}"/>
          </ac:spMkLst>
        </pc:spChg>
        <pc:spChg chg="add del mod topLvl">
          <ac:chgData name="Chau Ngoc Phuong (HDa)" userId="0201adc0-1ead-4e8c-b27d-d2aa3fcb0a63" providerId="ADAL" clId="{12D9D46C-4056-4C24-AEF4-33187911A257}" dt="2021-04-23T16:27:27.999" v="513" actId="20577"/>
          <ac:spMkLst>
            <pc:docMk/>
            <pc:sldMk cId="3983651384" sldId="263"/>
            <ac:spMk id="30" creationId="{85D88B1B-01A6-4AAA-9331-3748A2988007}"/>
          </ac:spMkLst>
        </pc:spChg>
        <pc:spChg chg="add del mod topLvl">
          <ac:chgData name="Chau Ngoc Phuong (HDa)" userId="0201adc0-1ead-4e8c-b27d-d2aa3fcb0a63" providerId="ADAL" clId="{12D9D46C-4056-4C24-AEF4-33187911A257}" dt="2021-04-23T16:23:57.603" v="467" actId="164"/>
          <ac:spMkLst>
            <pc:docMk/>
            <pc:sldMk cId="3983651384" sldId="263"/>
            <ac:spMk id="33" creationId="{1F67DC30-3FB9-42D9-B09E-E8D4D0F03103}"/>
          </ac:spMkLst>
        </pc:spChg>
        <pc:spChg chg="add del mod topLvl">
          <ac:chgData name="Chau Ngoc Phuong (HDa)" userId="0201adc0-1ead-4e8c-b27d-d2aa3fcb0a63" providerId="ADAL" clId="{12D9D46C-4056-4C24-AEF4-33187911A257}" dt="2021-04-23T16:23:35.169" v="466" actId="478"/>
          <ac:spMkLst>
            <pc:docMk/>
            <pc:sldMk cId="3983651384" sldId="263"/>
            <ac:spMk id="36" creationId="{7745CACF-B077-4F02-9BF0-B67DC29CD9C9}"/>
          </ac:spMkLst>
        </pc:spChg>
        <pc:grpChg chg="add mod">
          <ac:chgData name="Chau Ngoc Phuong (HDa)" userId="0201adc0-1ead-4e8c-b27d-d2aa3fcb0a63" providerId="ADAL" clId="{12D9D46C-4056-4C24-AEF4-33187911A257}" dt="2021-04-23T16:23:57.603" v="467" actId="164"/>
          <ac:grpSpMkLst>
            <pc:docMk/>
            <pc:sldMk cId="3983651384" sldId="263"/>
            <ac:grpSpMk id="2" creationId="{2C83B3D8-3946-460A-942A-C8A3CC51222B}"/>
          </ac:grpSpMkLst>
        </pc:grpChg>
        <pc:grpChg chg="del">
          <ac:chgData name="Chau Ngoc Phuong (HDa)" userId="0201adc0-1ead-4e8c-b27d-d2aa3fcb0a63" providerId="ADAL" clId="{12D9D46C-4056-4C24-AEF4-33187911A257}" dt="2021-04-23T15:32:13.513" v="256" actId="165"/>
          <ac:grpSpMkLst>
            <pc:docMk/>
            <pc:sldMk cId="3983651384" sldId="263"/>
            <ac:grpSpMk id="37" creationId="{279B2B11-1697-466D-B2DA-20F930AE58B1}"/>
          </ac:grpSpMkLst>
        </pc:grpChg>
        <pc:picChg chg="add mod">
          <ac:chgData name="Chau Ngoc Phuong (HDa)" userId="0201adc0-1ead-4e8c-b27d-d2aa3fcb0a63" providerId="ADAL" clId="{12D9D46C-4056-4C24-AEF4-33187911A257}" dt="2021-04-23T16:23:19.766" v="458" actId="571"/>
          <ac:picMkLst>
            <pc:docMk/>
            <pc:sldMk cId="3983651384" sldId="263"/>
            <ac:picMk id="14" creationId="{078809A5-0477-43CA-B805-5ED59DC83900}"/>
          </ac:picMkLst>
        </pc:picChg>
        <pc:picChg chg="mod topLvl modCrop">
          <ac:chgData name="Chau Ngoc Phuong (HDa)" userId="0201adc0-1ead-4e8c-b27d-d2aa3fcb0a63" providerId="ADAL" clId="{12D9D46C-4056-4C24-AEF4-33187911A257}" dt="2021-04-23T16:23:57.603" v="467" actId="164"/>
          <ac:picMkLst>
            <pc:docMk/>
            <pc:sldMk cId="3983651384" sldId="263"/>
            <ac:picMk id="20" creationId="{DBFDDA17-BA96-4354-8D6E-2A93BCA74285}"/>
          </ac:picMkLst>
        </pc:picChg>
        <pc:picChg chg="mod topLvl modCrop">
          <ac:chgData name="Chau Ngoc Phuong (HDa)" userId="0201adc0-1ead-4e8c-b27d-d2aa3fcb0a63" providerId="ADAL" clId="{12D9D46C-4056-4C24-AEF4-33187911A257}" dt="2021-04-23T16:23:57.603" v="467" actId="164"/>
          <ac:picMkLst>
            <pc:docMk/>
            <pc:sldMk cId="3983651384" sldId="263"/>
            <ac:picMk id="22" creationId="{20A19C32-55C6-4E5B-873D-5BC89D18A81E}"/>
          </ac:picMkLst>
        </pc:picChg>
        <pc:picChg chg="add del mod ord topLvl modCrop">
          <ac:chgData name="Chau Ngoc Phuong (HDa)" userId="0201adc0-1ead-4e8c-b27d-d2aa3fcb0a63" providerId="ADAL" clId="{12D9D46C-4056-4C24-AEF4-33187911A257}" dt="2021-04-23T16:23:57.603" v="467" actId="164"/>
          <ac:picMkLst>
            <pc:docMk/>
            <pc:sldMk cId="3983651384" sldId="263"/>
            <ac:picMk id="29" creationId="{C542F3D9-5EEC-450F-8D82-63727825FACC}"/>
          </ac:picMkLst>
        </pc:picChg>
        <pc:picChg chg="add del mod ord topLvl modCrop">
          <ac:chgData name="Chau Ngoc Phuong (HDa)" userId="0201adc0-1ead-4e8c-b27d-d2aa3fcb0a63" providerId="ADAL" clId="{12D9D46C-4056-4C24-AEF4-33187911A257}" dt="2021-04-23T16:23:57.603" v="467" actId="164"/>
          <ac:picMkLst>
            <pc:docMk/>
            <pc:sldMk cId="3983651384" sldId="263"/>
            <ac:picMk id="32" creationId="{5A7C60EA-889C-4037-8F45-0C924BA7BD8C}"/>
          </ac:picMkLst>
        </pc:picChg>
        <pc:picChg chg="add del mod topLvl modCrop">
          <ac:chgData name="Chau Ngoc Phuong (HDa)" userId="0201adc0-1ead-4e8c-b27d-d2aa3fcb0a63" providerId="ADAL" clId="{12D9D46C-4056-4C24-AEF4-33187911A257}" dt="2021-04-23T16:23:57.603" v="467" actId="164"/>
          <ac:picMkLst>
            <pc:docMk/>
            <pc:sldMk cId="3983651384" sldId="263"/>
            <ac:picMk id="35" creationId="{742895CD-A5F9-49A9-953A-11FC1AECAC54}"/>
          </ac:picMkLst>
        </pc:picChg>
      </pc:sldChg>
      <pc:sldChg chg="addSp delSp modSp add mod">
        <pc:chgData name="Chau Ngoc Phuong (HDa)" userId="0201adc0-1ead-4e8c-b27d-d2aa3fcb0a63" providerId="ADAL" clId="{12D9D46C-4056-4C24-AEF4-33187911A257}" dt="2021-04-23T17:02:48.031" v="1036" actId="164"/>
        <pc:sldMkLst>
          <pc:docMk/>
          <pc:sldMk cId="576535554" sldId="264"/>
        </pc:sldMkLst>
        <pc:spChg chg="del">
          <ac:chgData name="Chau Ngoc Phuong (HDa)" userId="0201adc0-1ead-4e8c-b27d-d2aa3fcb0a63" providerId="ADAL" clId="{12D9D46C-4056-4C24-AEF4-33187911A257}" dt="2021-04-23T16:28:17.135" v="520" actId="478"/>
          <ac:spMkLst>
            <pc:docMk/>
            <pc:sldMk cId="576535554" sldId="264"/>
            <ac:spMk id="13" creationId="{27D56B32-0B3C-41B2-B645-92F781AC0CDD}"/>
          </ac:spMkLst>
        </pc:spChg>
        <pc:spChg chg="add mod">
          <ac:chgData name="Chau Ngoc Phuong (HDa)" userId="0201adc0-1ead-4e8c-b27d-d2aa3fcb0a63" providerId="ADAL" clId="{12D9D46C-4056-4C24-AEF4-33187911A257}" dt="2021-04-23T17:02:48.031" v="1036" actId="164"/>
          <ac:spMkLst>
            <pc:docMk/>
            <pc:sldMk cId="576535554" sldId="264"/>
            <ac:spMk id="16" creationId="{2F95BC91-022F-4375-B0B0-A7307F99345F}"/>
          </ac:spMkLst>
        </pc:spChg>
        <pc:spChg chg="add mod">
          <ac:chgData name="Chau Ngoc Phuong (HDa)" userId="0201adc0-1ead-4e8c-b27d-d2aa3fcb0a63" providerId="ADAL" clId="{12D9D46C-4056-4C24-AEF4-33187911A257}" dt="2021-04-23T17:02:48.031" v="1036" actId="164"/>
          <ac:spMkLst>
            <pc:docMk/>
            <pc:sldMk cId="576535554" sldId="264"/>
            <ac:spMk id="19" creationId="{016E8E77-4233-4D5F-AF22-8ABEB04395C4}"/>
          </ac:spMkLst>
        </pc:spChg>
        <pc:spChg chg="add mod">
          <ac:chgData name="Chau Ngoc Phuong (HDa)" userId="0201adc0-1ead-4e8c-b27d-d2aa3fcb0a63" providerId="ADAL" clId="{12D9D46C-4056-4C24-AEF4-33187911A257}" dt="2021-04-23T17:02:48.031" v="1036" actId="164"/>
          <ac:spMkLst>
            <pc:docMk/>
            <pc:sldMk cId="576535554" sldId="264"/>
            <ac:spMk id="21" creationId="{E6A57A69-9290-4B5A-AB59-8BE512ABA19D}"/>
          </ac:spMkLst>
        </pc:spChg>
        <pc:spChg chg="mod">
          <ac:chgData name="Chau Ngoc Phuong (HDa)" userId="0201adc0-1ead-4e8c-b27d-d2aa3fcb0a63" providerId="ADAL" clId="{12D9D46C-4056-4C24-AEF4-33187911A257}" dt="2021-04-23T17:02:48.031" v="1036" actId="164"/>
          <ac:spMkLst>
            <pc:docMk/>
            <pc:sldMk cId="576535554" sldId="264"/>
            <ac:spMk id="23" creationId="{7CAE7A33-16C9-4BD3-BD0C-CC4D10AD8239}"/>
          </ac:spMkLst>
        </pc:spChg>
        <pc:spChg chg="add mod">
          <ac:chgData name="Chau Ngoc Phuong (HDa)" userId="0201adc0-1ead-4e8c-b27d-d2aa3fcb0a63" providerId="ADAL" clId="{12D9D46C-4056-4C24-AEF4-33187911A257}" dt="2021-04-23T17:02:48.031" v="1036" actId="164"/>
          <ac:spMkLst>
            <pc:docMk/>
            <pc:sldMk cId="576535554" sldId="264"/>
            <ac:spMk id="25" creationId="{6225664F-66CE-4E27-8714-9E1D59B1C2FD}"/>
          </ac:spMkLst>
        </pc:spChg>
        <pc:spChg chg="mod">
          <ac:chgData name="Chau Ngoc Phuong (HDa)" userId="0201adc0-1ead-4e8c-b27d-d2aa3fcb0a63" providerId="ADAL" clId="{12D9D46C-4056-4C24-AEF4-33187911A257}" dt="2021-04-23T17:02:48.031" v="1036" actId="164"/>
          <ac:spMkLst>
            <pc:docMk/>
            <pc:sldMk cId="576535554" sldId="264"/>
            <ac:spMk id="27" creationId="{9D07FBF4-0E8C-414A-976C-CE0DC7154B62}"/>
          </ac:spMkLst>
        </pc:spChg>
        <pc:spChg chg="del">
          <ac:chgData name="Chau Ngoc Phuong (HDa)" userId="0201adc0-1ead-4e8c-b27d-d2aa3fcb0a63" providerId="ADAL" clId="{12D9D46C-4056-4C24-AEF4-33187911A257}" dt="2021-04-23T16:28:17.135" v="520" actId="478"/>
          <ac:spMkLst>
            <pc:docMk/>
            <pc:sldMk cId="576535554" sldId="264"/>
            <ac:spMk id="30" creationId="{85D88B1B-01A6-4AAA-9331-3748A2988007}"/>
          </ac:spMkLst>
        </pc:spChg>
        <pc:spChg chg="add mod">
          <ac:chgData name="Chau Ngoc Phuong (HDa)" userId="0201adc0-1ead-4e8c-b27d-d2aa3fcb0a63" providerId="ADAL" clId="{12D9D46C-4056-4C24-AEF4-33187911A257}" dt="2021-04-23T17:02:48.031" v="1036" actId="164"/>
          <ac:spMkLst>
            <pc:docMk/>
            <pc:sldMk cId="576535554" sldId="264"/>
            <ac:spMk id="31" creationId="{E1D22164-BF4C-4CD4-A6C3-E1300EDAEC60}"/>
          </ac:spMkLst>
        </pc:spChg>
        <pc:spChg chg="del">
          <ac:chgData name="Chau Ngoc Phuong (HDa)" userId="0201adc0-1ead-4e8c-b27d-d2aa3fcb0a63" providerId="ADAL" clId="{12D9D46C-4056-4C24-AEF4-33187911A257}" dt="2021-04-23T16:28:17.135" v="520" actId="478"/>
          <ac:spMkLst>
            <pc:docMk/>
            <pc:sldMk cId="576535554" sldId="264"/>
            <ac:spMk id="33" creationId="{1F67DC30-3FB9-42D9-B09E-E8D4D0F03103}"/>
          </ac:spMkLst>
        </pc:spChg>
        <pc:spChg chg="add mod">
          <ac:chgData name="Chau Ngoc Phuong (HDa)" userId="0201adc0-1ead-4e8c-b27d-d2aa3fcb0a63" providerId="ADAL" clId="{12D9D46C-4056-4C24-AEF4-33187911A257}" dt="2021-04-23T17:02:48.031" v="1036" actId="164"/>
          <ac:spMkLst>
            <pc:docMk/>
            <pc:sldMk cId="576535554" sldId="264"/>
            <ac:spMk id="34" creationId="{14EAF641-F43E-4AED-993F-080968EC4F52}"/>
          </ac:spMkLst>
        </pc:spChg>
        <pc:spChg chg="del">
          <ac:chgData name="Chau Ngoc Phuong (HDa)" userId="0201adc0-1ead-4e8c-b27d-d2aa3fcb0a63" providerId="ADAL" clId="{12D9D46C-4056-4C24-AEF4-33187911A257}" dt="2021-04-23T16:28:17.135" v="520" actId="478"/>
          <ac:spMkLst>
            <pc:docMk/>
            <pc:sldMk cId="576535554" sldId="264"/>
            <ac:spMk id="36" creationId="{7745CACF-B077-4F02-9BF0-B67DC29CD9C9}"/>
          </ac:spMkLst>
        </pc:spChg>
        <pc:spChg chg="add mod">
          <ac:chgData name="Chau Ngoc Phuong (HDa)" userId="0201adc0-1ead-4e8c-b27d-d2aa3fcb0a63" providerId="ADAL" clId="{12D9D46C-4056-4C24-AEF4-33187911A257}" dt="2021-04-23T17:02:48.031" v="1036" actId="164"/>
          <ac:spMkLst>
            <pc:docMk/>
            <pc:sldMk cId="576535554" sldId="264"/>
            <ac:spMk id="38" creationId="{1BDECD2B-C2D4-47C1-B852-1471BE7D98ED}"/>
          </ac:spMkLst>
        </pc:spChg>
        <pc:spChg chg="add mod">
          <ac:chgData name="Chau Ngoc Phuong (HDa)" userId="0201adc0-1ead-4e8c-b27d-d2aa3fcb0a63" providerId="ADAL" clId="{12D9D46C-4056-4C24-AEF4-33187911A257}" dt="2021-04-23T17:02:48.031" v="1036" actId="164"/>
          <ac:spMkLst>
            <pc:docMk/>
            <pc:sldMk cId="576535554" sldId="264"/>
            <ac:spMk id="41" creationId="{BED3A281-601A-460B-A108-36DBD8267986}"/>
          </ac:spMkLst>
        </pc:spChg>
        <pc:spChg chg="add mod">
          <ac:chgData name="Chau Ngoc Phuong (HDa)" userId="0201adc0-1ead-4e8c-b27d-d2aa3fcb0a63" providerId="ADAL" clId="{12D9D46C-4056-4C24-AEF4-33187911A257}" dt="2021-04-23T17:02:48.031" v="1036" actId="164"/>
          <ac:spMkLst>
            <pc:docMk/>
            <pc:sldMk cId="576535554" sldId="264"/>
            <ac:spMk id="42" creationId="{D60443E6-257E-4F20-A5A0-DA554271E5D7}"/>
          </ac:spMkLst>
        </pc:spChg>
        <pc:spChg chg="add del mod">
          <ac:chgData name="Chau Ngoc Phuong (HDa)" userId="0201adc0-1ead-4e8c-b27d-d2aa3fcb0a63" providerId="ADAL" clId="{12D9D46C-4056-4C24-AEF4-33187911A257}" dt="2021-04-23T16:58:05.295" v="985" actId="478"/>
          <ac:spMkLst>
            <pc:docMk/>
            <pc:sldMk cId="576535554" sldId="264"/>
            <ac:spMk id="44" creationId="{46AAD4CE-94AC-4587-A40C-8ED11D070227}"/>
          </ac:spMkLst>
        </pc:spChg>
        <pc:grpChg chg="add mod">
          <ac:chgData name="Chau Ngoc Phuong (HDa)" userId="0201adc0-1ead-4e8c-b27d-d2aa3fcb0a63" providerId="ADAL" clId="{12D9D46C-4056-4C24-AEF4-33187911A257}" dt="2021-04-23T17:02:48.031" v="1036" actId="164"/>
          <ac:grpSpMkLst>
            <pc:docMk/>
            <pc:sldMk cId="576535554" sldId="264"/>
            <ac:grpSpMk id="4" creationId="{71EB9E76-E320-493B-BEBC-72EA53580C9A}"/>
          </ac:grpSpMkLst>
        </pc:grpChg>
        <pc:picChg chg="add del mod">
          <ac:chgData name="Chau Ngoc Phuong (HDa)" userId="0201adc0-1ead-4e8c-b27d-d2aa3fcb0a63" providerId="ADAL" clId="{12D9D46C-4056-4C24-AEF4-33187911A257}" dt="2021-04-23T16:25:59.279" v="478" actId="478"/>
          <ac:picMkLst>
            <pc:docMk/>
            <pc:sldMk cId="576535554" sldId="264"/>
            <ac:picMk id="14" creationId="{2701751F-1DC7-4229-AF6A-98D957400A5A}"/>
          </ac:picMkLst>
        </pc:picChg>
        <pc:picChg chg="add mod modCrop">
          <ac:chgData name="Chau Ngoc Phuong (HDa)" userId="0201adc0-1ead-4e8c-b27d-d2aa3fcb0a63" providerId="ADAL" clId="{12D9D46C-4056-4C24-AEF4-33187911A257}" dt="2021-04-23T17:02:48.031" v="1036" actId="164"/>
          <ac:picMkLst>
            <pc:docMk/>
            <pc:sldMk cId="576535554" sldId="264"/>
            <ac:picMk id="15" creationId="{70295CAC-9588-4FCD-970F-6CEE1EC6E8A3}"/>
          </ac:picMkLst>
        </pc:picChg>
        <pc:picChg chg="add mod ord modCrop">
          <ac:chgData name="Chau Ngoc Phuong (HDa)" userId="0201adc0-1ead-4e8c-b27d-d2aa3fcb0a63" providerId="ADAL" clId="{12D9D46C-4056-4C24-AEF4-33187911A257}" dt="2021-04-23T17:02:48.031" v="1036" actId="164"/>
          <ac:picMkLst>
            <pc:docMk/>
            <pc:sldMk cId="576535554" sldId="264"/>
            <ac:picMk id="17" creationId="{4F814B37-6EB1-4C9C-BC6D-291F07B0B5D3}"/>
          </ac:picMkLst>
        </pc:picChg>
        <pc:picChg chg="add mod modCrop">
          <ac:chgData name="Chau Ngoc Phuong (HDa)" userId="0201adc0-1ead-4e8c-b27d-d2aa3fcb0a63" providerId="ADAL" clId="{12D9D46C-4056-4C24-AEF4-33187911A257}" dt="2021-04-23T17:02:48.031" v="1036" actId="164"/>
          <ac:picMkLst>
            <pc:docMk/>
            <pc:sldMk cId="576535554" sldId="264"/>
            <ac:picMk id="18" creationId="{C86D376C-15D9-4CD1-83C0-457F118246C9}"/>
          </ac:picMkLst>
        </pc:picChg>
        <pc:picChg chg="mod ord modCrop">
          <ac:chgData name="Chau Ngoc Phuong (HDa)" userId="0201adc0-1ead-4e8c-b27d-d2aa3fcb0a63" providerId="ADAL" clId="{12D9D46C-4056-4C24-AEF4-33187911A257}" dt="2021-04-23T17:02:48.031" v="1036" actId="164"/>
          <ac:picMkLst>
            <pc:docMk/>
            <pc:sldMk cId="576535554" sldId="264"/>
            <ac:picMk id="20" creationId="{DBFDDA17-BA96-4354-8D6E-2A93BCA74285}"/>
          </ac:picMkLst>
        </pc:picChg>
        <pc:picChg chg="mod modCrop">
          <ac:chgData name="Chau Ngoc Phuong (HDa)" userId="0201adc0-1ead-4e8c-b27d-d2aa3fcb0a63" providerId="ADAL" clId="{12D9D46C-4056-4C24-AEF4-33187911A257}" dt="2021-04-23T17:02:48.031" v="1036" actId="164"/>
          <ac:picMkLst>
            <pc:docMk/>
            <pc:sldMk cId="576535554" sldId="264"/>
            <ac:picMk id="22" creationId="{20A19C32-55C6-4E5B-873D-5BC89D18A81E}"/>
          </ac:picMkLst>
        </pc:picChg>
        <pc:picChg chg="add mod modCrop">
          <ac:chgData name="Chau Ngoc Phuong (HDa)" userId="0201adc0-1ead-4e8c-b27d-d2aa3fcb0a63" providerId="ADAL" clId="{12D9D46C-4056-4C24-AEF4-33187911A257}" dt="2021-04-23T17:02:48.031" v="1036" actId="164"/>
          <ac:picMkLst>
            <pc:docMk/>
            <pc:sldMk cId="576535554" sldId="264"/>
            <ac:picMk id="24" creationId="{0FCAB57B-E69B-42DC-8550-F1B255694324}"/>
          </ac:picMkLst>
        </pc:picChg>
        <pc:picChg chg="add mod modCrop">
          <ac:chgData name="Chau Ngoc Phuong (HDa)" userId="0201adc0-1ead-4e8c-b27d-d2aa3fcb0a63" providerId="ADAL" clId="{12D9D46C-4056-4C24-AEF4-33187911A257}" dt="2021-04-23T17:02:48.031" v="1036" actId="164"/>
          <ac:picMkLst>
            <pc:docMk/>
            <pc:sldMk cId="576535554" sldId="264"/>
            <ac:picMk id="26" creationId="{A2E6313F-448A-4616-AEA1-33A4791BBF55}"/>
          </ac:picMkLst>
        </pc:picChg>
        <pc:picChg chg="add mod ord modCrop">
          <ac:chgData name="Chau Ngoc Phuong (HDa)" userId="0201adc0-1ead-4e8c-b27d-d2aa3fcb0a63" providerId="ADAL" clId="{12D9D46C-4056-4C24-AEF4-33187911A257}" dt="2021-04-23T17:02:48.031" v="1036" actId="164"/>
          <ac:picMkLst>
            <pc:docMk/>
            <pc:sldMk cId="576535554" sldId="264"/>
            <ac:picMk id="28" creationId="{803C8024-2926-4751-9A1F-733A1D4CBC04}"/>
          </ac:picMkLst>
        </pc:picChg>
        <pc:picChg chg="del">
          <ac:chgData name="Chau Ngoc Phuong (HDa)" userId="0201adc0-1ead-4e8c-b27d-d2aa3fcb0a63" providerId="ADAL" clId="{12D9D46C-4056-4C24-AEF4-33187911A257}" dt="2021-04-23T16:28:17.135" v="520" actId="478"/>
          <ac:picMkLst>
            <pc:docMk/>
            <pc:sldMk cId="576535554" sldId="264"/>
            <ac:picMk id="29" creationId="{C542F3D9-5EEC-450F-8D82-63727825FACC}"/>
          </ac:picMkLst>
        </pc:picChg>
        <pc:picChg chg="del">
          <ac:chgData name="Chau Ngoc Phuong (HDa)" userId="0201adc0-1ead-4e8c-b27d-d2aa3fcb0a63" providerId="ADAL" clId="{12D9D46C-4056-4C24-AEF4-33187911A257}" dt="2021-04-23T16:28:17.135" v="520" actId="478"/>
          <ac:picMkLst>
            <pc:docMk/>
            <pc:sldMk cId="576535554" sldId="264"/>
            <ac:picMk id="32" creationId="{5A7C60EA-889C-4037-8F45-0C924BA7BD8C}"/>
          </ac:picMkLst>
        </pc:picChg>
        <pc:picChg chg="del">
          <ac:chgData name="Chau Ngoc Phuong (HDa)" userId="0201adc0-1ead-4e8c-b27d-d2aa3fcb0a63" providerId="ADAL" clId="{12D9D46C-4056-4C24-AEF4-33187911A257}" dt="2021-04-23T16:28:17.135" v="520" actId="478"/>
          <ac:picMkLst>
            <pc:docMk/>
            <pc:sldMk cId="576535554" sldId="264"/>
            <ac:picMk id="35" creationId="{742895CD-A5F9-49A9-953A-11FC1AECAC54}"/>
          </ac:picMkLst>
        </pc:picChg>
        <pc:picChg chg="add mod ord modCrop">
          <ac:chgData name="Chau Ngoc Phuong (HDa)" userId="0201adc0-1ead-4e8c-b27d-d2aa3fcb0a63" providerId="ADAL" clId="{12D9D46C-4056-4C24-AEF4-33187911A257}" dt="2021-04-23T17:02:48.031" v="1036" actId="164"/>
          <ac:picMkLst>
            <pc:docMk/>
            <pc:sldMk cId="576535554" sldId="264"/>
            <ac:picMk id="37" creationId="{ED1ADC3F-B405-431F-B0BD-30245FE37AA5}"/>
          </ac:picMkLst>
        </pc:picChg>
        <pc:picChg chg="add mod modCrop">
          <ac:chgData name="Chau Ngoc Phuong (HDa)" userId="0201adc0-1ead-4e8c-b27d-d2aa3fcb0a63" providerId="ADAL" clId="{12D9D46C-4056-4C24-AEF4-33187911A257}" dt="2021-04-23T17:02:48.031" v="1036" actId="164"/>
          <ac:picMkLst>
            <pc:docMk/>
            <pc:sldMk cId="576535554" sldId="264"/>
            <ac:picMk id="39" creationId="{EBEA9AD9-889B-40DF-931E-83397DA24022}"/>
          </ac:picMkLst>
        </pc:picChg>
        <pc:picChg chg="add mod modCrop">
          <ac:chgData name="Chau Ngoc Phuong (HDa)" userId="0201adc0-1ead-4e8c-b27d-d2aa3fcb0a63" providerId="ADAL" clId="{12D9D46C-4056-4C24-AEF4-33187911A257}" dt="2021-04-23T17:02:48.031" v="1036" actId="164"/>
          <ac:picMkLst>
            <pc:docMk/>
            <pc:sldMk cId="576535554" sldId="264"/>
            <ac:picMk id="40" creationId="{C57CF2E5-982A-4107-99D6-7D07ADF52EC6}"/>
          </ac:picMkLst>
        </pc:picChg>
        <pc:picChg chg="add del mod">
          <ac:chgData name="Chau Ngoc Phuong (HDa)" userId="0201adc0-1ead-4e8c-b27d-d2aa3fcb0a63" providerId="ADAL" clId="{12D9D46C-4056-4C24-AEF4-33187911A257}" dt="2021-04-23T16:58:03.216" v="984" actId="478"/>
          <ac:picMkLst>
            <pc:docMk/>
            <pc:sldMk cId="576535554" sldId="264"/>
            <ac:picMk id="43" creationId="{49BDCE39-6F7E-4AC5-81D8-FB84BA087966}"/>
          </ac:picMkLst>
        </pc:picChg>
        <pc:cxnChg chg="add del mod">
          <ac:chgData name="Chau Ngoc Phuong (HDa)" userId="0201adc0-1ead-4e8c-b27d-d2aa3fcb0a63" providerId="ADAL" clId="{12D9D46C-4056-4C24-AEF4-33187911A257}" dt="2021-04-23T17:02:40.686" v="1035" actId="478"/>
          <ac:cxnSpMkLst>
            <pc:docMk/>
            <pc:sldMk cId="576535554" sldId="264"/>
            <ac:cxnSpMk id="3" creationId="{BA33E0AC-81AC-4028-8672-F10666701449}"/>
          </ac:cxnSpMkLst>
        </pc:cxnChg>
      </pc:sldChg>
      <pc:sldChg chg="new del">
        <pc:chgData name="Chau Ngoc Phuong (HDa)" userId="0201adc0-1ead-4e8c-b27d-d2aa3fcb0a63" providerId="ADAL" clId="{12D9D46C-4056-4C24-AEF4-33187911A257}" dt="2021-04-24T08:53:42.877" v="1039" actId="47"/>
        <pc:sldMkLst>
          <pc:docMk/>
          <pc:sldMk cId="1167840834" sldId="265"/>
        </pc:sldMkLst>
      </pc:sldChg>
      <pc:sldChg chg="add">
        <pc:chgData name="Chau Ngoc Phuong (HDa)" userId="0201adc0-1ead-4e8c-b27d-d2aa3fcb0a63" providerId="ADAL" clId="{12D9D46C-4056-4C24-AEF4-33187911A257}" dt="2021-04-24T08:53:40.213" v="1038" actId="2890"/>
        <pc:sldMkLst>
          <pc:docMk/>
          <pc:sldMk cId="1543489356" sldId="266"/>
        </pc:sldMkLst>
      </pc:sldChg>
      <pc:sldChg chg="addSp delSp modSp add mod ord">
        <pc:chgData name="Chau Ngoc Phuong (HDa)" userId="0201adc0-1ead-4e8c-b27d-d2aa3fcb0a63" providerId="ADAL" clId="{12D9D46C-4056-4C24-AEF4-33187911A257}" dt="2021-04-24T09:33:24.164" v="1344" actId="20577"/>
        <pc:sldMkLst>
          <pc:docMk/>
          <pc:sldMk cId="2772999925" sldId="267"/>
        </pc:sldMkLst>
        <pc:spChg chg="mod topLvl">
          <ac:chgData name="Chau Ngoc Phuong (HDa)" userId="0201adc0-1ead-4e8c-b27d-d2aa3fcb0a63" providerId="ADAL" clId="{12D9D46C-4056-4C24-AEF4-33187911A257}" dt="2021-04-24T09:33:24.164" v="1344" actId="20577"/>
          <ac:spMkLst>
            <pc:docMk/>
            <pc:sldMk cId="2772999925" sldId="267"/>
            <ac:spMk id="13" creationId="{27D56B32-0B3C-41B2-B645-92F781AC0CDD}"/>
          </ac:spMkLst>
        </pc:spChg>
        <pc:spChg chg="mod topLvl">
          <ac:chgData name="Chau Ngoc Phuong (HDa)" userId="0201adc0-1ead-4e8c-b27d-d2aa3fcb0a63" providerId="ADAL" clId="{12D9D46C-4056-4C24-AEF4-33187911A257}" dt="2021-04-24T09:28:30.677" v="1116" actId="20577"/>
          <ac:spMkLst>
            <pc:docMk/>
            <pc:sldMk cId="2772999925" sldId="267"/>
            <ac:spMk id="23" creationId="{7CAE7A33-16C9-4BD3-BD0C-CC4D10AD8239}"/>
          </ac:spMkLst>
        </pc:spChg>
        <pc:spChg chg="mod topLvl">
          <ac:chgData name="Chau Ngoc Phuong (HDa)" userId="0201adc0-1ead-4e8c-b27d-d2aa3fcb0a63" providerId="ADAL" clId="{12D9D46C-4056-4C24-AEF4-33187911A257}" dt="2021-04-24T09:28:55.622" v="1148" actId="20577"/>
          <ac:spMkLst>
            <pc:docMk/>
            <pc:sldMk cId="2772999925" sldId="267"/>
            <ac:spMk id="27" creationId="{9D07FBF4-0E8C-414A-976C-CE0DC7154B62}"/>
          </ac:spMkLst>
        </pc:spChg>
        <pc:spChg chg="mod topLvl">
          <ac:chgData name="Chau Ngoc Phuong (HDa)" userId="0201adc0-1ead-4e8c-b27d-d2aa3fcb0a63" providerId="ADAL" clId="{12D9D46C-4056-4C24-AEF4-33187911A257}" dt="2021-04-24T09:33:02.323" v="1309" actId="20577"/>
          <ac:spMkLst>
            <pc:docMk/>
            <pc:sldMk cId="2772999925" sldId="267"/>
            <ac:spMk id="30" creationId="{85D88B1B-01A6-4AAA-9331-3748A2988007}"/>
          </ac:spMkLst>
        </pc:spChg>
        <pc:spChg chg="mod topLvl">
          <ac:chgData name="Chau Ngoc Phuong (HDa)" userId="0201adc0-1ead-4e8c-b27d-d2aa3fcb0a63" providerId="ADAL" clId="{12D9D46C-4056-4C24-AEF4-33187911A257}" dt="2021-04-24T09:33:10.807" v="1322" actId="20577"/>
          <ac:spMkLst>
            <pc:docMk/>
            <pc:sldMk cId="2772999925" sldId="267"/>
            <ac:spMk id="33" creationId="{1F67DC30-3FB9-42D9-B09E-E8D4D0F03103}"/>
          </ac:spMkLst>
        </pc:spChg>
        <pc:grpChg chg="del mod">
          <ac:chgData name="Chau Ngoc Phuong (HDa)" userId="0201adc0-1ead-4e8c-b27d-d2aa3fcb0a63" providerId="ADAL" clId="{12D9D46C-4056-4C24-AEF4-33187911A257}" dt="2021-04-24T09:25:01.077" v="1057" actId="165"/>
          <ac:grpSpMkLst>
            <pc:docMk/>
            <pc:sldMk cId="2772999925" sldId="267"/>
            <ac:grpSpMk id="2" creationId="{2C83B3D8-3946-460A-942A-C8A3CC51222B}"/>
          </ac:grpSpMkLst>
        </pc:grpChg>
        <pc:picChg chg="add mod">
          <ac:chgData name="Chau Ngoc Phuong (HDa)" userId="0201adc0-1ead-4e8c-b27d-d2aa3fcb0a63" providerId="ADAL" clId="{12D9D46C-4056-4C24-AEF4-33187911A257}" dt="2021-04-24T09:27:16.774" v="1068" actId="14100"/>
          <ac:picMkLst>
            <pc:docMk/>
            <pc:sldMk cId="2772999925" sldId="267"/>
            <ac:picMk id="4" creationId="{9D0EE2D5-8758-4D94-8C5E-39F6D25373AE}"/>
          </ac:picMkLst>
        </pc:picChg>
        <pc:picChg chg="add del mod">
          <ac:chgData name="Chau Ngoc Phuong (HDa)" userId="0201adc0-1ead-4e8c-b27d-d2aa3fcb0a63" providerId="ADAL" clId="{12D9D46C-4056-4C24-AEF4-33187911A257}" dt="2021-04-24T09:29:33.829" v="1154" actId="478"/>
          <ac:picMkLst>
            <pc:docMk/>
            <pc:sldMk cId="2772999925" sldId="267"/>
            <ac:picMk id="6" creationId="{C0764E22-F3B1-4F0D-8CA0-BA5ABD3BAB65}"/>
          </ac:picMkLst>
        </pc:picChg>
        <pc:picChg chg="add mod">
          <ac:chgData name="Chau Ngoc Phuong (HDa)" userId="0201adc0-1ead-4e8c-b27d-d2aa3fcb0a63" providerId="ADAL" clId="{12D9D46C-4056-4C24-AEF4-33187911A257}" dt="2021-04-24T09:31:01.947" v="1160" actId="14100"/>
          <ac:picMkLst>
            <pc:docMk/>
            <pc:sldMk cId="2772999925" sldId="267"/>
            <ac:picMk id="8" creationId="{2B491F8F-2074-4579-AE2F-24972AC198ED}"/>
          </ac:picMkLst>
        </pc:picChg>
        <pc:picChg chg="add mod">
          <ac:chgData name="Chau Ngoc Phuong (HDa)" userId="0201adc0-1ead-4e8c-b27d-d2aa3fcb0a63" providerId="ADAL" clId="{12D9D46C-4056-4C24-AEF4-33187911A257}" dt="2021-04-24T09:27:59.098" v="1071" actId="14826"/>
          <ac:picMkLst>
            <pc:docMk/>
            <pc:sldMk cId="2772999925" sldId="267"/>
            <ac:picMk id="15" creationId="{1543C341-90E9-41AD-8F8E-6A209CDEE98B}"/>
          </ac:picMkLst>
        </pc:picChg>
        <pc:picChg chg="del mod topLvl">
          <ac:chgData name="Chau Ngoc Phuong (HDa)" userId="0201adc0-1ead-4e8c-b27d-d2aa3fcb0a63" providerId="ADAL" clId="{12D9D46C-4056-4C24-AEF4-33187911A257}" dt="2021-04-24T09:26:31.638" v="1059" actId="478"/>
          <ac:picMkLst>
            <pc:docMk/>
            <pc:sldMk cId="2772999925" sldId="267"/>
            <ac:picMk id="20" creationId="{DBFDDA17-BA96-4354-8D6E-2A93BCA74285}"/>
          </ac:picMkLst>
        </pc:picChg>
        <pc:picChg chg="add mod">
          <ac:chgData name="Chau Ngoc Phuong (HDa)" userId="0201adc0-1ead-4e8c-b27d-d2aa3fcb0a63" providerId="ADAL" clId="{12D9D46C-4056-4C24-AEF4-33187911A257}" dt="2021-04-24T09:31:26.052" v="1162" actId="14826"/>
          <ac:picMkLst>
            <pc:docMk/>
            <pc:sldMk cId="2772999925" sldId="267"/>
            <ac:picMk id="21" creationId="{5000545E-5759-4C72-B08B-7C9550D8792A}"/>
          </ac:picMkLst>
        </pc:picChg>
        <pc:picChg chg="del mod topLvl">
          <ac:chgData name="Chau Ngoc Phuong (HDa)" userId="0201adc0-1ead-4e8c-b27d-d2aa3fcb0a63" providerId="ADAL" clId="{12D9D46C-4056-4C24-AEF4-33187911A257}" dt="2021-04-24T09:27:38.535" v="1069" actId="478"/>
          <ac:picMkLst>
            <pc:docMk/>
            <pc:sldMk cId="2772999925" sldId="267"/>
            <ac:picMk id="22" creationId="{20A19C32-55C6-4E5B-873D-5BC89D18A81E}"/>
          </ac:picMkLst>
        </pc:picChg>
        <pc:picChg chg="add mod">
          <ac:chgData name="Chau Ngoc Phuong (HDa)" userId="0201adc0-1ead-4e8c-b27d-d2aa3fcb0a63" providerId="ADAL" clId="{12D9D46C-4056-4C24-AEF4-33187911A257}" dt="2021-04-24T09:32:31.763" v="1281" actId="1076"/>
          <ac:picMkLst>
            <pc:docMk/>
            <pc:sldMk cId="2772999925" sldId="267"/>
            <ac:picMk id="24" creationId="{1B4F0394-6786-49F1-8360-E19618362F07}"/>
          </ac:picMkLst>
        </pc:picChg>
        <pc:picChg chg="del mod topLvl">
          <ac:chgData name="Chau Ngoc Phuong (HDa)" userId="0201adc0-1ead-4e8c-b27d-d2aa3fcb0a63" providerId="ADAL" clId="{12D9D46C-4056-4C24-AEF4-33187911A257}" dt="2021-04-24T09:29:03.572" v="1149" actId="478"/>
          <ac:picMkLst>
            <pc:docMk/>
            <pc:sldMk cId="2772999925" sldId="267"/>
            <ac:picMk id="29" creationId="{C542F3D9-5EEC-450F-8D82-63727825FACC}"/>
          </ac:picMkLst>
        </pc:picChg>
        <pc:picChg chg="del mod topLvl">
          <ac:chgData name="Chau Ngoc Phuong (HDa)" userId="0201adc0-1ead-4e8c-b27d-d2aa3fcb0a63" providerId="ADAL" clId="{12D9D46C-4056-4C24-AEF4-33187911A257}" dt="2021-04-24T09:29:03.572" v="1149" actId="478"/>
          <ac:picMkLst>
            <pc:docMk/>
            <pc:sldMk cId="2772999925" sldId="267"/>
            <ac:picMk id="32" creationId="{5A7C60EA-889C-4037-8F45-0C924BA7BD8C}"/>
          </ac:picMkLst>
        </pc:picChg>
        <pc:picChg chg="del mod topLvl modCrop">
          <ac:chgData name="Chau Ngoc Phuong (HDa)" userId="0201adc0-1ead-4e8c-b27d-d2aa3fcb0a63" providerId="ADAL" clId="{12D9D46C-4056-4C24-AEF4-33187911A257}" dt="2021-04-24T09:31:42.195" v="1163" actId="478"/>
          <ac:picMkLst>
            <pc:docMk/>
            <pc:sldMk cId="2772999925" sldId="267"/>
            <ac:picMk id="35" creationId="{742895CD-A5F9-49A9-953A-11FC1AECAC54}"/>
          </ac:picMkLst>
        </pc:picChg>
      </pc:sldChg>
    </pc:docChg>
  </pc:docChgLst>
  <pc:docChgLst>
    <pc:chgData name="Chau Ngoc Phuong (HDa)" userId="0201adc0-1ead-4e8c-b27d-d2aa3fcb0a63" providerId="ADAL" clId="{0808D671-DCD5-4AC8-80B5-36CA66765F46}"/>
    <pc:docChg chg="delSld">
      <pc:chgData name="Chau Ngoc Phuong (HDa)" userId="0201adc0-1ead-4e8c-b27d-d2aa3fcb0a63" providerId="ADAL" clId="{0808D671-DCD5-4AC8-80B5-36CA66765F46}" dt="2023-10-23T15:23:49.779" v="0" actId="47"/>
      <pc:docMkLst>
        <pc:docMk/>
      </pc:docMkLst>
      <pc:sldChg chg="del">
        <pc:chgData name="Chau Ngoc Phuong (HDa)" userId="0201adc0-1ead-4e8c-b27d-d2aa3fcb0a63" providerId="ADAL" clId="{0808D671-DCD5-4AC8-80B5-36CA66765F46}" dt="2023-10-23T15:23:49.779" v="0" actId="47"/>
        <pc:sldMkLst>
          <pc:docMk/>
          <pc:sldMk cId="104257541" sldId="256"/>
        </pc:sldMkLst>
      </pc:sldChg>
      <pc:sldChg chg="del">
        <pc:chgData name="Chau Ngoc Phuong (HDa)" userId="0201adc0-1ead-4e8c-b27d-d2aa3fcb0a63" providerId="ADAL" clId="{0808D671-DCD5-4AC8-80B5-36CA66765F46}" dt="2023-10-23T15:23:49.779" v="0" actId="47"/>
        <pc:sldMkLst>
          <pc:docMk/>
          <pc:sldMk cId="3345028928" sldId="257"/>
        </pc:sldMkLst>
      </pc:sldChg>
      <pc:sldChg chg="del">
        <pc:chgData name="Chau Ngoc Phuong (HDa)" userId="0201adc0-1ead-4e8c-b27d-d2aa3fcb0a63" providerId="ADAL" clId="{0808D671-DCD5-4AC8-80B5-36CA66765F46}" dt="2023-10-23T15:23:49.779" v="0" actId="47"/>
        <pc:sldMkLst>
          <pc:docMk/>
          <pc:sldMk cId="3342448939" sldId="258"/>
        </pc:sldMkLst>
      </pc:sldChg>
      <pc:sldChg chg="del">
        <pc:chgData name="Chau Ngoc Phuong (HDa)" userId="0201adc0-1ead-4e8c-b27d-d2aa3fcb0a63" providerId="ADAL" clId="{0808D671-DCD5-4AC8-80B5-36CA66765F46}" dt="2023-10-23T15:23:49.779" v="0" actId="47"/>
        <pc:sldMkLst>
          <pc:docMk/>
          <pc:sldMk cId="3623890663" sldId="259"/>
        </pc:sldMkLst>
      </pc:sldChg>
      <pc:sldChg chg="del">
        <pc:chgData name="Chau Ngoc Phuong (HDa)" userId="0201adc0-1ead-4e8c-b27d-d2aa3fcb0a63" providerId="ADAL" clId="{0808D671-DCD5-4AC8-80B5-36CA66765F46}" dt="2023-10-23T15:23:49.779" v="0" actId="47"/>
        <pc:sldMkLst>
          <pc:docMk/>
          <pc:sldMk cId="1342633586" sldId="260"/>
        </pc:sldMkLst>
      </pc:sldChg>
      <pc:sldChg chg="del">
        <pc:chgData name="Chau Ngoc Phuong (HDa)" userId="0201adc0-1ead-4e8c-b27d-d2aa3fcb0a63" providerId="ADAL" clId="{0808D671-DCD5-4AC8-80B5-36CA66765F46}" dt="2023-10-23T15:23:49.779" v="0" actId="47"/>
        <pc:sldMkLst>
          <pc:docMk/>
          <pc:sldMk cId="1780336339" sldId="261"/>
        </pc:sldMkLst>
      </pc:sldChg>
      <pc:sldChg chg="del">
        <pc:chgData name="Chau Ngoc Phuong (HDa)" userId="0201adc0-1ead-4e8c-b27d-d2aa3fcb0a63" providerId="ADAL" clId="{0808D671-DCD5-4AC8-80B5-36CA66765F46}" dt="2023-10-23T15:23:49.779" v="0" actId="47"/>
        <pc:sldMkLst>
          <pc:docMk/>
          <pc:sldMk cId="3070323660" sldId="262"/>
        </pc:sldMkLst>
      </pc:sldChg>
      <pc:sldChg chg="del">
        <pc:chgData name="Chau Ngoc Phuong (HDa)" userId="0201adc0-1ead-4e8c-b27d-d2aa3fcb0a63" providerId="ADAL" clId="{0808D671-DCD5-4AC8-80B5-36CA66765F46}" dt="2023-10-23T15:23:49.779" v="0" actId="47"/>
        <pc:sldMkLst>
          <pc:docMk/>
          <pc:sldMk cId="3983651384" sldId="263"/>
        </pc:sldMkLst>
      </pc:sldChg>
      <pc:sldChg chg="del">
        <pc:chgData name="Chau Ngoc Phuong (HDa)" userId="0201adc0-1ead-4e8c-b27d-d2aa3fcb0a63" providerId="ADAL" clId="{0808D671-DCD5-4AC8-80B5-36CA66765F46}" dt="2023-10-23T15:23:49.779" v="0" actId="47"/>
        <pc:sldMkLst>
          <pc:docMk/>
          <pc:sldMk cId="576535554" sldId="264"/>
        </pc:sldMkLst>
      </pc:sldChg>
      <pc:sldChg chg="del">
        <pc:chgData name="Chau Ngoc Phuong (HDa)" userId="0201adc0-1ead-4e8c-b27d-d2aa3fcb0a63" providerId="ADAL" clId="{0808D671-DCD5-4AC8-80B5-36CA66765F46}" dt="2023-10-23T15:23:49.779" v="0" actId="47"/>
        <pc:sldMkLst>
          <pc:docMk/>
          <pc:sldMk cId="1543489356" sldId="266"/>
        </pc:sldMkLst>
      </pc:sldChg>
      <pc:sldChg chg="del">
        <pc:chgData name="Chau Ngoc Phuong (HDa)" userId="0201adc0-1ead-4e8c-b27d-d2aa3fcb0a63" providerId="ADAL" clId="{0808D671-DCD5-4AC8-80B5-36CA66765F46}" dt="2023-10-23T15:23:49.779" v="0" actId="47"/>
        <pc:sldMkLst>
          <pc:docMk/>
          <pc:sldMk cId="2772999925" sldId="267"/>
        </pc:sldMkLst>
      </pc:sldChg>
      <pc:sldChg chg="del">
        <pc:chgData name="Chau Ngoc Phuong (HDa)" userId="0201adc0-1ead-4e8c-b27d-d2aa3fcb0a63" providerId="ADAL" clId="{0808D671-DCD5-4AC8-80B5-36CA66765F46}" dt="2023-10-23T15:23:49.779" v="0" actId="47"/>
        <pc:sldMkLst>
          <pc:docMk/>
          <pc:sldMk cId="1491109153" sldId="270"/>
        </pc:sldMkLst>
      </pc:sldChg>
    </pc:docChg>
  </pc:docChgLst>
  <pc:docChgLst>
    <pc:chgData name="Chau Ngoc Phuong (HDa)" userId="0201adc0-1ead-4e8c-b27d-d2aa3fcb0a63" providerId="ADAL" clId="{6D9AB7B2-6DA9-41F1-8119-B7733EA892AD}"/>
    <pc:docChg chg="undo custSel addSld modSld sldOrd">
      <pc:chgData name="Chau Ngoc Phuong (HDa)" userId="0201adc0-1ead-4e8c-b27d-d2aa3fcb0a63" providerId="ADAL" clId="{6D9AB7B2-6DA9-41F1-8119-B7733EA892AD}" dt="2021-05-24T14:40:07.685" v="670" actId="18131"/>
      <pc:docMkLst>
        <pc:docMk/>
      </pc:docMkLst>
      <pc:sldChg chg="delSp modSp mod">
        <pc:chgData name="Chau Ngoc Phuong (HDa)" userId="0201adc0-1ead-4e8c-b27d-d2aa3fcb0a63" providerId="ADAL" clId="{6D9AB7B2-6DA9-41F1-8119-B7733EA892AD}" dt="2021-05-20T16:41:05.783" v="366" actId="165"/>
        <pc:sldMkLst>
          <pc:docMk/>
          <pc:sldMk cId="1780336339" sldId="261"/>
        </pc:sldMkLst>
        <pc:spChg chg="mod topLvl">
          <ac:chgData name="Chau Ngoc Phuong (HDa)" userId="0201adc0-1ead-4e8c-b27d-d2aa3fcb0a63" providerId="ADAL" clId="{6D9AB7B2-6DA9-41F1-8119-B7733EA892AD}" dt="2021-05-20T16:41:05.783" v="366" actId="165"/>
          <ac:spMkLst>
            <pc:docMk/>
            <pc:sldMk cId="1780336339" sldId="261"/>
            <ac:spMk id="4" creationId="{45E1A3C5-EE9D-439C-A01B-265D764ADD55}"/>
          </ac:spMkLst>
        </pc:spChg>
        <pc:grpChg chg="mod">
          <ac:chgData name="Chau Ngoc Phuong (HDa)" userId="0201adc0-1ead-4e8c-b27d-d2aa3fcb0a63" providerId="ADAL" clId="{6D9AB7B2-6DA9-41F1-8119-B7733EA892AD}" dt="2021-05-20T16:40:58.518" v="365" actId="338"/>
          <ac:grpSpMkLst>
            <pc:docMk/>
            <pc:sldMk cId="1780336339" sldId="261"/>
            <ac:grpSpMk id="1" creationId="{00000000-0000-0000-0000-000000000000}"/>
          </ac:grpSpMkLst>
        </pc:grpChg>
        <pc:grpChg chg="del mod">
          <ac:chgData name="Chau Ngoc Phuong (HDa)" userId="0201adc0-1ead-4e8c-b27d-d2aa3fcb0a63" providerId="ADAL" clId="{6D9AB7B2-6DA9-41F1-8119-B7733EA892AD}" dt="2021-05-20T16:41:05.783" v="366" actId="165"/>
          <ac:grpSpMkLst>
            <pc:docMk/>
            <pc:sldMk cId="1780336339" sldId="261"/>
            <ac:grpSpMk id="2" creationId="{A3AB4BF5-4062-4533-ABD0-FFFF1CF5D833}"/>
          </ac:grpSpMkLst>
        </pc:grpChg>
        <pc:picChg chg="del mod">
          <ac:chgData name="Chau Ngoc Phuong (HDa)" userId="0201adc0-1ead-4e8c-b27d-d2aa3fcb0a63" providerId="ADAL" clId="{6D9AB7B2-6DA9-41F1-8119-B7733EA892AD}" dt="2021-05-20T16:40:58.518" v="365" actId="338"/>
          <ac:picMkLst>
            <pc:docMk/>
            <pc:sldMk cId="1780336339" sldId="261"/>
            <ac:picMk id="3" creationId="{60E853E2-7B9B-4F2D-BEC5-934AE62AA413}"/>
          </ac:picMkLst>
        </pc:picChg>
        <pc:picChg chg="mod topLvl">
          <ac:chgData name="Chau Ngoc Phuong (HDa)" userId="0201adc0-1ead-4e8c-b27d-d2aa3fcb0a63" providerId="ADAL" clId="{6D9AB7B2-6DA9-41F1-8119-B7733EA892AD}" dt="2021-05-20T16:41:05.783" v="366" actId="165"/>
          <ac:picMkLst>
            <pc:docMk/>
            <pc:sldMk cId="1780336339" sldId="261"/>
            <ac:picMk id="1029" creationId="{49774B35-09BC-4B87-84FF-BE11066DF89F}"/>
          </ac:picMkLst>
        </pc:picChg>
      </pc:sldChg>
      <pc:sldChg chg="modSp">
        <pc:chgData name="Chau Ngoc Phuong (HDa)" userId="0201adc0-1ead-4e8c-b27d-d2aa3fcb0a63" providerId="ADAL" clId="{6D9AB7B2-6DA9-41F1-8119-B7733EA892AD}" dt="2021-05-12T09:12:15.598" v="351"/>
        <pc:sldMkLst>
          <pc:docMk/>
          <pc:sldMk cId="3070323660" sldId="262"/>
        </pc:sldMkLst>
        <pc:picChg chg="mod">
          <ac:chgData name="Chau Ngoc Phuong (HDa)" userId="0201adc0-1ead-4e8c-b27d-d2aa3fcb0a63" providerId="ADAL" clId="{6D9AB7B2-6DA9-41F1-8119-B7733EA892AD}" dt="2021-05-12T09:11:47.183" v="343"/>
          <ac:picMkLst>
            <pc:docMk/>
            <pc:sldMk cId="3070323660" sldId="262"/>
            <ac:picMk id="20" creationId="{DBFDDA17-BA96-4354-8D6E-2A93BCA74285}"/>
          </ac:picMkLst>
        </pc:picChg>
        <pc:picChg chg="mod">
          <ac:chgData name="Chau Ngoc Phuong (HDa)" userId="0201adc0-1ead-4e8c-b27d-d2aa3fcb0a63" providerId="ADAL" clId="{6D9AB7B2-6DA9-41F1-8119-B7733EA892AD}" dt="2021-05-12T09:12:04.238" v="345"/>
          <ac:picMkLst>
            <pc:docMk/>
            <pc:sldMk cId="3070323660" sldId="262"/>
            <ac:picMk id="22" creationId="{20A19C32-55C6-4E5B-873D-5BC89D18A81E}"/>
          </ac:picMkLst>
        </pc:picChg>
        <pc:picChg chg="mod">
          <ac:chgData name="Chau Ngoc Phuong (HDa)" userId="0201adc0-1ead-4e8c-b27d-d2aa3fcb0a63" providerId="ADAL" clId="{6D9AB7B2-6DA9-41F1-8119-B7733EA892AD}" dt="2021-05-12T09:12:10.590" v="349"/>
          <ac:picMkLst>
            <pc:docMk/>
            <pc:sldMk cId="3070323660" sldId="262"/>
            <ac:picMk id="29" creationId="{C542F3D9-5EEC-450F-8D82-63727825FACC}"/>
          </ac:picMkLst>
        </pc:picChg>
        <pc:picChg chg="mod">
          <ac:chgData name="Chau Ngoc Phuong (HDa)" userId="0201adc0-1ead-4e8c-b27d-d2aa3fcb0a63" providerId="ADAL" clId="{6D9AB7B2-6DA9-41F1-8119-B7733EA892AD}" dt="2021-05-12T09:12:07.134" v="347"/>
          <ac:picMkLst>
            <pc:docMk/>
            <pc:sldMk cId="3070323660" sldId="262"/>
            <ac:picMk id="32" creationId="{5A7C60EA-889C-4037-8F45-0C924BA7BD8C}"/>
          </ac:picMkLst>
        </pc:picChg>
        <pc:picChg chg="mod">
          <ac:chgData name="Chau Ngoc Phuong (HDa)" userId="0201adc0-1ead-4e8c-b27d-d2aa3fcb0a63" providerId="ADAL" clId="{6D9AB7B2-6DA9-41F1-8119-B7733EA892AD}" dt="2021-05-12T09:12:15.598" v="351"/>
          <ac:picMkLst>
            <pc:docMk/>
            <pc:sldMk cId="3070323660" sldId="262"/>
            <ac:picMk id="35" creationId="{742895CD-A5F9-49A9-953A-11FC1AECAC54}"/>
          </ac:picMkLst>
        </pc:picChg>
      </pc:sldChg>
      <pc:sldChg chg="modSp mod">
        <pc:chgData name="Chau Ngoc Phuong (HDa)" userId="0201adc0-1ead-4e8c-b27d-d2aa3fcb0a63" providerId="ADAL" clId="{6D9AB7B2-6DA9-41F1-8119-B7733EA892AD}" dt="2021-05-24T14:40:07.685" v="670" actId="18131"/>
        <pc:sldMkLst>
          <pc:docMk/>
          <pc:sldMk cId="3983651384" sldId="263"/>
        </pc:sldMkLst>
        <pc:spChg chg="mod">
          <ac:chgData name="Chau Ngoc Phuong (HDa)" userId="0201adc0-1ead-4e8c-b27d-d2aa3fcb0a63" providerId="ADAL" clId="{6D9AB7B2-6DA9-41F1-8119-B7733EA892AD}" dt="2021-05-24T14:38:11.015" v="663" actId="14826"/>
          <ac:spMkLst>
            <pc:docMk/>
            <pc:sldMk cId="3983651384" sldId="263"/>
            <ac:spMk id="13" creationId="{27D56B32-0B3C-41B2-B645-92F781AC0CDD}"/>
          </ac:spMkLst>
        </pc:spChg>
        <pc:spChg chg="mod">
          <ac:chgData name="Chau Ngoc Phuong (HDa)" userId="0201adc0-1ead-4e8c-b27d-d2aa3fcb0a63" providerId="ADAL" clId="{6D9AB7B2-6DA9-41F1-8119-B7733EA892AD}" dt="2021-05-24T14:38:11.015" v="663" actId="14826"/>
          <ac:spMkLst>
            <pc:docMk/>
            <pc:sldMk cId="3983651384" sldId="263"/>
            <ac:spMk id="23" creationId="{7CAE7A33-16C9-4BD3-BD0C-CC4D10AD8239}"/>
          </ac:spMkLst>
        </pc:spChg>
        <pc:spChg chg="mod">
          <ac:chgData name="Chau Ngoc Phuong (HDa)" userId="0201adc0-1ead-4e8c-b27d-d2aa3fcb0a63" providerId="ADAL" clId="{6D9AB7B2-6DA9-41F1-8119-B7733EA892AD}" dt="2021-05-24T14:38:11.015" v="663" actId="14826"/>
          <ac:spMkLst>
            <pc:docMk/>
            <pc:sldMk cId="3983651384" sldId="263"/>
            <ac:spMk id="27" creationId="{9D07FBF4-0E8C-414A-976C-CE0DC7154B62}"/>
          </ac:spMkLst>
        </pc:spChg>
        <pc:spChg chg="mod">
          <ac:chgData name="Chau Ngoc Phuong (HDa)" userId="0201adc0-1ead-4e8c-b27d-d2aa3fcb0a63" providerId="ADAL" clId="{6D9AB7B2-6DA9-41F1-8119-B7733EA892AD}" dt="2021-05-24T14:38:11.015" v="663" actId="14826"/>
          <ac:spMkLst>
            <pc:docMk/>
            <pc:sldMk cId="3983651384" sldId="263"/>
            <ac:spMk id="30" creationId="{85D88B1B-01A6-4AAA-9331-3748A2988007}"/>
          </ac:spMkLst>
        </pc:spChg>
        <pc:spChg chg="mod">
          <ac:chgData name="Chau Ngoc Phuong (HDa)" userId="0201adc0-1ead-4e8c-b27d-d2aa3fcb0a63" providerId="ADAL" clId="{6D9AB7B2-6DA9-41F1-8119-B7733EA892AD}" dt="2021-05-24T14:38:11.015" v="663" actId="14826"/>
          <ac:spMkLst>
            <pc:docMk/>
            <pc:sldMk cId="3983651384" sldId="263"/>
            <ac:spMk id="33" creationId="{1F67DC30-3FB9-42D9-B09E-E8D4D0F03103}"/>
          </ac:spMkLst>
        </pc:spChg>
        <pc:grpChg chg="mod">
          <ac:chgData name="Chau Ngoc Phuong (HDa)" userId="0201adc0-1ead-4e8c-b27d-d2aa3fcb0a63" providerId="ADAL" clId="{6D9AB7B2-6DA9-41F1-8119-B7733EA892AD}" dt="2021-05-24T14:38:11.015" v="663" actId="14826"/>
          <ac:grpSpMkLst>
            <pc:docMk/>
            <pc:sldMk cId="3983651384" sldId="263"/>
            <ac:grpSpMk id="2" creationId="{2C83B3D8-3946-460A-942A-C8A3CC51222B}"/>
          </ac:grpSpMkLst>
        </pc:grpChg>
        <pc:picChg chg="mod modCrop">
          <ac:chgData name="Chau Ngoc Phuong (HDa)" userId="0201adc0-1ead-4e8c-b27d-d2aa3fcb0a63" providerId="ADAL" clId="{6D9AB7B2-6DA9-41F1-8119-B7733EA892AD}" dt="2021-05-24T14:38:11.015" v="663" actId="14826"/>
          <ac:picMkLst>
            <pc:docMk/>
            <pc:sldMk cId="3983651384" sldId="263"/>
            <ac:picMk id="20" creationId="{DBFDDA17-BA96-4354-8D6E-2A93BCA74285}"/>
          </ac:picMkLst>
        </pc:picChg>
        <pc:picChg chg="mod modCrop">
          <ac:chgData name="Chau Ngoc Phuong (HDa)" userId="0201adc0-1ead-4e8c-b27d-d2aa3fcb0a63" providerId="ADAL" clId="{6D9AB7B2-6DA9-41F1-8119-B7733EA892AD}" dt="2021-05-24T14:40:07.685" v="670" actId="18131"/>
          <ac:picMkLst>
            <pc:docMk/>
            <pc:sldMk cId="3983651384" sldId="263"/>
            <ac:picMk id="22" creationId="{20A19C32-55C6-4E5B-873D-5BC89D18A81E}"/>
          </ac:picMkLst>
        </pc:picChg>
        <pc:picChg chg="mod modCrop">
          <ac:chgData name="Chau Ngoc Phuong (HDa)" userId="0201adc0-1ead-4e8c-b27d-d2aa3fcb0a63" providerId="ADAL" clId="{6D9AB7B2-6DA9-41F1-8119-B7733EA892AD}" dt="2021-05-24T14:38:11.015" v="663" actId="14826"/>
          <ac:picMkLst>
            <pc:docMk/>
            <pc:sldMk cId="3983651384" sldId="263"/>
            <ac:picMk id="29" creationId="{C542F3D9-5EEC-450F-8D82-63727825FACC}"/>
          </ac:picMkLst>
        </pc:picChg>
        <pc:picChg chg="mod modCrop">
          <ac:chgData name="Chau Ngoc Phuong (HDa)" userId="0201adc0-1ead-4e8c-b27d-d2aa3fcb0a63" providerId="ADAL" clId="{6D9AB7B2-6DA9-41F1-8119-B7733EA892AD}" dt="2021-05-24T14:38:11.015" v="663" actId="14826"/>
          <ac:picMkLst>
            <pc:docMk/>
            <pc:sldMk cId="3983651384" sldId="263"/>
            <ac:picMk id="32" creationId="{5A7C60EA-889C-4037-8F45-0C924BA7BD8C}"/>
          </ac:picMkLst>
        </pc:picChg>
        <pc:picChg chg="mod modCrop">
          <ac:chgData name="Chau Ngoc Phuong (HDa)" userId="0201adc0-1ead-4e8c-b27d-d2aa3fcb0a63" providerId="ADAL" clId="{6D9AB7B2-6DA9-41F1-8119-B7733EA892AD}" dt="2021-05-24T14:38:35.933" v="667" actId="18131"/>
          <ac:picMkLst>
            <pc:docMk/>
            <pc:sldMk cId="3983651384" sldId="263"/>
            <ac:picMk id="35" creationId="{742895CD-A5F9-49A9-953A-11FC1AECAC54}"/>
          </ac:picMkLst>
        </pc:picChg>
      </pc:sldChg>
      <pc:sldChg chg="modSp mod">
        <pc:chgData name="Chau Ngoc Phuong (HDa)" userId="0201adc0-1ead-4e8c-b27d-d2aa3fcb0a63" providerId="ADAL" clId="{6D9AB7B2-6DA9-41F1-8119-B7733EA892AD}" dt="2021-05-24T14:27:11.171" v="583" actId="18131"/>
        <pc:sldMkLst>
          <pc:docMk/>
          <pc:sldMk cId="1543489356" sldId="266"/>
        </pc:sldMkLst>
        <pc:spChg chg="mod">
          <ac:chgData name="Chau Ngoc Phuong (HDa)" userId="0201adc0-1ead-4e8c-b27d-d2aa3fcb0a63" providerId="ADAL" clId="{6D9AB7B2-6DA9-41F1-8119-B7733EA892AD}" dt="2021-05-24T14:26:44.895" v="577" actId="14826"/>
          <ac:spMkLst>
            <pc:docMk/>
            <pc:sldMk cId="1543489356" sldId="266"/>
            <ac:spMk id="16" creationId="{2F95BC91-022F-4375-B0B0-A7307F99345F}"/>
          </ac:spMkLst>
        </pc:spChg>
        <pc:spChg chg="mod">
          <ac:chgData name="Chau Ngoc Phuong (HDa)" userId="0201adc0-1ead-4e8c-b27d-d2aa3fcb0a63" providerId="ADAL" clId="{6D9AB7B2-6DA9-41F1-8119-B7733EA892AD}" dt="2021-05-24T14:26:44.895" v="577" actId="14826"/>
          <ac:spMkLst>
            <pc:docMk/>
            <pc:sldMk cId="1543489356" sldId="266"/>
            <ac:spMk id="19" creationId="{016E8E77-4233-4D5F-AF22-8ABEB04395C4}"/>
          </ac:spMkLst>
        </pc:spChg>
        <pc:spChg chg="mod">
          <ac:chgData name="Chau Ngoc Phuong (HDa)" userId="0201adc0-1ead-4e8c-b27d-d2aa3fcb0a63" providerId="ADAL" clId="{6D9AB7B2-6DA9-41F1-8119-B7733EA892AD}" dt="2021-05-24T14:26:44.895" v="577" actId="14826"/>
          <ac:spMkLst>
            <pc:docMk/>
            <pc:sldMk cId="1543489356" sldId="266"/>
            <ac:spMk id="21" creationId="{E6A57A69-9290-4B5A-AB59-8BE512ABA19D}"/>
          </ac:spMkLst>
        </pc:spChg>
        <pc:spChg chg="mod">
          <ac:chgData name="Chau Ngoc Phuong (HDa)" userId="0201adc0-1ead-4e8c-b27d-d2aa3fcb0a63" providerId="ADAL" clId="{6D9AB7B2-6DA9-41F1-8119-B7733EA892AD}" dt="2021-05-24T14:26:44.895" v="577" actId="14826"/>
          <ac:spMkLst>
            <pc:docMk/>
            <pc:sldMk cId="1543489356" sldId="266"/>
            <ac:spMk id="23" creationId="{7CAE7A33-16C9-4BD3-BD0C-CC4D10AD8239}"/>
          </ac:spMkLst>
        </pc:spChg>
        <pc:spChg chg="mod">
          <ac:chgData name="Chau Ngoc Phuong (HDa)" userId="0201adc0-1ead-4e8c-b27d-d2aa3fcb0a63" providerId="ADAL" clId="{6D9AB7B2-6DA9-41F1-8119-B7733EA892AD}" dt="2021-05-24T14:26:44.895" v="577" actId="14826"/>
          <ac:spMkLst>
            <pc:docMk/>
            <pc:sldMk cId="1543489356" sldId="266"/>
            <ac:spMk id="25" creationId="{6225664F-66CE-4E27-8714-9E1D59B1C2FD}"/>
          </ac:spMkLst>
        </pc:spChg>
        <pc:spChg chg="mod">
          <ac:chgData name="Chau Ngoc Phuong (HDa)" userId="0201adc0-1ead-4e8c-b27d-d2aa3fcb0a63" providerId="ADAL" clId="{6D9AB7B2-6DA9-41F1-8119-B7733EA892AD}" dt="2021-05-24T14:26:44.895" v="577" actId="14826"/>
          <ac:spMkLst>
            <pc:docMk/>
            <pc:sldMk cId="1543489356" sldId="266"/>
            <ac:spMk id="27" creationId="{9D07FBF4-0E8C-414A-976C-CE0DC7154B62}"/>
          </ac:spMkLst>
        </pc:spChg>
        <pc:spChg chg="mod">
          <ac:chgData name="Chau Ngoc Phuong (HDa)" userId="0201adc0-1ead-4e8c-b27d-d2aa3fcb0a63" providerId="ADAL" clId="{6D9AB7B2-6DA9-41F1-8119-B7733EA892AD}" dt="2021-05-24T14:26:44.895" v="577" actId="14826"/>
          <ac:spMkLst>
            <pc:docMk/>
            <pc:sldMk cId="1543489356" sldId="266"/>
            <ac:spMk id="31" creationId="{E1D22164-BF4C-4CD4-A6C3-E1300EDAEC60}"/>
          </ac:spMkLst>
        </pc:spChg>
        <pc:spChg chg="mod">
          <ac:chgData name="Chau Ngoc Phuong (HDa)" userId="0201adc0-1ead-4e8c-b27d-d2aa3fcb0a63" providerId="ADAL" clId="{6D9AB7B2-6DA9-41F1-8119-B7733EA892AD}" dt="2021-05-24T14:26:44.895" v="577" actId="14826"/>
          <ac:spMkLst>
            <pc:docMk/>
            <pc:sldMk cId="1543489356" sldId="266"/>
            <ac:spMk id="34" creationId="{14EAF641-F43E-4AED-993F-080968EC4F52}"/>
          </ac:spMkLst>
        </pc:spChg>
        <pc:spChg chg="mod">
          <ac:chgData name="Chau Ngoc Phuong (HDa)" userId="0201adc0-1ead-4e8c-b27d-d2aa3fcb0a63" providerId="ADAL" clId="{6D9AB7B2-6DA9-41F1-8119-B7733EA892AD}" dt="2021-05-24T14:26:44.895" v="577" actId="14826"/>
          <ac:spMkLst>
            <pc:docMk/>
            <pc:sldMk cId="1543489356" sldId="266"/>
            <ac:spMk id="38" creationId="{1BDECD2B-C2D4-47C1-B852-1471BE7D98ED}"/>
          </ac:spMkLst>
        </pc:spChg>
        <pc:spChg chg="mod">
          <ac:chgData name="Chau Ngoc Phuong (HDa)" userId="0201adc0-1ead-4e8c-b27d-d2aa3fcb0a63" providerId="ADAL" clId="{6D9AB7B2-6DA9-41F1-8119-B7733EA892AD}" dt="2021-05-24T14:26:44.895" v="577" actId="14826"/>
          <ac:spMkLst>
            <pc:docMk/>
            <pc:sldMk cId="1543489356" sldId="266"/>
            <ac:spMk id="41" creationId="{BED3A281-601A-460B-A108-36DBD8267986}"/>
          </ac:spMkLst>
        </pc:spChg>
        <pc:spChg chg="mod">
          <ac:chgData name="Chau Ngoc Phuong (HDa)" userId="0201adc0-1ead-4e8c-b27d-d2aa3fcb0a63" providerId="ADAL" clId="{6D9AB7B2-6DA9-41F1-8119-B7733EA892AD}" dt="2021-05-24T14:26:44.895" v="577" actId="14826"/>
          <ac:spMkLst>
            <pc:docMk/>
            <pc:sldMk cId="1543489356" sldId="266"/>
            <ac:spMk id="42" creationId="{D60443E6-257E-4F20-A5A0-DA554271E5D7}"/>
          </ac:spMkLst>
        </pc:spChg>
        <pc:grpChg chg="mod">
          <ac:chgData name="Chau Ngoc Phuong (HDa)" userId="0201adc0-1ead-4e8c-b27d-d2aa3fcb0a63" providerId="ADAL" clId="{6D9AB7B2-6DA9-41F1-8119-B7733EA892AD}" dt="2021-05-24T14:26:44.895" v="577" actId="14826"/>
          <ac:grpSpMkLst>
            <pc:docMk/>
            <pc:sldMk cId="1543489356" sldId="266"/>
            <ac:grpSpMk id="4" creationId="{71EB9E76-E320-493B-BEBC-72EA53580C9A}"/>
          </ac:grpSpMkLst>
        </pc:grpChg>
        <pc:picChg chg="mod modCrop">
          <ac:chgData name="Chau Ngoc Phuong (HDa)" userId="0201adc0-1ead-4e8c-b27d-d2aa3fcb0a63" providerId="ADAL" clId="{6D9AB7B2-6DA9-41F1-8119-B7733EA892AD}" dt="2021-05-24T14:26:44.895" v="577" actId="14826"/>
          <ac:picMkLst>
            <pc:docMk/>
            <pc:sldMk cId="1543489356" sldId="266"/>
            <ac:picMk id="15" creationId="{70295CAC-9588-4FCD-970F-6CEE1EC6E8A3}"/>
          </ac:picMkLst>
        </pc:picChg>
        <pc:picChg chg="mod modCrop">
          <ac:chgData name="Chau Ngoc Phuong (HDa)" userId="0201adc0-1ead-4e8c-b27d-d2aa3fcb0a63" providerId="ADAL" clId="{6D9AB7B2-6DA9-41F1-8119-B7733EA892AD}" dt="2021-05-24T14:26:44.895" v="577" actId="14826"/>
          <ac:picMkLst>
            <pc:docMk/>
            <pc:sldMk cId="1543489356" sldId="266"/>
            <ac:picMk id="17" creationId="{4F814B37-6EB1-4C9C-BC6D-291F07B0B5D3}"/>
          </ac:picMkLst>
        </pc:picChg>
        <pc:picChg chg="mod modCrop">
          <ac:chgData name="Chau Ngoc Phuong (HDa)" userId="0201adc0-1ead-4e8c-b27d-d2aa3fcb0a63" providerId="ADAL" clId="{6D9AB7B2-6DA9-41F1-8119-B7733EA892AD}" dt="2021-05-24T14:26:44.895" v="577" actId="14826"/>
          <ac:picMkLst>
            <pc:docMk/>
            <pc:sldMk cId="1543489356" sldId="266"/>
            <ac:picMk id="18" creationId="{C86D376C-15D9-4CD1-83C0-457F118246C9}"/>
          </ac:picMkLst>
        </pc:picChg>
        <pc:picChg chg="mod modCrop">
          <ac:chgData name="Chau Ngoc Phuong (HDa)" userId="0201adc0-1ead-4e8c-b27d-d2aa3fcb0a63" providerId="ADAL" clId="{6D9AB7B2-6DA9-41F1-8119-B7733EA892AD}" dt="2021-05-24T14:26:44.895" v="577" actId="14826"/>
          <ac:picMkLst>
            <pc:docMk/>
            <pc:sldMk cId="1543489356" sldId="266"/>
            <ac:picMk id="20" creationId="{DBFDDA17-BA96-4354-8D6E-2A93BCA74285}"/>
          </ac:picMkLst>
        </pc:picChg>
        <pc:picChg chg="mod modCrop">
          <ac:chgData name="Chau Ngoc Phuong (HDa)" userId="0201adc0-1ead-4e8c-b27d-d2aa3fcb0a63" providerId="ADAL" clId="{6D9AB7B2-6DA9-41F1-8119-B7733EA892AD}" dt="2021-05-24T14:26:44.895" v="577" actId="14826"/>
          <ac:picMkLst>
            <pc:docMk/>
            <pc:sldMk cId="1543489356" sldId="266"/>
            <ac:picMk id="22" creationId="{20A19C32-55C6-4E5B-873D-5BC89D18A81E}"/>
          </ac:picMkLst>
        </pc:picChg>
        <pc:picChg chg="mod modCrop">
          <ac:chgData name="Chau Ngoc Phuong (HDa)" userId="0201adc0-1ead-4e8c-b27d-d2aa3fcb0a63" providerId="ADAL" clId="{6D9AB7B2-6DA9-41F1-8119-B7733EA892AD}" dt="2021-05-24T14:26:44.895" v="577" actId="14826"/>
          <ac:picMkLst>
            <pc:docMk/>
            <pc:sldMk cId="1543489356" sldId="266"/>
            <ac:picMk id="24" creationId="{0FCAB57B-E69B-42DC-8550-F1B255694324}"/>
          </ac:picMkLst>
        </pc:picChg>
        <pc:picChg chg="mod modCrop">
          <ac:chgData name="Chau Ngoc Phuong (HDa)" userId="0201adc0-1ead-4e8c-b27d-d2aa3fcb0a63" providerId="ADAL" clId="{6D9AB7B2-6DA9-41F1-8119-B7733EA892AD}" dt="2021-05-24T14:26:44.895" v="577" actId="14826"/>
          <ac:picMkLst>
            <pc:docMk/>
            <pc:sldMk cId="1543489356" sldId="266"/>
            <ac:picMk id="26" creationId="{A2E6313F-448A-4616-AEA1-33A4791BBF55}"/>
          </ac:picMkLst>
        </pc:picChg>
        <pc:picChg chg="mod modCrop">
          <ac:chgData name="Chau Ngoc Phuong (HDa)" userId="0201adc0-1ead-4e8c-b27d-d2aa3fcb0a63" providerId="ADAL" clId="{6D9AB7B2-6DA9-41F1-8119-B7733EA892AD}" dt="2021-05-24T14:26:44.895" v="577" actId="14826"/>
          <ac:picMkLst>
            <pc:docMk/>
            <pc:sldMk cId="1543489356" sldId="266"/>
            <ac:picMk id="28" creationId="{803C8024-2926-4751-9A1F-733A1D4CBC04}"/>
          </ac:picMkLst>
        </pc:picChg>
        <pc:picChg chg="mod modCrop">
          <ac:chgData name="Chau Ngoc Phuong (HDa)" userId="0201adc0-1ead-4e8c-b27d-d2aa3fcb0a63" providerId="ADAL" clId="{6D9AB7B2-6DA9-41F1-8119-B7733EA892AD}" dt="2021-05-24T14:26:44.895" v="577" actId="14826"/>
          <ac:picMkLst>
            <pc:docMk/>
            <pc:sldMk cId="1543489356" sldId="266"/>
            <ac:picMk id="37" creationId="{ED1ADC3F-B405-431F-B0BD-30245FE37AA5}"/>
          </ac:picMkLst>
        </pc:picChg>
        <pc:picChg chg="mod modCrop">
          <ac:chgData name="Chau Ngoc Phuong (HDa)" userId="0201adc0-1ead-4e8c-b27d-d2aa3fcb0a63" providerId="ADAL" clId="{6D9AB7B2-6DA9-41F1-8119-B7733EA892AD}" dt="2021-05-24T14:27:11.171" v="583" actId="18131"/>
          <ac:picMkLst>
            <pc:docMk/>
            <pc:sldMk cId="1543489356" sldId="266"/>
            <ac:picMk id="39" creationId="{EBEA9AD9-889B-40DF-931E-83397DA24022}"/>
          </ac:picMkLst>
        </pc:picChg>
        <pc:picChg chg="mod modCrop">
          <ac:chgData name="Chau Ngoc Phuong (HDa)" userId="0201adc0-1ead-4e8c-b27d-d2aa3fcb0a63" providerId="ADAL" clId="{6D9AB7B2-6DA9-41F1-8119-B7733EA892AD}" dt="2021-05-24T14:26:44.895" v="577" actId="14826"/>
          <ac:picMkLst>
            <pc:docMk/>
            <pc:sldMk cId="1543489356" sldId="266"/>
            <ac:picMk id="40" creationId="{C57CF2E5-982A-4107-99D6-7D07ADF52EC6}"/>
          </ac:picMkLst>
        </pc:picChg>
      </pc:sldChg>
      <pc:sldChg chg="addSp modSp mod">
        <pc:chgData name="Chau Ngoc Phuong (HDa)" userId="0201adc0-1ead-4e8c-b27d-d2aa3fcb0a63" providerId="ADAL" clId="{6D9AB7B2-6DA9-41F1-8119-B7733EA892AD}" dt="2021-05-24T12:56:22.239" v="437" actId="14100"/>
        <pc:sldMkLst>
          <pc:docMk/>
          <pc:sldMk cId="2772999925" sldId="267"/>
        </pc:sldMkLst>
        <pc:spChg chg="mod">
          <ac:chgData name="Chau Ngoc Phuong (HDa)" userId="0201adc0-1ead-4e8c-b27d-d2aa3fcb0a63" providerId="ADAL" clId="{6D9AB7B2-6DA9-41F1-8119-B7733EA892AD}" dt="2021-05-24T12:55:32.993" v="435" actId="164"/>
          <ac:spMkLst>
            <pc:docMk/>
            <pc:sldMk cId="2772999925" sldId="267"/>
            <ac:spMk id="13" creationId="{27D56B32-0B3C-41B2-B645-92F781AC0CDD}"/>
          </ac:spMkLst>
        </pc:spChg>
        <pc:spChg chg="mod">
          <ac:chgData name="Chau Ngoc Phuong (HDa)" userId="0201adc0-1ead-4e8c-b27d-d2aa3fcb0a63" providerId="ADAL" clId="{6D9AB7B2-6DA9-41F1-8119-B7733EA892AD}" dt="2021-05-24T12:55:32.993" v="435" actId="164"/>
          <ac:spMkLst>
            <pc:docMk/>
            <pc:sldMk cId="2772999925" sldId="267"/>
            <ac:spMk id="23" creationId="{7CAE7A33-16C9-4BD3-BD0C-CC4D10AD8239}"/>
          </ac:spMkLst>
        </pc:spChg>
        <pc:spChg chg="mod">
          <ac:chgData name="Chau Ngoc Phuong (HDa)" userId="0201adc0-1ead-4e8c-b27d-d2aa3fcb0a63" providerId="ADAL" clId="{6D9AB7B2-6DA9-41F1-8119-B7733EA892AD}" dt="2021-05-24T12:55:32.993" v="435" actId="164"/>
          <ac:spMkLst>
            <pc:docMk/>
            <pc:sldMk cId="2772999925" sldId="267"/>
            <ac:spMk id="27" creationId="{9D07FBF4-0E8C-414A-976C-CE0DC7154B62}"/>
          </ac:spMkLst>
        </pc:spChg>
        <pc:spChg chg="mod">
          <ac:chgData name="Chau Ngoc Phuong (HDa)" userId="0201adc0-1ead-4e8c-b27d-d2aa3fcb0a63" providerId="ADAL" clId="{6D9AB7B2-6DA9-41F1-8119-B7733EA892AD}" dt="2021-05-24T12:56:22.239" v="437" actId="14100"/>
          <ac:spMkLst>
            <pc:docMk/>
            <pc:sldMk cId="2772999925" sldId="267"/>
            <ac:spMk id="30" creationId="{85D88B1B-01A6-4AAA-9331-3748A2988007}"/>
          </ac:spMkLst>
        </pc:spChg>
        <pc:spChg chg="mod">
          <ac:chgData name="Chau Ngoc Phuong (HDa)" userId="0201adc0-1ead-4e8c-b27d-d2aa3fcb0a63" providerId="ADAL" clId="{6D9AB7B2-6DA9-41F1-8119-B7733EA892AD}" dt="2021-05-24T12:55:32.993" v="435" actId="164"/>
          <ac:spMkLst>
            <pc:docMk/>
            <pc:sldMk cId="2772999925" sldId="267"/>
            <ac:spMk id="33" creationId="{1F67DC30-3FB9-42D9-B09E-E8D4D0F03103}"/>
          </ac:spMkLst>
        </pc:spChg>
        <pc:grpChg chg="add mod">
          <ac:chgData name="Chau Ngoc Phuong (HDa)" userId="0201adc0-1ead-4e8c-b27d-d2aa3fcb0a63" providerId="ADAL" clId="{6D9AB7B2-6DA9-41F1-8119-B7733EA892AD}" dt="2021-05-24T12:55:32.993" v="435" actId="164"/>
          <ac:grpSpMkLst>
            <pc:docMk/>
            <pc:sldMk cId="2772999925" sldId="267"/>
            <ac:grpSpMk id="2" creationId="{FF4EFC49-A219-43D2-A809-165DFE65E160}"/>
          </ac:grpSpMkLst>
        </pc:grpChg>
        <pc:picChg chg="mod">
          <ac:chgData name="Chau Ngoc Phuong (HDa)" userId="0201adc0-1ead-4e8c-b27d-d2aa3fcb0a63" providerId="ADAL" clId="{6D9AB7B2-6DA9-41F1-8119-B7733EA892AD}" dt="2021-05-24T12:55:32.993" v="435" actId="164"/>
          <ac:picMkLst>
            <pc:docMk/>
            <pc:sldMk cId="2772999925" sldId="267"/>
            <ac:picMk id="4" creationId="{9D0EE2D5-8758-4D94-8C5E-39F6D25373AE}"/>
          </ac:picMkLst>
        </pc:picChg>
        <pc:picChg chg="mod">
          <ac:chgData name="Chau Ngoc Phuong (HDa)" userId="0201adc0-1ead-4e8c-b27d-d2aa3fcb0a63" providerId="ADAL" clId="{6D9AB7B2-6DA9-41F1-8119-B7733EA892AD}" dt="2021-05-24T12:55:32.993" v="435" actId="164"/>
          <ac:picMkLst>
            <pc:docMk/>
            <pc:sldMk cId="2772999925" sldId="267"/>
            <ac:picMk id="8" creationId="{2B491F8F-2074-4579-AE2F-24972AC198ED}"/>
          </ac:picMkLst>
        </pc:picChg>
        <pc:picChg chg="mod">
          <ac:chgData name="Chau Ngoc Phuong (HDa)" userId="0201adc0-1ead-4e8c-b27d-d2aa3fcb0a63" providerId="ADAL" clId="{6D9AB7B2-6DA9-41F1-8119-B7733EA892AD}" dt="2021-05-24T12:55:32.993" v="435" actId="164"/>
          <ac:picMkLst>
            <pc:docMk/>
            <pc:sldMk cId="2772999925" sldId="267"/>
            <ac:picMk id="15" creationId="{1543C341-90E9-41AD-8F8E-6A209CDEE98B}"/>
          </ac:picMkLst>
        </pc:picChg>
        <pc:picChg chg="mod">
          <ac:chgData name="Chau Ngoc Phuong (HDa)" userId="0201adc0-1ead-4e8c-b27d-d2aa3fcb0a63" providerId="ADAL" clId="{6D9AB7B2-6DA9-41F1-8119-B7733EA892AD}" dt="2021-05-24T12:55:32.993" v="435" actId="164"/>
          <ac:picMkLst>
            <pc:docMk/>
            <pc:sldMk cId="2772999925" sldId="267"/>
            <ac:picMk id="21" creationId="{5000545E-5759-4C72-B08B-7C9550D8792A}"/>
          </ac:picMkLst>
        </pc:picChg>
        <pc:picChg chg="mod">
          <ac:chgData name="Chau Ngoc Phuong (HDa)" userId="0201adc0-1ead-4e8c-b27d-d2aa3fcb0a63" providerId="ADAL" clId="{6D9AB7B2-6DA9-41F1-8119-B7733EA892AD}" dt="2021-05-24T12:55:32.993" v="435" actId="164"/>
          <ac:picMkLst>
            <pc:docMk/>
            <pc:sldMk cId="2772999925" sldId="267"/>
            <ac:picMk id="24" creationId="{1B4F0394-6786-49F1-8360-E19618362F07}"/>
          </ac:picMkLst>
        </pc:picChg>
      </pc:sldChg>
      <pc:sldChg chg="addSp delSp modSp add mod ord">
        <pc:chgData name="Chau Ngoc Phuong (HDa)" userId="0201adc0-1ead-4e8c-b27d-d2aa3fcb0a63" providerId="ADAL" clId="{6D9AB7B2-6DA9-41F1-8119-B7733EA892AD}" dt="2021-05-24T14:31:01.747" v="638"/>
        <pc:sldMkLst>
          <pc:docMk/>
          <pc:sldMk cId="554611215" sldId="268"/>
        </pc:sldMkLst>
        <pc:spChg chg="mod topLvl">
          <ac:chgData name="Chau Ngoc Phuong (HDa)" userId="0201adc0-1ead-4e8c-b27d-d2aa3fcb0a63" providerId="ADAL" clId="{6D9AB7B2-6DA9-41F1-8119-B7733EA892AD}" dt="2021-05-12T06:29:24.546" v="82" actId="164"/>
          <ac:spMkLst>
            <pc:docMk/>
            <pc:sldMk cId="554611215" sldId="268"/>
            <ac:spMk id="16" creationId="{2F95BC91-022F-4375-B0B0-A7307F99345F}"/>
          </ac:spMkLst>
        </pc:spChg>
        <pc:spChg chg="mod topLvl">
          <ac:chgData name="Chau Ngoc Phuong (HDa)" userId="0201adc0-1ead-4e8c-b27d-d2aa3fcb0a63" providerId="ADAL" clId="{6D9AB7B2-6DA9-41F1-8119-B7733EA892AD}" dt="2021-05-12T06:29:24.546" v="82" actId="164"/>
          <ac:spMkLst>
            <pc:docMk/>
            <pc:sldMk cId="554611215" sldId="268"/>
            <ac:spMk id="19" creationId="{016E8E77-4233-4D5F-AF22-8ABEB04395C4}"/>
          </ac:spMkLst>
        </pc:spChg>
        <pc:spChg chg="mod topLvl">
          <ac:chgData name="Chau Ngoc Phuong (HDa)" userId="0201adc0-1ead-4e8c-b27d-d2aa3fcb0a63" providerId="ADAL" clId="{6D9AB7B2-6DA9-41F1-8119-B7733EA892AD}" dt="2021-05-12T06:29:24.546" v="82" actId="164"/>
          <ac:spMkLst>
            <pc:docMk/>
            <pc:sldMk cId="554611215" sldId="268"/>
            <ac:spMk id="21" creationId="{E6A57A69-9290-4B5A-AB59-8BE512ABA19D}"/>
          </ac:spMkLst>
        </pc:spChg>
        <pc:spChg chg="mod topLvl">
          <ac:chgData name="Chau Ngoc Phuong (HDa)" userId="0201adc0-1ead-4e8c-b27d-d2aa3fcb0a63" providerId="ADAL" clId="{6D9AB7B2-6DA9-41F1-8119-B7733EA892AD}" dt="2021-05-12T06:29:24.546" v="82" actId="164"/>
          <ac:spMkLst>
            <pc:docMk/>
            <pc:sldMk cId="554611215" sldId="268"/>
            <ac:spMk id="23" creationId="{7CAE7A33-16C9-4BD3-BD0C-CC4D10AD8239}"/>
          </ac:spMkLst>
        </pc:spChg>
        <pc:spChg chg="del mod topLvl">
          <ac:chgData name="Chau Ngoc Phuong (HDa)" userId="0201adc0-1ead-4e8c-b27d-d2aa3fcb0a63" providerId="ADAL" clId="{6D9AB7B2-6DA9-41F1-8119-B7733EA892AD}" dt="2021-05-12T06:26:45.039" v="56" actId="478"/>
          <ac:spMkLst>
            <pc:docMk/>
            <pc:sldMk cId="554611215" sldId="268"/>
            <ac:spMk id="25" creationId="{6225664F-66CE-4E27-8714-9E1D59B1C2FD}"/>
          </ac:spMkLst>
        </pc:spChg>
        <pc:spChg chg="mod topLvl">
          <ac:chgData name="Chau Ngoc Phuong (HDa)" userId="0201adc0-1ead-4e8c-b27d-d2aa3fcb0a63" providerId="ADAL" clId="{6D9AB7B2-6DA9-41F1-8119-B7733EA892AD}" dt="2021-05-12T06:29:24.546" v="82" actId="164"/>
          <ac:spMkLst>
            <pc:docMk/>
            <pc:sldMk cId="554611215" sldId="268"/>
            <ac:spMk id="27" creationId="{9D07FBF4-0E8C-414A-976C-CE0DC7154B62}"/>
          </ac:spMkLst>
        </pc:spChg>
        <pc:spChg chg="del mod topLvl">
          <ac:chgData name="Chau Ngoc Phuong (HDa)" userId="0201adc0-1ead-4e8c-b27d-d2aa3fcb0a63" providerId="ADAL" clId="{6D9AB7B2-6DA9-41F1-8119-B7733EA892AD}" dt="2021-05-12T06:26:15.351" v="36" actId="478"/>
          <ac:spMkLst>
            <pc:docMk/>
            <pc:sldMk cId="554611215" sldId="268"/>
            <ac:spMk id="31" creationId="{E1D22164-BF4C-4CD4-A6C3-E1300EDAEC60}"/>
          </ac:spMkLst>
        </pc:spChg>
        <pc:spChg chg="del mod topLvl">
          <ac:chgData name="Chau Ngoc Phuong (HDa)" userId="0201adc0-1ead-4e8c-b27d-d2aa3fcb0a63" providerId="ADAL" clId="{6D9AB7B2-6DA9-41F1-8119-B7733EA892AD}" dt="2021-05-12T06:26:15.351" v="36" actId="478"/>
          <ac:spMkLst>
            <pc:docMk/>
            <pc:sldMk cId="554611215" sldId="268"/>
            <ac:spMk id="34" creationId="{14EAF641-F43E-4AED-993F-080968EC4F52}"/>
          </ac:spMkLst>
        </pc:spChg>
        <pc:spChg chg="del mod topLvl">
          <ac:chgData name="Chau Ngoc Phuong (HDa)" userId="0201adc0-1ead-4e8c-b27d-d2aa3fcb0a63" providerId="ADAL" clId="{6D9AB7B2-6DA9-41F1-8119-B7733EA892AD}" dt="2021-05-12T06:26:15.351" v="36" actId="478"/>
          <ac:spMkLst>
            <pc:docMk/>
            <pc:sldMk cId="554611215" sldId="268"/>
            <ac:spMk id="38" creationId="{1BDECD2B-C2D4-47C1-B852-1471BE7D98ED}"/>
          </ac:spMkLst>
        </pc:spChg>
        <pc:spChg chg="del mod topLvl">
          <ac:chgData name="Chau Ngoc Phuong (HDa)" userId="0201adc0-1ead-4e8c-b27d-d2aa3fcb0a63" providerId="ADAL" clId="{6D9AB7B2-6DA9-41F1-8119-B7733EA892AD}" dt="2021-05-12T06:26:15.351" v="36" actId="478"/>
          <ac:spMkLst>
            <pc:docMk/>
            <pc:sldMk cId="554611215" sldId="268"/>
            <ac:spMk id="41" creationId="{BED3A281-601A-460B-A108-36DBD8267986}"/>
          </ac:spMkLst>
        </pc:spChg>
        <pc:spChg chg="del mod topLvl">
          <ac:chgData name="Chau Ngoc Phuong (HDa)" userId="0201adc0-1ead-4e8c-b27d-d2aa3fcb0a63" providerId="ADAL" clId="{6D9AB7B2-6DA9-41F1-8119-B7733EA892AD}" dt="2021-05-12T06:26:15.351" v="36" actId="478"/>
          <ac:spMkLst>
            <pc:docMk/>
            <pc:sldMk cId="554611215" sldId="268"/>
            <ac:spMk id="42" creationId="{D60443E6-257E-4F20-A5A0-DA554271E5D7}"/>
          </ac:spMkLst>
        </pc:spChg>
        <pc:grpChg chg="add mod">
          <ac:chgData name="Chau Ngoc Phuong (HDa)" userId="0201adc0-1ead-4e8c-b27d-d2aa3fcb0a63" providerId="ADAL" clId="{6D9AB7B2-6DA9-41F1-8119-B7733EA892AD}" dt="2021-05-12T06:29:24.546" v="82" actId="164"/>
          <ac:grpSpMkLst>
            <pc:docMk/>
            <pc:sldMk cId="554611215" sldId="268"/>
            <ac:grpSpMk id="2" creationId="{3AEF67DA-DDF3-43D9-9CC9-7A4A6D49A9F0}"/>
          </ac:grpSpMkLst>
        </pc:grpChg>
        <pc:grpChg chg="del">
          <ac:chgData name="Chau Ngoc Phuong (HDa)" userId="0201adc0-1ead-4e8c-b27d-d2aa3fcb0a63" providerId="ADAL" clId="{6D9AB7B2-6DA9-41F1-8119-B7733EA892AD}" dt="2021-05-12T06:26:10.057" v="34" actId="165"/>
          <ac:grpSpMkLst>
            <pc:docMk/>
            <pc:sldMk cId="554611215" sldId="268"/>
            <ac:grpSpMk id="4" creationId="{71EB9E76-E320-493B-BEBC-72EA53580C9A}"/>
          </ac:grpSpMkLst>
        </pc:grpChg>
        <pc:picChg chg="mod topLvl">
          <ac:chgData name="Chau Ngoc Phuong (HDa)" userId="0201adc0-1ead-4e8c-b27d-d2aa3fcb0a63" providerId="ADAL" clId="{6D9AB7B2-6DA9-41F1-8119-B7733EA892AD}" dt="2021-05-24T14:30:55.173" v="627"/>
          <ac:picMkLst>
            <pc:docMk/>
            <pc:sldMk cId="554611215" sldId="268"/>
            <ac:picMk id="15" creationId="{70295CAC-9588-4FCD-970F-6CEE1EC6E8A3}"/>
          </ac:picMkLst>
        </pc:picChg>
        <pc:picChg chg="mod topLvl">
          <ac:chgData name="Chau Ngoc Phuong (HDa)" userId="0201adc0-1ead-4e8c-b27d-d2aa3fcb0a63" providerId="ADAL" clId="{6D9AB7B2-6DA9-41F1-8119-B7733EA892AD}" dt="2021-05-24T14:31:01.747" v="638"/>
          <ac:picMkLst>
            <pc:docMk/>
            <pc:sldMk cId="554611215" sldId="268"/>
            <ac:picMk id="17" creationId="{4F814B37-6EB1-4C9C-BC6D-291F07B0B5D3}"/>
          </ac:picMkLst>
        </pc:picChg>
        <pc:picChg chg="mod topLvl">
          <ac:chgData name="Chau Ngoc Phuong (HDa)" userId="0201adc0-1ead-4e8c-b27d-d2aa3fcb0a63" providerId="ADAL" clId="{6D9AB7B2-6DA9-41F1-8119-B7733EA892AD}" dt="2021-05-24T14:30:58.013" v="632"/>
          <ac:picMkLst>
            <pc:docMk/>
            <pc:sldMk cId="554611215" sldId="268"/>
            <ac:picMk id="18" creationId="{C86D376C-15D9-4CD1-83C0-457F118246C9}"/>
          </ac:picMkLst>
        </pc:picChg>
        <pc:picChg chg="mod topLvl">
          <ac:chgData name="Chau Ngoc Phuong (HDa)" userId="0201adc0-1ead-4e8c-b27d-d2aa3fcb0a63" providerId="ADAL" clId="{6D9AB7B2-6DA9-41F1-8119-B7733EA892AD}" dt="2021-05-24T14:30:49.220" v="618"/>
          <ac:picMkLst>
            <pc:docMk/>
            <pc:sldMk cId="554611215" sldId="268"/>
            <ac:picMk id="20" creationId="{DBFDDA17-BA96-4354-8D6E-2A93BCA74285}"/>
          </ac:picMkLst>
        </pc:picChg>
        <pc:picChg chg="mod topLvl">
          <ac:chgData name="Chau Ngoc Phuong (HDa)" userId="0201adc0-1ead-4e8c-b27d-d2aa3fcb0a63" providerId="ADAL" clId="{6D9AB7B2-6DA9-41F1-8119-B7733EA892AD}" dt="2021-05-24T14:30:52.863" v="622"/>
          <ac:picMkLst>
            <pc:docMk/>
            <pc:sldMk cId="554611215" sldId="268"/>
            <ac:picMk id="22" creationId="{20A19C32-55C6-4E5B-873D-5BC89D18A81E}"/>
          </ac:picMkLst>
        </pc:picChg>
        <pc:picChg chg="del mod topLvl">
          <ac:chgData name="Chau Ngoc Phuong (HDa)" userId="0201adc0-1ead-4e8c-b27d-d2aa3fcb0a63" providerId="ADAL" clId="{6D9AB7B2-6DA9-41F1-8119-B7733EA892AD}" dt="2021-05-12T06:26:43.902" v="55" actId="478"/>
          <ac:picMkLst>
            <pc:docMk/>
            <pc:sldMk cId="554611215" sldId="268"/>
            <ac:picMk id="24" creationId="{0FCAB57B-E69B-42DC-8550-F1B255694324}"/>
          </ac:picMkLst>
        </pc:picChg>
        <pc:picChg chg="del mod topLvl">
          <ac:chgData name="Chau Ngoc Phuong (HDa)" userId="0201adc0-1ead-4e8c-b27d-d2aa3fcb0a63" providerId="ADAL" clId="{6D9AB7B2-6DA9-41F1-8119-B7733EA892AD}" dt="2021-05-12T06:26:18.071" v="37" actId="478"/>
          <ac:picMkLst>
            <pc:docMk/>
            <pc:sldMk cId="554611215" sldId="268"/>
            <ac:picMk id="26" creationId="{A2E6313F-448A-4616-AEA1-33A4791BBF55}"/>
          </ac:picMkLst>
        </pc:picChg>
        <pc:picChg chg="del mod topLvl">
          <ac:chgData name="Chau Ngoc Phuong (HDa)" userId="0201adc0-1ead-4e8c-b27d-d2aa3fcb0a63" providerId="ADAL" clId="{6D9AB7B2-6DA9-41F1-8119-B7733EA892AD}" dt="2021-05-12T06:26:18.511" v="38" actId="478"/>
          <ac:picMkLst>
            <pc:docMk/>
            <pc:sldMk cId="554611215" sldId="268"/>
            <ac:picMk id="28" creationId="{803C8024-2926-4751-9A1F-733A1D4CBC04}"/>
          </ac:picMkLst>
        </pc:picChg>
        <pc:picChg chg="del mod topLvl">
          <ac:chgData name="Chau Ngoc Phuong (HDa)" userId="0201adc0-1ead-4e8c-b27d-d2aa3fcb0a63" providerId="ADAL" clId="{6D9AB7B2-6DA9-41F1-8119-B7733EA892AD}" dt="2021-05-12T06:26:13.316" v="35" actId="478"/>
          <ac:picMkLst>
            <pc:docMk/>
            <pc:sldMk cId="554611215" sldId="268"/>
            <ac:picMk id="37" creationId="{ED1ADC3F-B405-431F-B0BD-30245FE37AA5}"/>
          </ac:picMkLst>
        </pc:picChg>
        <pc:picChg chg="del mod topLvl">
          <ac:chgData name="Chau Ngoc Phuong (HDa)" userId="0201adc0-1ead-4e8c-b27d-d2aa3fcb0a63" providerId="ADAL" clId="{6D9AB7B2-6DA9-41F1-8119-B7733EA892AD}" dt="2021-05-12T06:26:15.351" v="36" actId="478"/>
          <ac:picMkLst>
            <pc:docMk/>
            <pc:sldMk cId="554611215" sldId="268"/>
            <ac:picMk id="39" creationId="{EBEA9AD9-889B-40DF-931E-83397DA24022}"/>
          </ac:picMkLst>
        </pc:picChg>
        <pc:picChg chg="del mod topLvl">
          <ac:chgData name="Chau Ngoc Phuong (HDa)" userId="0201adc0-1ead-4e8c-b27d-d2aa3fcb0a63" providerId="ADAL" clId="{6D9AB7B2-6DA9-41F1-8119-B7733EA892AD}" dt="2021-05-12T06:26:15.351" v="36" actId="478"/>
          <ac:picMkLst>
            <pc:docMk/>
            <pc:sldMk cId="554611215" sldId="268"/>
            <ac:picMk id="40" creationId="{C57CF2E5-982A-4107-99D6-7D07ADF52EC6}"/>
          </ac:picMkLst>
        </pc:picChg>
      </pc:sldChg>
      <pc:sldChg chg="addSp delSp modSp add mod ord">
        <pc:chgData name="Chau Ngoc Phuong (HDa)" userId="0201adc0-1ead-4e8c-b27d-d2aa3fcb0a63" providerId="ADAL" clId="{6D9AB7B2-6DA9-41F1-8119-B7733EA892AD}" dt="2021-05-12T09:10:47.269" v="339" actId="164"/>
        <pc:sldMkLst>
          <pc:docMk/>
          <pc:sldMk cId="3095438815" sldId="269"/>
        </pc:sldMkLst>
        <pc:spChg chg="mod topLvl">
          <ac:chgData name="Chau Ngoc Phuong (HDa)" userId="0201adc0-1ead-4e8c-b27d-d2aa3fcb0a63" providerId="ADAL" clId="{6D9AB7B2-6DA9-41F1-8119-B7733EA892AD}" dt="2021-05-12T09:10:47.269" v="339" actId="164"/>
          <ac:spMkLst>
            <pc:docMk/>
            <pc:sldMk cId="3095438815" sldId="269"/>
            <ac:spMk id="13" creationId="{27D56B32-0B3C-41B2-B645-92F781AC0CDD}"/>
          </ac:spMkLst>
        </pc:spChg>
        <pc:spChg chg="mod topLvl">
          <ac:chgData name="Chau Ngoc Phuong (HDa)" userId="0201adc0-1ead-4e8c-b27d-d2aa3fcb0a63" providerId="ADAL" clId="{6D9AB7B2-6DA9-41F1-8119-B7733EA892AD}" dt="2021-05-12T09:10:47.269" v="339" actId="164"/>
          <ac:spMkLst>
            <pc:docMk/>
            <pc:sldMk cId="3095438815" sldId="269"/>
            <ac:spMk id="23" creationId="{7CAE7A33-16C9-4BD3-BD0C-CC4D10AD8239}"/>
          </ac:spMkLst>
        </pc:spChg>
        <pc:spChg chg="mod topLvl">
          <ac:chgData name="Chau Ngoc Phuong (HDa)" userId="0201adc0-1ead-4e8c-b27d-d2aa3fcb0a63" providerId="ADAL" clId="{6D9AB7B2-6DA9-41F1-8119-B7733EA892AD}" dt="2021-05-12T09:10:47.269" v="339" actId="164"/>
          <ac:spMkLst>
            <pc:docMk/>
            <pc:sldMk cId="3095438815" sldId="269"/>
            <ac:spMk id="27" creationId="{9D07FBF4-0E8C-414A-976C-CE0DC7154B62}"/>
          </ac:spMkLst>
        </pc:spChg>
        <pc:spChg chg="mod topLvl">
          <ac:chgData name="Chau Ngoc Phuong (HDa)" userId="0201adc0-1ead-4e8c-b27d-d2aa3fcb0a63" providerId="ADAL" clId="{6D9AB7B2-6DA9-41F1-8119-B7733EA892AD}" dt="2021-05-12T09:10:47.269" v="339" actId="164"/>
          <ac:spMkLst>
            <pc:docMk/>
            <pc:sldMk cId="3095438815" sldId="269"/>
            <ac:spMk id="30" creationId="{85D88B1B-01A6-4AAA-9331-3748A2988007}"/>
          </ac:spMkLst>
        </pc:spChg>
        <pc:spChg chg="mod topLvl">
          <ac:chgData name="Chau Ngoc Phuong (HDa)" userId="0201adc0-1ead-4e8c-b27d-d2aa3fcb0a63" providerId="ADAL" clId="{6D9AB7B2-6DA9-41F1-8119-B7733EA892AD}" dt="2021-05-12T09:10:47.269" v="339" actId="164"/>
          <ac:spMkLst>
            <pc:docMk/>
            <pc:sldMk cId="3095438815" sldId="269"/>
            <ac:spMk id="33" creationId="{1F67DC30-3FB9-42D9-B09E-E8D4D0F03103}"/>
          </ac:spMkLst>
        </pc:spChg>
        <pc:grpChg chg="del">
          <ac:chgData name="Chau Ngoc Phuong (HDa)" userId="0201adc0-1ead-4e8c-b27d-d2aa3fcb0a63" providerId="ADAL" clId="{6D9AB7B2-6DA9-41F1-8119-B7733EA892AD}" dt="2021-05-12T09:03:25.719" v="86" actId="165"/>
          <ac:grpSpMkLst>
            <pc:docMk/>
            <pc:sldMk cId="3095438815" sldId="269"/>
            <ac:grpSpMk id="2" creationId="{2C83B3D8-3946-460A-942A-C8A3CC51222B}"/>
          </ac:grpSpMkLst>
        </pc:grpChg>
        <pc:grpChg chg="add mod">
          <ac:chgData name="Chau Ngoc Phuong (HDa)" userId="0201adc0-1ead-4e8c-b27d-d2aa3fcb0a63" providerId="ADAL" clId="{6D9AB7B2-6DA9-41F1-8119-B7733EA892AD}" dt="2021-05-12T09:10:47.269" v="339" actId="164"/>
          <ac:grpSpMkLst>
            <pc:docMk/>
            <pc:sldMk cId="3095438815" sldId="269"/>
            <ac:grpSpMk id="3" creationId="{5C73022A-73A2-4BD2-A05D-B7036A605CAF}"/>
          </ac:grpSpMkLst>
        </pc:grpChg>
        <pc:picChg chg="mod topLvl modCrop">
          <ac:chgData name="Chau Ngoc Phuong (HDa)" userId="0201adc0-1ead-4e8c-b27d-d2aa3fcb0a63" providerId="ADAL" clId="{6D9AB7B2-6DA9-41F1-8119-B7733EA892AD}" dt="2021-05-12T09:10:47.269" v="339" actId="164"/>
          <ac:picMkLst>
            <pc:docMk/>
            <pc:sldMk cId="3095438815" sldId="269"/>
            <ac:picMk id="20" creationId="{DBFDDA17-BA96-4354-8D6E-2A93BCA74285}"/>
          </ac:picMkLst>
        </pc:picChg>
        <pc:picChg chg="mod topLvl modCrop">
          <ac:chgData name="Chau Ngoc Phuong (HDa)" userId="0201adc0-1ead-4e8c-b27d-d2aa3fcb0a63" providerId="ADAL" clId="{6D9AB7B2-6DA9-41F1-8119-B7733EA892AD}" dt="2021-05-12T09:10:47.269" v="339" actId="164"/>
          <ac:picMkLst>
            <pc:docMk/>
            <pc:sldMk cId="3095438815" sldId="269"/>
            <ac:picMk id="22" creationId="{20A19C32-55C6-4E5B-873D-5BC89D18A81E}"/>
          </ac:picMkLst>
        </pc:picChg>
        <pc:picChg chg="mod topLvl modCrop">
          <ac:chgData name="Chau Ngoc Phuong (HDa)" userId="0201adc0-1ead-4e8c-b27d-d2aa3fcb0a63" providerId="ADAL" clId="{6D9AB7B2-6DA9-41F1-8119-B7733EA892AD}" dt="2021-05-12T09:10:47.269" v="339" actId="164"/>
          <ac:picMkLst>
            <pc:docMk/>
            <pc:sldMk cId="3095438815" sldId="269"/>
            <ac:picMk id="29" creationId="{C542F3D9-5EEC-450F-8D82-63727825FACC}"/>
          </ac:picMkLst>
        </pc:picChg>
        <pc:picChg chg="mod topLvl modCrop">
          <ac:chgData name="Chau Ngoc Phuong (HDa)" userId="0201adc0-1ead-4e8c-b27d-d2aa3fcb0a63" providerId="ADAL" clId="{6D9AB7B2-6DA9-41F1-8119-B7733EA892AD}" dt="2021-05-12T09:10:47.269" v="339" actId="164"/>
          <ac:picMkLst>
            <pc:docMk/>
            <pc:sldMk cId="3095438815" sldId="269"/>
            <ac:picMk id="32" creationId="{5A7C60EA-889C-4037-8F45-0C924BA7BD8C}"/>
          </ac:picMkLst>
        </pc:picChg>
        <pc:picChg chg="mod topLvl modCrop">
          <ac:chgData name="Chau Ngoc Phuong (HDa)" userId="0201adc0-1ead-4e8c-b27d-d2aa3fcb0a63" providerId="ADAL" clId="{6D9AB7B2-6DA9-41F1-8119-B7733EA892AD}" dt="2021-05-12T09:10:47.269" v="339" actId="164"/>
          <ac:picMkLst>
            <pc:docMk/>
            <pc:sldMk cId="3095438815" sldId="269"/>
            <ac:picMk id="35" creationId="{742895CD-A5F9-49A9-953A-11FC1AECAC54}"/>
          </ac:picMkLst>
        </pc:picChg>
      </pc:sldChg>
      <pc:sldChg chg="delSp modSp add mod">
        <pc:chgData name="Chau Ngoc Phuong (HDa)" userId="0201adc0-1ead-4e8c-b27d-d2aa3fcb0a63" providerId="ADAL" clId="{6D9AB7B2-6DA9-41F1-8119-B7733EA892AD}" dt="2021-05-20T16:43:31.036" v="427" actId="14100"/>
        <pc:sldMkLst>
          <pc:docMk/>
          <pc:sldMk cId="1491109153" sldId="270"/>
        </pc:sldMkLst>
        <pc:spChg chg="mod topLvl">
          <ac:chgData name="Chau Ngoc Phuong (HDa)" userId="0201adc0-1ead-4e8c-b27d-d2aa3fcb0a63" providerId="ADAL" clId="{6D9AB7B2-6DA9-41F1-8119-B7733EA892AD}" dt="2021-05-20T16:42:40.937" v="422" actId="1035"/>
          <ac:spMkLst>
            <pc:docMk/>
            <pc:sldMk cId="1491109153" sldId="270"/>
            <ac:spMk id="23" creationId="{7CAE7A33-16C9-4BD3-BD0C-CC4D10AD8239}"/>
          </ac:spMkLst>
        </pc:spChg>
        <pc:spChg chg="mod topLvl">
          <ac:chgData name="Chau Ngoc Phuong (HDa)" userId="0201adc0-1ead-4e8c-b27d-d2aa3fcb0a63" providerId="ADAL" clId="{6D9AB7B2-6DA9-41F1-8119-B7733EA892AD}" dt="2021-05-20T16:42:40.937" v="422" actId="1035"/>
          <ac:spMkLst>
            <pc:docMk/>
            <pc:sldMk cId="1491109153" sldId="270"/>
            <ac:spMk id="27" creationId="{9D07FBF4-0E8C-414A-976C-CE0DC7154B62}"/>
          </ac:spMkLst>
        </pc:spChg>
        <pc:spChg chg="mod topLvl">
          <ac:chgData name="Chau Ngoc Phuong (HDa)" userId="0201adc0-1ead-4e8c-b27d-d2aa3fcb0a63" providerId="ADAL" clId="{6D9AB7B2-6DA9-41F1-8119-B7733EA892AD}" dt="2021-05-20T16:42:40.937" v="422" actId="1035"/>
          <ac:spMkLst>
            <pc:docMk/>
            <pc:sldMk cId="1491109153" sldId="270"/>
            <ac:spMk id="30" creationId="{85D88B1B-01A6-4AAA-9331-3748A2988007}"/>
          </ac:spMkLst>
        </pc:spChg>
        <pc:spChg chg="mod topLvl">
          <ac:chgData name="Chau Ngoc Phuong (HDa)" userId="0201adc0-1ead-4e8c-b27d-d2aa3fcb0a63" providerId="ADAL" clId="{6D9AB7B2-6DA9-41F1-8119-B7733EA892AD}" dt="2021-05-20T16:42:40.937" v="422" actId="1035"/>
          <ac:spMkLst>
            <pc:docMk/>
            <pc:sldMk cId="1491109153" sldId="270"/>
            <ac:spMk id="33" creationId="{1F67DC30-3FB9-42D9-B09E-E8D4D0F03103}"/>
          </ac:spMkLst>
        </pc:spChg>
        <pc:spChg chg="mod topLvl">
          <ac:chgData name="Chau Ngoc Phuong (HDa)" userId="0201adc0-1ead-4e8c-b27d-d2aa3fcb0a63" providerId="ADAL" clId="{6D9AB7B2-6DA9-41F1-8119-B7733EA892AD}" dt="2021-05-20T16:42:40.937" v="422" actId="1035"/>
          <ac:spMkLst>
            <pc:docMk/>
            <pc:sldMk cId="1491109153" sldId="270"/>
            <ac:spMk id="36" creationId="{7745CACF-B077-4F02-9BF0-B67DC29CD9C9}"/>
          </ac:spMkLst>
        </pc:spChg>
        <pc:grpChg chg="del">
          <ac:chgData name="Chau Ngoc Phuong (HDa)" userId="0201adc0-1ead-4e8c-b27d-d2aa3fcb0a63" providerId="ADAL" clId="{6D9AB7B2-6DA9-41F1-8119-B7733EA892AD}" dt="2021-05-20T16:41:20.191" v="367" actId="165"/>
          <ac:grpSpMkLst>
            <pc:docMk/>
            <pc:sldMk cId="1491109153" sldId="270"/>
            <ac:grpSpMk id="37" creationId="{279B2B11-1697-466D-B2DA-20F930AE58B1}"/>
          </ac:grpSpMkLst>
        </pc:grpChg>
        <pc:picChg chg="mod topLvl">
          <ac:chgData name="Chau Ngoc Phuong (HDa)" userId="0201adc0-1ead-4e8c-b27d-d2aa3fcb0a63" providerId="ADAL" clId="{6D9AB7B2-6DA9-41F1-8119-B7733EA892AD}" dt="2021-05-20T16:43:23.682" v="425" actId="14100"/>
          <ac:picMkLst>
            <pc:docMk/>
            <pc:sldMk cId="1491109153" sldId="270"/>
            <ac:picMk id="20" creationId="{DBFDDA17-BA96-4354-8D6E-2A93BCA74285}"/>
          </ac:picMkLst>
        </pc:picChg>
        <pc:picChg chg="mod topLvl">
          <ac:chgData name="Chau Ngoc Phuong (HDa)" userId="0201adc0-1ead-4e8c-b27d-d2aa3fcb0a63" providerId="ADAL" clId="{6D9AB7B2-6DA9-41F1-8119-B7733EA892AD}" dt="2021-05-20T16:43:20.026" v="424" actId="14100"/>
          <ac:picMkLst>
            <pc:docMk/>
            <pc:sldMk cId="1491109153" sldId="270"/>
            <ac:picMk id="22" creationId="{20A19C32-55C6-4E5B-873D-5BC89D18A81E}"/>
          </ac:picMkLst>
        </pc:picChg>
        <pc:picChg chg="mod topLvl">
          <ac:chgData name="Chau Ngoc Phuong (HDa)" userId="0201adc0-1ead-4e8c-b27d-d2aa3fcb0a63" providerId="ADAL" clId="{6D9AB7B2-6DA9-41F1-8119-B7733EA892AD}" dt="2021-05-20T16:43:14.986" v="423" actId="14100"/>
          <ac:picMkLst>
            <pc:docMk/>
            <pc:sldMk cId="1491109153" sldId="270"/>
            <ac:picMk id="29" creationId="{C542F3D9-5EEC-450F-8D82-63727825FACC}"/>
          </ac:picMkLst>
        </pc:picChg>
        <pc:picChg chg="mod topLvl">
          <ac:chgData name="Chau Ngoc Phuong (HDa)" userId="0201adc0-1ead-4e8c-b27d-d2aa3fcb0a63" providerId="ADAL" clId="{6D9AB7B2-6DA9-41F1-8119-B7733EA892AD}" dt="2021-05-20T16:43:27.955" v="426" actId="14100"/>
          <ac:picMkLst>
            <pc:docMk/>
            <pc:sldMk cId="1491109153" sldId="270"/>
            <ac:picMk id="32" creationId="{5A7C60EA-889C-4037-8F45-0C924BA7BD8C}"/>
          </ac:picMkLst>
        </pc:picChg>
        <pc:picChg chg="mod topLvl">
          <ac:chgData name="Chau Ngoc Phuong (HDa)" userId="0201adc0-1ead-4e8c-b27d-d2aa3fcb0a63" providerId="ADAL" clId="{6D9AB7B2-6DA9-41F1-8119-B7733EA892AD}" dt="2021-05-20T16:43:31.036" v="427" actId="14100"/>
          <ac:picMkLst>
            <pc:docMk/>
            <pc:sldMk cId="1491109153" sldId="270"/>
            <ac:picMk id="35" creationId="{742895CD-A5F9-49A9-953A-11FC1AECAC5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1DD8-2DBC-422D-AE5A-5E887A9601AC}" type="datetimeFigureOut">
              <a:rPr lang="en-SE" smtClean="0"/>
              <a:t>2023-10-23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FED5-CDE8-46DA-804E-77194912DE4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786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1DD8-2DBC-422D-AE5A-5E887A9601AC}" type="datetimeFigureOut">
              <a:rPr lang="en-SE" smtClean="0"/>
              <a:t>2023-10-23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FED5-CDE8-46DA-804E-77194912DE4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5696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1DD8-2DBC-422D-AE5A-5E887A9601AC}" type="datetimeFigureOut">
              <a:rPr lang="en-SE" smtClean="0"/>
              <a:t>2023-10-23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FED5-CDE8-46DA-804E-77194912DE4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4604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1DD8-2DBC-422D-AE5A-5E887A9601AC}" type="datetimeFigureOut">
              <a:rPr lang="en-SE" smtClean="0"/>
              <a:t>2023-10-23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FED5-CDE8-46DA-804E-77194912DE4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2254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1DD8-2DBC-422D-AE5A-5E887A9601AC}" type="datetimeFigureOut">
              <a:rPr lang="en-SE" smtClean="0"/>
              <a:t>2023-10-23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FED5-CDE8-46DA-804E-77194912DE4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8537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1DD8-2DBC-422D-AE5A-5E887A9601AC}" type="datetimeFigureOut">
              <a:rPr lang="en-SE" smtClean="0"/>
              <a:t>2023-10-23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FED5-CDE8-46DA-804E-77194912DE4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7315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1DD8-2DBC-422D-AE5A-5E887A9601AC}" type="datetimeFigureOut">
              <a:rPr lang="en-SE" smtClean="0"/>
              <a:t>2023-10-23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FED5-CDE8-46DA-804E-77194912DE4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0087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1DD8-2DBC-422D-AE5A-5E887A9601AC}" type="datetimeFigureOut">
              <a:rPr lang="en-SE" smtClean="0"/>
              <a:t>2023-10-23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FED5-CDE8-46DA-804E-77194912DE4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4727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1DD8-2DBC-422D-AE5A-5E887A9601AC}" type="datetimeFigureOut">
              <a:rPr lang="en-SE" smtClean="0"/>
              <a:t>2023-10-23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FED5-CDE8-46DA-804E-77194912DE4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361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1DD8-2DBC-422D-AE5A-5E887A9601AC}" type="datetimeFigureOut">
              <a:rPr lang="en-SE" smtClean="0"/>
              <a:t>2023-10-23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FED5-CDE8-46DA-804E-77194912DE4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4930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1DD8-2DBC-422D-AE5A-5E887A9601AC}" type="datetimeFigureOut">
              <a:rPr lang="en-SE" smtClean="0"/>
              <a:t>2023-10-23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FED5-CDE8-46DA-804E-77194912DE4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5214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A1DD8-2DBC-422D-AE5A-5E887A9601AC}" type="datetimeFigureOut">
              <a:rPr lang="en-SE" smtClean="0"/>
              <a:t>2023-10-23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4FED5-CDE8-46DA-804E-77194912DE4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652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C73022A-73A2-4BD2-A05D-B7036A605CAF}"/>
              </a:ext>
            </a:extLst>
          </p:cNvPr>
          <p:cNvGrpSpPr/>
          <p:nvPr/>
        </p:nvGrpSpPr>
        <p:grpSpPr>
          <a:xfrm>
            <a:off x="711200" y="3033713"/>
            <a:ext cx="5435601" cy="5567156"/>
            <a:chOff x="711200" y="3033713"/>
            <a:chExt cx="5435601" cy="556715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0A19C32-55C6-4E5B-873D-5BC89D18A8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429" b="-1429"/>
            <a:stretch/>
          </p:blipFill>
          <p:spPr>
            <a:xfrm>
              <a:off x="3644903" y="3033713"/>
              <a:ext cx="2501898" cy="164592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BFDDA17-BA96-4354-8D6E-2A93BCA742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6" b="-46"/>
            <a:stretch/>
          </p:blipFill>
          <p:spPr>
            <a:xfrm>
              <a:off x="711200" y="3061252"/>
              <a:ext cx="2501900" cy="155588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AE7A33-16C9-4BD3-BD0C-CC4D10AD8239}"/>
                </a:ext>
              </a:extLst>
            </p:cNvPr>
            <p:cNvSpPr txBox="1"/>
            <p:nvPr/>
          </p:nvSpPr>
          <p:spPr>
            <a:xfrm>
              <a:off x="1384159" y="4593593"/>
              <a:ext cx="11153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O</a:t>
              </a:r>
              <a:r>
                <a:rPr lang="en-SE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S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(ug/m</a:t>
              </a:r>
              <a:r>
                <a:rPr lang="en-SE" sz="1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S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D07FBF4-0E8C-414A-976C-CE0DC7154B62}"/>
                </a:ext>
              </a:extLst>
            </p:cNvPr>
            <p:cNvSpPr txBox="1"/>
            <p:nvPr/>
          </p:nvSpPr>
          <p:spPr>
            <a:xfrm>
              <a:off x="4325812" y="4592248"/>
              <a:ext cx="11153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CO</a:t>
              </a:r>
              <a:r>
                <a:rPr lang="en-SE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S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(mg/m3)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D88B1B-01A6-4AAA-9331-3748A2988007}"/>
                </a:ext>
              </a:extLst>
            </p:cNvPr>
            <p:cNvSpPr txBox="1"/>
            <p:nvPr/>
          </p:nvSpPr>
          <p:spPr>
            <a:xfrm>
              <a:off x="1450736" y="6341957"/>
              <a:ext cx="10475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 NO</a:t>
              </a:r>
              <a:r>
                <a:rPr lang="en-SE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S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(ug/m</a:t>
              </a:r>
              <a:r>
                <a:rPr lang="en-SE" sz="1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S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SE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F67DC30-3FB9-42D9-B09E-E8D4D0F03103}"/>
                </a:ext>
              </a:extLst>
            </p:cNvPr>
            <p:cNvSpPr txBox="1"/>
            <p:nvPr/>
          </p:nvSpPr>
          <p:spPr>
            <a:xfrm>
              <a:off x="4359725" y="6341957"/>
              <a:ext cx="10475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 SO</a:t>
              </a:r>
              <a:r>
                <a:rPr lang="en-SE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S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(ug/m</a:t>
              </a:r>
              <a:r>
                <a:rPr lang="en-SE" sz="1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S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SE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42895CD-A5F9-49A9-953A-11FC1AECAC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81" b="-2081"/>
            <a:stretch/>
          </p:blipFill>
          <p:spPr>
            <a:xfrm>
              <a:off x="2077193" y="6565811"/>
              <a:ext cx="2703616" cy="18288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542F3D9-5EEC-450F-8D82-63727825FA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3" r="1173" b="-11764"/>
            <a:stretch/>
          </p:blipFill>
          <p:spPr>
            <a:xfrm>
              <a:off x="712831" y="4792303"/>
              <a:ext cx="2500269" cy="173736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A7C60EA-889C-4037-8F45-0C924BA7BD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3" t="2778" r="1173" b="-8333"/>
            <a:stretch/>
          </p:blipFill>
          <p:spPr>
            <a:xfrm>
              <a:off x="3644901" y="4792303"/>
              <a:ext cx="2500267" cy="1737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7D56B32-0B3C-41B2-B645-92F781AC0CDD}"/>
                </a:ext>
              </a:extLst>
            </p:cNvPr>
            <p:cNvSpPr txBox="1"/>
            <p:nvPr/>
          </p:nvSpPr>
          <p:spPr>
            <a:xfrm>
              <a:off x="2966532" y="8354648"/>
              <a:ext cx="13567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(e) PM</a:t>
              </a:r>
              <a:r>
                <a:rPr lang="en-SE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2.5</a:t>
              </a:r>
              <a:r>
                <a:rPr lang="en-S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(ug/m</a:t>
              </a:r>
              <a:r>
                <a:rPr lang="en-SE" sz="1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S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SE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543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</TotalTime>
  <Words>45</Words>
  <Application>Microsoft Office PowerPoint</Application>
  <PresentationFormat>A4 Paper (210x297 mm)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 Ngoc Phuong (HDa)</dc:creator>
  <cp:lastModifiedBy>Chau Ngoc Phuong (HDa)</cp:lastModifiedBy>
  <cp:revision>4</cp:revision>
  <cp:lastPrinted>2021-12-06T15:49:35Z</cp:lastPrinted>
  <dcterms:created xsi:type="dcterms:W3CDTF">2021-04-22T19:17:39Z</dcterms:created>
  <dcterms:modified xsi:type="dcterms:W3CDTF">2023-10-23T15:23:50Z</dcterms:modified>
</cp:coreProperties>
</file>