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-58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42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26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896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1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52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98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57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64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03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43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59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BC-F13E-439A-953E-09BD6F5B9663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7D4D-7321-4C7E-8687-4BBF557F58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456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9107" y="273064"/>
            <a:ext cx="8579075" cy="45210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258" y="574767"/>
            <a:ext cx="4650442" cy="59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228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da Silva</dc:creator>
  <cp:lastModifiedBy>Enp M</cp:lastModifiedBy>
  <cp:revision>2</cp:revision>
  <dcterms:created xsi:type="dcterms:W3CDTF">2019-05-22T14:19:16Z</dcterms:created>
  <dcterms:modified xsi:type="dcterms:W3CDTF">2019-05-22T23:15:33Z</dcterms:modified>
</cp:coreProperties>
</file>