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43"/>
  </p:normalViewPr>
  <p:slideViewPr>
    <p:cSldViewPr snapToGrid="0" snapToObjects="1">
      <p:cViewPr varScale="1">
        <p:scale>
          <a:sx n="26" d="100"/>
          <a:sy n="26" d="100"/>
        </p:scale>
        <p:origin x="15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78F6-9451-D945-93A2-EED8F5C24CA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463E-1D05-3648-AF61-00FB19CAD5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450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78F6-9451-D945-93A2-EED8F5C24CA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463E-1D05-3648-AF61-00FB19CAD5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774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78F6-9451-D945-93A2-EED8F5C24CA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463E-1D05-3648-AF61-00FB19CAD5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611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78F6-9451-D945-93A2-EED8F5C24CA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463E-1D05-3648-AF61-00FB19CAD5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020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78F6-9451-D945-93A2-EED8F5C24CA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463E-1D05-3648-AF61-00FB19CAD5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242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78F6-9451-D945-93A2-EED8F5C24CA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463E-1D05-3648-AF61-00FB19CAD5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810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78F6-9451-D945-93A2-EED8F5C24CA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463E-1D05-3648-AF61-00FB19CAD5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504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78F6-9451-D945-93A2-EED8F5C24CA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463E-1D05-3648-AF61-00FB19CAD5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518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78F6-9451-D945-93A2-EED8F5C24CA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463E-1D05-3648-AF61-00FB19CAD5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248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78F6-9451-D945-93A2-EED8F5C24CA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463E-1D05-3648-AF61-00FB19CAD5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977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78F6-9451-D945-93A2-EED8F5C24CA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463E-1D05-3648-AF61-00FB19CAD5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726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78F6-9451-D945-93A2-EED8F5C24CA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463E-1D05-3648-AF61-00FB19CAD5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5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E16DB2-E6EE-CA44-A213-91ECCB2C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33198"/>
              </p:ext>
            </p:extLst>
          </p:nvPr>
        </p:nvGraphicFramePr>
        <p:xfrm>
          <a:off x="1668465" y="4086713"/>
          <a:ext cx="21627984" cy="216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498">
                  <a:extLst>
                    <a:ext uri="{9D8B030D-6E8A-4147-A177-3AD203B41FA5}">
                      <a16:colId xmlns:a16="http://schemas.microsoft.com/office/drawing/2014/main" val="1988482809"/>
                    </a:ext>
                  </a:extLst>
                </a:gridCol>
                <a:gridCol w="2703498">
                  <a:extLst>
                    <a:ext uri="{9D8B030D-6E8A-4147-A177-3AD203B41FA5}">
                      <a16:colId xmlns:a16="http://schemas.microsoft.com/office/drawing/2014/main" val="104629399"/>
                    </a:ext>
                  </a:extLst>
                </a:gridCol>
                <a:gridCol w="2703498">
                  <a:extLst>
                    <a:ext uri="{9D8B030D-6E8A-4147-A177-3AD203B41FA5}">
                      <a16:colId xmlns:a16="http://schemas.microsoft.com/office/drawing/2014/main" val="1816618562"/>
                    </a:ext>
                  </a:extLst>
                </a:gridCol>
                <a:gridCol w="2703498">
                  <a:extLst>
                    <a:ext uri="{9D8B030D-6E8A-4147-A177-3AD203B41FA5}">
                      <a16:colId xmlns:a16="http://schemas.microsoft.com/office/drawing/2014/main" val="3518975551"/>
                    </a:ext>
                  </a:extLst>
                </a:gridCol>
                <a:gridCol w="2703498">
                  <a:extLst>
                    <a:ext uri="{9D8B030D-6E8A-4147-A177-3AD203B41FA5}">
                      <a16:colId xmlns:a16="http://schemas.microsoft.com/office/drawing/2014/main" val="3919648766"/>
                    </a:ext>
                  </a:extLst>
                </a:gridCol>
                <a:gridCol w="2703498">
                  <a:extLst>
                    <a:ext uri="{9D8B030D-6E8A-4147-A177-3AD203B41FA5}">
                      <a16:colId xmlns:a16="http://schemas.microsoft.com/office/drawing/2014/main" val="1065961720"/>
                    </a:ext>
                  </a:extLst>
                </a:gridCol>
                <a:gridCol w="2703498">
                  <a:extLst>
                    <a:ext uri="{9D8B030D-6E8A-4147-A177-3AD203B41FA5}">
                      <a16:colId xmlns:a16="http://schemas.microsoft.com/office/drawing/2014/main" val="2525800662"/>
                    </a:ext>
                  </a:extLst>
                </a:gridCol>
                <a:gridCol w="2703498">
                  <a:extLst>
                    <a:ext uri="{9D8B030D-6E8A-4147-A177-3AD203B41FA5}">
                      <a16:colId xmlns:a16="http://schemas.microsoft.com/office/drawing/2014/main" val="2104542544"/>
                    </a:ext>
                  </a:extLst>
                </a:gridCol>
              </a:tblGrid>
              <a:tr h="2705890"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532066"/>
                  </a:ext>
                </a:extLst>
              </a:tr>
              <a:tr h="2705890"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466703"/>
                  </a:ext>
                </a:extLst>
              </a:tr>
              <a:tr h="2705890"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38239"/>
                  </a:ext>
                </a:extLst>
              </a:tr>
              <a:tr h="2705890"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796506"/>
                  </a:ext>
                </a:extLst>
              </a:tr>
              <a:tr h="2705890"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501791"/>
                  </a:ext>
                </a:extLst>
              </a:tr>
              <a:tr h="2705890"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063382"/>
                  </a:ext>
                </a:extLst>
              </a:tr>
              <a:tr h="2705890"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377827"/>
                  </a:ext>
                </a:extLst>
              </a:tr>
              <a:tr h="2705890"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4966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A11CEC2-CF29-5B48-B61C-0959BC7ABF21}"/>
              </a:ext>
            </a:extLst>
          </p:cNvPr>
          <p:cNvGrpSpPr/>
          <p:nvPr/>
        </p:nvGrpSpPr>
        <p:grpSpPr>
          <a:xfrm>
            <a:off x="3431952" y="27236064"/>
            <a:ext cx="18334092" cy="3785652"/>
            <a:chOff x="6718414" y="25472572"/>
            <a:chExt cx="18334092" cy="37856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0D6813-A7CC-2540-AF13-3FA960BAE2EF}"/>
                </a:ext>
              </a:extLst>
            </p:cNvPr>
            <p:cNvSpPr txBox="1"/>
            <p:nvPr/>
          </p:nvSpPr>
          <p:spPr>
            <a:xfrm>
              <a:off x="6718414" y="25472572"/>
              <a:ext cx="8369186" cy="3785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0" dirty="0"/>
                <a:t>c</a:t>
              </a:r>
              <a:r>
                <a:rPr lang="en-DE" sz="8000" dirty="0"/>
                <a:t>lear_straight = 1</a:t>
              </a:r>
            </a:p>
            <a:p>
              <a:r>
                <a:rPr lang="en-DE" sz="8000" dirty="0"/>
                <a:t>clear_right = 1</a:t>
              </a:r>
            </a:p>
            <a:p>
              <a:r>
                <a:rPr lang="en-DE" sz="8000" dirty="0"/>
                <a:t>clear_left =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85B4D3-AEF8-B14C-BD5A-0F428162031F}"/>
                </a:ext>
              </a:extLst>
            </p:cNvPr>
            <p:cNvSpPr txBox="1"/>
            <p:nvPr/>
          </p:nvSpPr>
          <p:spPr>
            <a:xfrm>
              <a:off x="16683320" y="25472572"/>
              <a:ext cx="8369186" cy="3785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0" dirty="0"/>
                <a:t>f</a:t>
              </a:r>
              <a:r>
                <a:rPr lang="en-DE" sz="8000" dirty="0"/>
                <a:t>ood_ahead = 0</a:t>
              </a:r>
            </a:p>
            <a:p>
              <a:r>
                <a:rPr lang="en-GB" sz="8000" dirty="0"/>
                <a:t>f</a:t>
              </a:r>
              <a:r>
                <a:rPr lang="en-DE" sz="8000" dirty="0"/>
                <a:t>ood_right = 1</a:t>
              </a:r>
            </a:p>
            <a:p>
              <a:r>
                <a:rPr lang="en-GB" sz="8000" dirty="0"/>
                <a:t>f</a:t>
              </a:r>
              <a:r>
                <a:rPr lang="en-DE" sz="8000" dirty="0"/>
                <a:t>ood_left = 0</a:t>
              </a:r>
            </a:p>
          </p:txBody>
        </p:sp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42BA41-D00D-B144-8C7D-244EFB2A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35778"/>
              </p:ext>
            </p:extLst>
          </p:nvPr>
        </p:nvGraphicFramePr>
        <p:xfrm>
          <a:off x="26879550" y="4086713"/>
          <a:ext cx="21627984" cy="216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498">
                  <a:extLst>
                    <a:ext uri="{9D8B030D-6E8A-4147-A177-3AD203B41FA5}">
                      <a16:colId xmlns:a16="http://schemas.microsoft.com/office/drawing/2014/main" val="1988482809"/>
                    </a:ext>
                  </a:extLst>
                </a:gridCol>
                <a:gridCol w="2703498">
                  <a:extLst>
                    <a:ext uri="{9D8B030D-6E8A-4147-A177-3AD203B41FA5}">
                      <a16:colId xmlns:a16="http://schemas.microsoft.com/office/drawing/2014/main" val="104629399"/>
                    </a:ext>
                  </a:extLst>
                </a:gridCol>
                <a:gridCol w="2703498">
                  <a:extLst>
                    <a:ext uri="{9D8B030D-6E8A-4147-A177-3AD203B41FA5}">
                      <a16:colId xmlns:a16="http://schemas.microsoft.com/office/drawing/2014/main" val="1816618562"/>
                    </a:ext>
                  </a:extLst>
                </a:gridCol>
                <a:gridCol w="2703498">
                  <a:extLst>
                    <a:ext uri="{9D8B030D-6E8A-4147-A177-3AD203B41FA5}">
                      <a16:colId xmlns:a16="http://schemas.microsoft.com/office/drawing/2014/main" val="3518975551"/>
                    </a:ext>
                  </a:extLst>
                </a:gridCol>
                <a:gridCol w="2703498">
                  <a:extLst>
                    <a:ext uri="{9D8B030D-6E8A-4147-A177-3AD203B41FA5}">
                      <a16:colId xmlns:a16="http://schemas.microsoft.com/office/drawing/2014/main" val="3919648766"/>
                    </a:ext>
                  </a:extLst>
                </a:gridCol>
                <a:gridCol w="2703498">
                  <a:extLst>
                    <a:ext uri="{9D8B030D-6E8A-4147-A177-3AD203B41FA5}">
                      <a16:colId xmlns:a16="http://schemas.microsoft.com/office/drawing/2014/main" val="1065961720"/>
                    </a:ext>
                  </a:extLst>
                </a:gridCol>
                <a:gridCol w="2703498">
                  <a:extLst>
                    <a:ext uri="{9D8B030D-6E8A-4147-A177-3AD203B41FA5}">
                      <a16:colId xmlns:a16="http://schemas.microsoft.com/office/drawing/2014/main" val="2525800662"/>
                    </a:ext>
                  </a:extLst>
                </a:gridCol>
                <a:gridCol w="2703498">
                  <a:extLst>
                    <a:ext uri="{9D8B030D-6E8A-4147-A177-3AD203B41FA5}">
                      <a16:colId xmlns:a16="http://schemas.microsoft.com/office/drawing/2014/main" val="2104542544"/>
                    </a:ext>
                  </a:extLst>
                </a:gridCol>
              </a:tblGrid>
              <a:tr h="2705890"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532066"/>
                  </a:ext>
                </a:extLst>
              </a:tr>
              <a:tr h="2705890"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66703"/>
                  </a:ext>
                </a:extLst>
              </a:tr>
              <a:tr h="2705890"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38239"/>
                  </a:ext>
                </a:extLst>
              </a:tr>
              <a:tr h="2705890"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796506"/>
                  </a:ext>
                </a:extLst>
              </a:tr>
              <a:tr h="2705890"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01791"/>
                  </a:ext>
                </a:extLst>
              </a:tr>
              <a:tr h="2705890"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063382"/>
                  </a:ext>
                </a:extLst>
              </a:tr>
              <a:tr h="2705890"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7827"/>
                  </a:ext>
                </a:extLst>
              </a:tr>
              <a:tr h="2705890"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5300" dirty="0"/>
                    </a:p>
                  </a:txBody>
                  <a:tcPr marL="269998" marR="269998" marT="134999" marB="1349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4966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EB26D1C-B475-DA4A-8532-8B54F7D140C0}"/>
              </a:ext>
            </a:extLst>
          </p:cNvPr>
          <p:cNvGrpSpPr/>
          <p:nvPr/>
        </p:nvGrpSpPr>
        <p:grpSpPr>
          <a:xfrm>
            <a:off x="28643037" y="27236064"/>
            <a:ext cx="18334092" cy="3785652"/>
            <a:chOff x="6718414" y="25472572"/>
            <a:chExt cx="18334092" cy="37856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FFFC1B-E9A1-154C-8F9B-7ED0E1F4935C}"/>
                </a:ext>
              </a:extLst>
            </p:cNvPr>
            <p:cNvSpPr txBox="1"/>
            <p:nvPr/>
          </p:nvSpPr>
          <p:spPr>
            <a:xfrm>
              <a:off x="6718414" y="25472572"/>
              <a:ext cx="8369186" cy="3785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0" dirty="0"/>
                <a:t>c</a:t>
              </a:r>
              <a:r>
                <a:rPr lang="en-DE" sz="8000" dirty="0"/>
                <a:t>lear_straight = 1</a:t>
              </a:r>
            </a:p>
            <a:p>
              <a:r>
                <a:rPr lang="en-DE" sz="8000" dirty="0"/>
                <a:t>clear_right = 0</a:t>
              </a:r>
            </a:p>
            <a:p>
              <a:r>
                <a:rPr lang="en-DE" sz="8000" dirty="0"/>
                <a:t>clear_left =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266BB2-A116-F447-B9C6-07AB6D1A463A}"/>
                </a:ext>
              </a:extLst>
            </p:cNvPr>
            <p:cNvSpPr txBox="1"/>
            <p:nvPr/>
          </p:nvSpPr>
          <p:spPr>
            <a:xfrm>
              <a:off x="16683320" y="25472572"/>
              <a:ext cx="8369186" cy="3785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0" dirty="0"/>
                <a:t>f</a:t>
              </a:r>
              <a:r>
                <a:rPr lang="en-DE" sz="8000" dirty="0"/>
                <a:t>ood_ahead = 1</a:t>
              </a:r>
            </a:p>
            <a:p>
              <a:r>
                <a:rPr lang="en-GB" sz="8000" dirty="0"/>
                <a:t>f</a:t>
              </a:r>
              <a:r>
                <a:rPr lang="en-DE" sz="8000" dirty="0"/>
                <a:t>ood_right = 0</a:t>
              </a:r>
            </a:p>
            <a:p>
              <a:r>
                <a:rPr lang="en-GB" sz="8000" dirty="0"/>
                <a:t>f</a:t>
              </a:r>
              <a:r>
                <a:rPr lang="en-DE" sz="8000" dirty="0"/>
                <a:t>ood_left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088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68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Metzger</dc:creator>
  <cp:lastModifiedBy>Philipp Metzger</cp:lastModifiedBy>
  <cp:revision>2</cp:revision>
  <dcterms:created xsi:type="dcterms:W3CDTF">2021-05-20T14:44:39Z</dcterms:created>
  <dcterms:modified xsi:type="dcterms:W3CDTF">2021-05-20T15:02:35Z</dcterms:modified>
</cp:coreProperties>
</file>