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8" r:id="rId8"/>
    <p:sldId id="265" r:id="rId9"/>
    <p:sldId id="264" r:id="rId10"/>
    <p:sldId id="266" r:id="rId11"/>
    <p:sldId id="258" r:id="rId12"/>
    <p:sldId id="25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7BB"/>
    <a:srgbClr val="FFFFFF"/>
    <a:srgbClr val="D8D8D8"/>
    <a:srgbClr val="CEE8F7"/>
    <a:srgbClr val="C4D6A0"/>
    <a:srgbClr val="F0F0F0"/>
    <a:srgbClr val="FBFBFB"/>
    <a:srgbClr val="FDFDFD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6330" autoAdjust="0"/>
  </p:normalViewPr>
  <p:slideViewPr>
    <p:cSldViewPr snapToGrid="0">
      <p:cViewPr varScale="1">
        <p:scale>
          <a:sx n="110" d="100"/>
          <a:sy n="110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82D6-D6FE-79BF-80A7-DC729785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D3DC52-B7C0-2D1E-B4A3-D88DD57E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5E730-CE41-2275-3477-0C02989C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C1A40-E414-8803-A0A6-86DEAB00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3C69B-4E98-09F2-B977-38A3437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38D59-2CBF-7181-79E6-3CBBF0D3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E1C870-D022-5713-E279-E3F070E4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51F3B-25F3-5728-B48F-2F799975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BF1CD-B46E-0B00-FE79-DDB8B2DA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A1F87-AD89-016E-2322-24EE4F32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AB493F-9215-55E5-5C61-72590BA7C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12A024-BA6E-8253-460E-932386E7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270AB-E48C-003F-42ED-C9741E2C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86A5FF-15F5-1C42-2245-2128809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52427-9C2B-D961-129C-CD5F1C71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5AE71-F895-8941-6028-56C367E9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FDFC-26C7-A346-A1FC-A2089DEC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FB5A1-FCA2-FAAD-5258-D06303F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E50A2-A18D-BCD6-789B-C5D306E5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361F8-9AD0-B3D9-6C9D-140BB423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2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69E2-4B82-2FF8-CF79-51681E91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1DD5C5-F34F-B426-E4F8-ED40FFA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95475F-ABFD-9DE7-3266-F10E33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273C2-C5E0-5085-4D80-26004BEA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637411-5762-47AA-362C-0F8B5FBB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C6DAE-83F6-BFFC-B8F7-511F25B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487E5-FE6A-3129-E042-A511F357E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B339E8-208B-0F8A-D8A0-F378D893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A38374-7091-6308-6A92-B26A0136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F6A57E-33D8-056D-A2C7-1AFDD6C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F83B1-7AAE-3CB2-1863-A82A761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8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A8D10-E5AA-AA26-D449-E3F90384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77531C-37C1-2B5D-36E4-D242872F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653C93-51D3-704C-4FB1-FF6068A8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6D34A4-C7AD-FC0E-FAE2-307A256C7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59B435-D60F-8AFB-C715-00824F0F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E827C2-9616-235A-790D-B4F3072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1A7E7B-8380-A6FE-11F7-7ADE81CF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03357D-B056-CEC4-4DC9-08561EDF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E3BBF-E4CC-8F31-7E72-FFC66711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2F1992-9E89-0D3A-D819-E761E7F9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1FC9BC-B12A-77B6-CCD6-8C0F9A82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A97FE0-FAA9-D97F-B7D4-5B06C9E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3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60B273-961B-7237-20AA-B6B6D76E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ADC54-E31A-1040-5C8E-7466A583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CD9A1-91EC-208B-E2FA-EC3E0830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40776-D207-4259-A7DF-6FA043EE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AC9F4-EFF3-38C3-9272-FF422D80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453BAE-268A-AA95-7AAF-68EB0052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D60BFE-AC30-215C-AF7C-D714FA3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F1C23-20A1-C66D-9F63-F104E430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028CFF-9A08-2442-0977-02894659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DDF6-7A7A-CBAE-BC22-91A20144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64E2F6-E299-1F59-2D72-2218A5DA1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6668CD-1849-B777-4AD0-0CFAA26C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AE3823-7952-CD65-CBB6-B65E326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586E4-7604-3629-DE50-0E941152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390FF-64E7-7508-8AAB-60D33CA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6E697-D613-00BD-A95D-81E5A1B3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10091-733C-B4CA-E4C3-A02608F0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EB7A8-5DE9-E290-E29F-B622D7F5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DAA47-81C0-42FD-A52E-49570AD7C90F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E08E0-0632-842B-6369-D318DA84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5D0842-3D80-4858-CC8F-FE5A8EEF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8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7C6535-CFDE-FE5C-BD9D-6F654076390D}"/>
              </a:ext>
            </a:extLst>
          </p:cNvPr>
          <p:cNvSpPr/>
          <p:nvPr/>
        </p:nvSpPr>
        <p:spPr>
          <a:xfrm>
            <a:off x="1698172" y="925284"/>
            <a:ext cx="4824548" cy="48855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F711E-4AD8-2C6D-C893-12D2B380AD58}"/>
              </a:ext>
            </a:extLst>
          </p:cNvPr>
          <p:cNvSpPr/>
          <p:nvPr/>
        </p:nvSpPr>
        <p:spPr>
          <a:xfrm>
            <a:off x="4608060" y="1484697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B0544-A6E8-F571-35A7-EF682D925BEB}"/>
              </a:ext>
            </a:extLst>
          </p:cNvPr>
          <p:cNvSpPr/>
          <p:nvPr/>
        </p:nvSpPr>
        <p:spPr>
          <a:xfrm>
            <a:off x="4712385" y="15942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82141-E592-67F8-B156-862706A76323}"/>
              </a:ext>
            </a:extLst>
          </p:cNvPr>
          <p:cNvSpPr/>
          <p:nvPr/>
        </p:nvSpPr>
        <p:spPr>
          <a:xfrm>
            <a:off x="4793706" y="1740340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BE9E8F-97E2-CB92-2029-67DDDFC15937}"/>
              </a:ext>
            </a:extLst>
          </p:cNvPr>
          <p:cNvSpPr/>
          <p:nvPr/>
        </p:nvSpPr>
        <p:spPr>
          <a:xfrm>
            <a:off x="4880875" y="18990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Segment Pointer 3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284D4F-592B-7CE7-032C-212C6773359D}"/>
              </a:ext>
            </a:extLst>
          </p:cNvPr>
          <p:cNvSpPr/>
          <p:nvPr/>
        </p:nvSpPr>
        <p:spPr>
          <a:xfrm>
            <a:off x="3009901" y="1792355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Pointer Update </a:t>
            </a:r>
            <a:r>
              <a:rPr lang="en-US" altLang="zh-TW" sz="1000" dirty="0"/>
              <a:t>L</a:t>
            </a:r>
            <a:r>
              <a:rPr lang="en-US" altLang="zh-TW" sz="1000" dirty="0">
                <a:solidFill>
                  <a:schemeClr val="dk1"/>
                </a:solidFill>
              </a:rPr>
              <a:t>ogic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06AFC-C560-466B-966D-90DDB092C4D6}"/>
              </a:ext>
            </a:extLst>
          </p:cNvPr>
          <p:cNvSpPr/>
          <p:nvPr/>
        </p:nvSpPr>
        <p:spPr>
          <a:xfrm>
            <a:off x="3019329" y="3219994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Row Tracker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62D81FF-02BF-75B3-BD4D-91C953BBC5B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4400" y="2226126"/>
            <a:ext cx="209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A590507-5E4C-E939-5CA9-ED00DB3E043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14400" y="3653765"/>
            <a:ext cx="2104929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56F61FB-ACF5-15EC-5AB9-FBEF632375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4400" y="5033800"/>
            <a:ext cx="20955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E5F2968-8631-4EB3-BCD2-1BC2AC807145}"/>
              </a:ext>
            </a:extLst>
          </p:cNvPr>
          <p:cNvSpPr/>
          <p:nvPr/>
        </p:nvSpPr>
        <p:spPr>
          <a:xfrm>
            <a:off x="3009901" y="4600030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Select &amp; Compare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66B2934-10EA-F927-8A26-ECEC93D195DA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274638" cy="35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52A72F1-D613-E342-7408-2460836F6631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2265DDC-B53F-12D3-9A17-A47E2FF3346E}"/>
              </a:ext>
            </a:extLst>
          </p:cNvPr>
          <p:cNvCxnSpPr>
            <a:cxnSpLocks/>
          </p:cNvCxnSpPr>
          <p:nvPr/>
        </p:nvCxnSpPr>
        <p:spPr>
          <a:xfrm>
            <a:off x="4285529" y="2152489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D041585-B413-5ABF-26EE-0BD4A3B6F63D}"/>
              </a:ext>
            </a:extLst>
          </p:cNvPr>
          <p:cNvCxnSpPr>
            <a:cxnSpLocks/>
          </p:cNvCxnSpPr>
          <p:nvPr/>
        </p:nvCxnSpPr>
        <p:spPr>
          <a:xfrm>
            <a:off x="4363906" y="2262876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5073D34-CF12-9E5E-6081-881068683798}"/>
              </a:ext>
            </a:extLst>
          </p:cNvPr>
          <p:cNvCxnSpPr>
            <a:cxnSpLocks/>
          </p:cNvCxnSpPr>
          <p:nvPr/>
        </p:nvCxnSpPr>
        <p:spPr>
          <a:xfrm>
            <a:off x="4463953" y="2400820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7D5465C-8434-8214-AA2D-CAEEE3DA8192}"/>
              </a:ext>
            </a:extLst>
          </p:cNvPr>
          <p:cNvCxnSpPr>
            <a:stCxn id="10" idx="3"/>
          </p:cNvCxnSpPr>
          <p:nvPr/>
        </p:nvCxnSpPr>
        <p:spPr>
          <a:xfrm flipV="1">
            <a:off x="3954781" y="2226125"/>
            <a:ext cx="3767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19DB49F-B231-7E98-61A6-660CFDEF5563}"/>
              </a:ext>
            </a:extLst>
          </p:cNvPr>
          <p:cNvCxnSpPr>
            <a:cxnSpLocks/>
          </p:cNvCxnSpPr>
          <p:nvPr/>
        </p:nvCxnSpPr>
        <p:spPr>
          <a:xfrm>
            <a:off x="5244870" y="3219994"/>
            <a:ext cx="0" cy="1547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95FC33-489F-6670-116F-A5F55190B6D6}"/>
              </a:ext>
            </a:extLst>
          </p:cNvPr>
          <p:cNvCxnSpPr>
            <a:cxnSpLocks/>
          </p:cNvCxnSpPr>
          <p:nvPr/>
        </p:nvCxnSpPr>
        <p:spPr>
          <a:xfrm>
            <a:off x="5346859" y="3219994"/>
            <a:ext cx="0" cy="1740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473A78F-69C5-427E-81D1-19B9CCBFF4BD}"/>
              </a:ext>
            </a:extLst>
          </p:cNvPr>
          <p:cNvCxnSpPr>
            <a:cxnSpLocks/>
          </p:cNvCxnSpPr>
          <p:nvPr/>
        </p:nvCxnSpPr>
        <p:spPr>
          <a:xfrm>
            <a:off x="5448848" y="3219994"/>
            <a:ext cx="0" cy="1921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E8AC883-FE21-5FF1-E773-4B4CBF239A74}"/>
              </a:ext>
            </a:extLst>
          </p:cNvPr>
          <p:cNvCxnSpPr>
            <a:cxnSpLocks/>
          </p:cNvCxnSpPr>
          <p:nvPr/>
        </p:nvCxnSpPr>
        <p:spPr>
          <a:xfrm>
            <a:off x="5550838" y="3219994"/>
            <a:ext cx="0" cy="2109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B704A17-8DC6-99A3-072D-34B529825E84}"/>
              </a:ext>
            </a:extLst>
          </p:cNvPr>
          <p:cNvCxnSpPr>
            <a:cxnSpLocks/>
          </p:cNvCxnSpPr>
          <p:nvPr/>
        </p:nvCxnSpPr>
        <p:spPr>
          <a:xfrm flipH="1">
            <a:off x="3953173" y="4767124"/>
            <a:ext cx="12916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E1967C3-1ED4-0882-9BE8-F76E57DD60D4}"/>
              </a:ext>
            </a:extLst>
          </p:cNvPr>
          <p:cNvCxnSpPr>
            <a:cxnSpLocks/>
          </p:cNvCxnSpPr>
          <p:nvPr/>
        </p:nvCxnSpPr>
        <p:spPr>
          <a:xfrm flipH="1">
            <a:off x="3962211" y="4954449"/>
            <a:ext cx="138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0BF0908-1E7A-8F9F-77CB-EC3B68342569}"/>
              </a:ext>
            </a:extLst>
          </p:cNvPr>
          <p:cNvCxnSpPr>
            <a:cxnSpLocks/>
          </p:cNvCxnSpPr>
          <p:nvPr/>
        </p:nvCxnSpPr>
        <p:spPr>
          <a:xfrm flipH="1">
            <a:off x="3962211" y="5141774"/>
            <a:ext cx="148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FBCC619-86B0-1C84-950F-0F6B294B2322}"/>
              </a:ext>
            </a:extLst>
          </p:cNvPr>
          <p:cNvCxnSpPr>
            <a:cxnSpLocks/>
          </p:cNvCxnSpPr>
          <p:nvPr/>
        </p:nvCxnSpPr>
        <p:spPr>
          <a:xfrm flipH="1">
            <a:off x="3962211" y="5329098"/>
            <a:ext cx="1588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9028766-EB6C-1FDD-3815-1D53C3D6E19A}"/>
              </a:ext>
            </a:extLst>
          </p:cNvPr>
          <p:cNvCxnSpPr>
            <a:cxnSpLocks/>
          </p:cNvCxnSpPr>
          <p:nvPr/>
        </p:nvCxnSpPr>
        <p:spPr>
          <a:xfrm>
            <a:off x="3471779" y="4088740"/>
            <a:ext cx="0" cy="49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44ECCA67-D5C2-0BE0-6F9D-3F51F16DCB0D}"/>
              </a:ext>
            </a:extLst>
          </p:cNvPr>
          <p:cNvSpPr txBox="1"/>
          <p:nvPr/>
        </p:nvSpPr>
        <p:spPr>
          <a:xfrm>
            <a:off x="4382765" y="4520903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0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50715FE-F423-F664-6C3F-9118D2E53B27}"/>
              </a:ext>
            </a:extLst>
          </p:cNvPr>
          <p:cNvSpPr txBox="1"/>
          <p:nvPr/>
        </p:nvSpPr>
        <p:spPr>
          <a:xfrm>
            <a:off x="4390195" y="4717194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1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4556F2A-0B87-9ABC-DF2C-94D880BD8A24}"/>
              </a:ext>
            </a:extLst>
          </p:cNvPr>
          <p:cNvSpPr txBox="1"/>
          <p:nvPr/>
        </p:nvSpPr>
        <p:spPr>
          <a:xfrm>
            <a:off x="4390195" y="491348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2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AE6458E-412B-4B51-7CD4-59702244D06D}"/>
              </a:ext>
            </a:extLst>
          </p:cNvPr>
          <p:cNvSpPr txBox="1"/>
          <p:nvPr/>
        </p:nvSpPr>
        <p:spPr>
          <a:xfrm>
            <a:off x="4389938" y="510977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3</a:t>
            </a:r>
            <a:endParaRPr lang="zh-TW" altLang="en-US" sz="10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09D48A0D-3FC6-BC72-7FE6-97959ABD34B8}"/>
              </a:ext>
            </a:extLst>
          </p:cNvPr>
          <p:cNvSpPr txBox="1"/>
          <p:nvPr/>
        </p:nvSpPr>
        <p:spPr>
          <a:xfrm>
            <a:off x="3430362" y="4167026"/>
            <a:ext cx="242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D445AA8-8CF5-A866-330A-57F09D23C21E}"/>
              </a:ext>
            </a:extLst>
          </p:cNvPr>
          <p:cNvSpPr txBox="1"/>
          <p:nvPr/>
        </p:nvSpPr>
        <p:spPr>
          <a:xfrm>
            <a:off x="1015091" y="199975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Request</a:t>
            </a:r>
            <a:endParaRPr lang="zh-TW" altLang="en-US" sz="10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D85C9D1-9AE1-A0B3-C6B4-8C8DC711125F}"/>
              </a:ext>
            </a:extLst>
          </p:cNvPr>
          <p:cNvSpPr txBox="1"/>
          <p:nvPr/>
        </p:nvSpPr>
        <p:spPr>
          <a:xfrm>
            <a:off x="2745036" y="1999755"/>
            <a:ext cx="65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3290DCCC-5FF9-7B13-BE05-14BF156D9D29}"/>
              </a:ext>
            </a:extLst>
          </p:cNvPr>
          <p:cNvSpPr txBox="1"/>
          <p:nvPr/>
        </p:nvSpPr>
        <p:spPr>
          <a:xfrm>
            <a:off x="2651890" y="4815331"/>
            <a:ext cx="48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dref</a:t>
            </a:r>
            <a:endParaRPr lang="zh-TW" altLang="en-US" sz="10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1D8CCA0-C4B4-74A5-362A-A564D352EEA2}"/>
              </a:ext>
            </a:extLst>
          </p:cNvPr>
          <p:cNvSpPr txBox="1"/>
          <p:nvPr/>
        </p:nvSpPr>
        <p:spPr>
          <a:xfrm>
            <a:off x="2348722" y="3413791"/>
            <a:ext cx="74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ToRefresh</a:t>
            </a:r>
            <a:endParaRPr lang="zh-TW" altLang="en-US" sz="10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F19DE41-B154-9AFC-30FD-AF21FD2E5C83}"/>
              </a:ext>
            </a:extLst>
          </p:cNvPr>
          <p:cNvSpPr txBox="1"/>
          <p:nvPr/>
        </p:nvSpPr>
        <p:spPr>
          <a:xfrm>
            <a:off x="1698171" y="938350"/>
            <a:ext cx="83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WUPR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4C3A5812-C4A3-20E7-2814-90121531985D}"/>
              </a:ext>
            </a:extLst>
          </p:cNvPr>
          <p:cNvSpPr txBox="1"/>
          <p:nvPr/>
        </p:nvSpPr>
        <p:spPr>
          <a:xfrm>
            <a:off x="1068062" y="3413791"/>
            <a:ext cx="630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</a:t>
            </a:r>
            <a:endParaRPr lang="zh-TW" altLang="en-US" sz="10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2067B52-E525-7497-8F0F-4DAD5432942A}"/>
              </a:ext>
            </a:extLst>
          </p:cNvPr>
          <p:cNvSpPr txBox="1"/>
          <p:nvPr/>
        </p:nvSpPr>
        <p:spPr>
          <a:xfrm>
            <a:off x="634975" y="4815331"/>
            <a:ext cx="106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Dummy_refresh</a:t>
            </a:r>
            <a:endParaRPr lang="zh-TW" altLang="en-US" sz="1000" dirty="0"/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142E3343-5434-098F-A8A9-D6845D44BEBB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595155" y="108512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E53324-6000-1CFD-861F-1FAC50D48AD8}"/>
                </a:ext>
              </a:extLst>
            </p:cNvPr>
            <p:cNvSpPr/>
            <p:nvPr/>
          </p:nvSpPr>
          <p:spPr>
            <a:xfrm>
              <a:off x="8306303" y="1085122"/>
              <a:ext cx="3213463" cy="472566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9C466E1D-484F-6CE7-A31E-E1B6090A0098}"/>
                </a:ext>
              </a:extLst>
            </p:cNvPr>
            <p:cNvCxnSpPr/>
            <p:nvPr/>
          </p:nvCxnSpPr>
          <p:spPr>
            <a:xfrm>
              <a:off x="8306303" y="20322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F33A079F-BBB0-4084-F0B3-B983D900C7FD}"/>
                </a:ext>
              </a:extLst>
            </p:cNvPr>
            <p:cNvCxnSpPr/>
            <p:nvPr/>
          </p:nvCxnSpPr>
          <p:spPr>
            <a:xfrm>
              <a:off x="8301041" y="3420293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2315B74F-C4EF-0938-5BE7-EB69A2582AAE}"/>
                </a:ext>
              </a:extLst>
            </p:cNvPr>
            <p:cNvCxnSpPr/>
            <p:nvPr/>
          </p:nvCxnSpPr>
          <p:spPr>
            <a:xfrm>
              <a:off x="8316792" y="4884494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8048256A-094A-8FF6-D571-EC061FCC7C66}"/>
                </a:ext>
              </a:extLst>
            </p:cNvPr>
            <p:cNvSpPr txBox="1"/>
            <p:nvPr/>
          </p:nvSpPr>
          <p:spPr>
            <a:xfrm>
              <a:off x="8843236" y="544015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DRAM Row Space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AB3B47C9-59B4-EE5E-D31D-678A5CDDA2A5}"/>
                </a:ext>
              </a:extLst>
            </p:cNvPr>
            <p:cNvSpPr txBox="1"/>
            <p:nvPr/>
          </p:nvSpPr>
          <p:spPr>
            <a:xfrm>
              <a:off x="8244000" y="180741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E9F83412-0FB8-ED6E-133C-77AD868BF3C2}"/>
                </a:ext>
              </a:extLst>
            </p:cNvPr>
            <p:cNvSpPr txBox="1"/>
            <p:nvPr/>
          </p:nvSpPr>
          <p:spPr>
            <a:xfrm>
              <a:off x="8244000" y="320933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FAD76DD1-8287-F50F-B9E7-21E78C735610}"/>
                </a:ext>
              </a:extLst>
            </p:cNvPr>
            <p:cNvSpPr txBox="1"/>
            <p:nvPr/>
          </p:nvSpPr>
          <p:spPr>
            <a:xfrm>
              <a:off x="8244000" y="466029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F40F3112-F067-6EFB-845B-63E5AF2799BA}"/>
                </a:ext>
              </a:extLst>
            </p:cNvPr>
            <p:cNvSpPr txBox="1"/>
            <p:nvPr/>
          </p:nvSpPr>
          <p:spPr>
            <a:xfrm>
              <a:off x="8244000" y="557640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3</a:t>
              </a:r>
              <a:endParaRPr lang="zh-TW" altLang="en-US" sz="1000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53D9920A-E77D-647D-3D5E-4384E76499C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126300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991757BF-FE46-CB4E-C865-3BCBC71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256389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A4EB8178-F2E5-BB52-8113-09E8F8379150}"/>
                </a:ext>
              </a:extLst>
            </p:cNvPr>
            <p:cNvCxnSpPr>
              <a:cxnSpLocks/>
            </p:cNvCxnSpPr>
            <p:nvPr/>
          </p:nvCxnSpPr>
          <p:spPr>
            <a:xfrm>
              <a:off x="8137552" y="389174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FBB204D0-28B6-1036-6DEE-06C049838245}"/>
                </a:ext>
              </a:extLst>
            </p:cNvPr>
            <p:cNvSpPr txBox="1"/>
            <p:nvPr/>
          </p:nvSpPr>
          <p:spPr>
            <a:xfrm>
              <a:off x="7831836" y="115275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2242BAD8-533F-477C-821C-034F7D77EEBA}"/>
                </a:ext>
              </a:extLst>
            </p:cNvPr>
            <p:cNvSpPr txBox="1"/>
            <p:nvPr/>
          </p:nvSpPr>
          <p:spPr>
            <a:xfrm>
              <a:off x="7846284" y="242175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E7EC4DDD-522B-3A39-6A6B-4B8CCDCFE741}"/>
                </a:ext>
              </a:extLst>
            </p:cNvPr>
            <p:cNvSpPr txBox="1"/>
            <p:nvPr/>
          </p:nvSpPr>
          <p:spPr>
            <a:xfrm>
              <a:off x="7805810" y="376863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7A5ED381-6557-5793-55EF-0F7B05959526}"/>
                </a:ext>
              </a:extLst>
            </p:cNvPr>
            <p:cNvGrpSpPr/>
            <p:nvPr/>
          </p:nvGrpSpPr>
          <p:grpSpPr>
            <a:xfrm>
              <a:off x="7846283" y="476033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29F3399D-EFA1-ED75-B79B-11DE66EB7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59D1CD55-F27B-7701-5830-328102153DA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SP</a:t>
                </a:r>
                <a:r>
                  <a:rPr lang="en-US" altLang="zh-TW" sz="1000" baseline="-25000" dirty="0"/>
                  <a:t>3</a:t>
                </a:r>
                <a:endParaRPr lang="zh-TW" altLang="en-US" sz="1000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7C6AFADC-C63D-575B-ABD2-63DF884262C4}"/>
                </a:ext>
              </a:extLst>
            </p:cNvPr>
            <p:cNvCxnSpPr/>
            <p:nvPr/>
          </p:nvCxnSpPr>
          <p:spPr>
            <a:xfrm>
              <a:off x="8306301" y="127922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27134DD2-E46E-A86F-D9A7-FC42F864216B}"/>
                </a:ext>
              </a:extLst>
            </p:cNvPr>
            <p:cNvCxnSpPr/>
            <p:nvPr/>
          </p:nvCxnSpPr>
          <p:spPr>
            <a:xfrm>
              <a:off x="8306301" y="25638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BF5D0F6C-E423-172E-6410-435E4EDDF95F}"/>
                </a:ext>
              </a:extLst>
            </p:cNvPr>
            <p:cNvCxnSpPr>
              <a:cxnSpLocks/>
            </p:cNvCxnSpPr>
            <p:nvPr/>
          </p:nvCxnSpPr>
          <p:spPr>
            <a:xfrm>
              <a:off x="8323027" y="389174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C8EB76FE-0D3C-EFE1-3FAB-6DD01456A460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4" y="282507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FDA95B3A-76AE-1D63-972D-4A61EF0844E9}"/>
                </a:ext>
              </a:extLst>
            </p:cNvPr>
            <p:cNvSpPr txBox="1"/>
            <p:nvPr/>
          </p:nvSpPr>
          <p:spPr>
            <a:xfrm>
              <a:off x="7595155" y="269458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r</a:t>
              </a:r>
              <a:endParaRPr lang="zh-TW" altLang="en-US" sz="1000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AD33CA14-05E2-133C-1A28-79976ECE527E}"/>
                </a:ext>
              </a:extLst>
            </p:cNvPr>
            <p:cNvSpPr txBox="1"/>
            <p:nvPr/>
          </p:nvSpPr>
          <p:spPr>
            <a:xfrm>
              <a:off x="8780645" y="219579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BF7A47FA-E8CE-AB5F-031C-B7EFB8D3E078}"/>
                </a:ext>
              </a:extLst>
            </p:cNvPr>
            <p:cNvSpPr txBox="1"/>
            <p:nvPr/>
          </p:nvSpPr>
          <p:spPr>
            <a:xfrm>
              <a:off x="8780645" y="287536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Unused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32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7A042C-A9AA-779F-C367-44F3C613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71596"/>
              </p:ext>
            </p:extLst>
          </p:nvPr>
        </p:nvGraphicFramePr>
        <p:xfrm>
          <a:off x="755196" y="2227760"/>
          <a:ext cx="10345785" cy="154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891">
                  <a:extLst>
                    <a:ext uri="{9D8B030D-6E8A-4147-A177-3AD203B41FA5}">
                      <a16:colId xmlns:a16="http://schemas.microsoft.com/office/drawing/2014/main" val="1343814500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1600802095"/>
                    </a:ext>
                  </a:extLst>
                </a:gridCol>
                <a:gridCol w="930820">
                  <a:extLst>
                    <a:ext uri="{9D8B030D-6E8A-4147-A177-3AD203B41FA5}">
                      <a16:colId xmlns:a16="http://schemas.microsoft.com/office/drawing/2014/main" val="1008377150"/>
                    </a:ext>
                  </a:extLst>
                </a:gridCol>
                <a:gridCol w="820724">
                  <a:extLst>
                    <a:ext uri="{9D8B030D-6E8A-4147-A177-3AD203B41FA5}">
                      <a16:colId xmlns:a16="http://schemas.microsoft.com/office/drawing/2014/main" val="1335122589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069780752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1071603003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116822806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168812039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4291115946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1460331199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800570574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3669327945"/>
                    </a:ext>
                  </a:extLst>
                </a:gridCol>
                <a:gridCol w="720635">
                  <a:extLst>
                    <a:ext uri="{9D8B030D-6E8A-4147-A177-3AD203B41FA5}">
                      <a16:colId xmlns:a16="http://schemas.microsoft.com/office/drawing/2014/main" val="980442562"/>
                    </a:ext>
                  </a:extLst>
                </a:gridCol>
              </a:tblGrid>
              <a:tr h="3095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Function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Symbol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CKE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CS#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RAS#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CAS#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WE#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BA[2:0]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A[11:0]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5247"/>
                  </a:ext>
                </a:extLst>
              </a:tr>
              <a:tr h="3095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Prev. Cycle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Next Cycle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58620"/>
                  </a:ext>
                </a:extLst>
              </a:tr>
              <a:tr h="309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Auto REFRESH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AREF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0360612"/>
                  </a:ext>
                </a:extLst>
              </a:tr>
              <a:tr h="309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Dummy REFRESH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DREF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824180"/>
                  </a:ext>
                </a:extLst>
              </a:tr>
              <a:tr h="3095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REFC WRITE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REFWR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485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4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F18B-3A79-C35B-2E45-C0D37EEF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5CD7ECF9-69FB-498C-61B7-CA7E21F7E4EC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427052" y="99384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55FD5B-C8A4-449E-0353-4C9D8DDDED4E}"/>
                </a:ext>
              </a:extLst>
            </p:cNvPr>
            <p:cNvSpPr/>
            <p:nvPr/>
          </p:nvSpPr>
          <p:spPr>
            <a:xfrm>
              <a:off x="8138200" y="993842"/>
              <a:ext cx="3213463" cy="4725667"/>
            </a:xfrm>
            <a:prstGeom prst="rect">
              <a:avLst/>
            </a:prstGeom>
            <a:pattFill prst="wdUpDiag">
              <a:fgClr>
                <a:srgbClr val="F0F0F0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EE8F7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BB04401A-086B-ED2D-2F80-D653D24B0117}"/>
                </a:ext>
              </a:extLst>
            </p:cNvPr>
            <p:cNvCxnSpPr/>
            <p:nvPr/>
          </p:nvCxnSpPr>
          <p:spPr>
            <a:xfrm>
              <a:off x="8138200" y="1941012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9AC49AC7-1155-EC27-EF6A-8FA6144FD377}"/>
                </a:ext>
              </a:extLst>
            </p:cNvPr>
            <p:cNvCxnSpPr/>
            <p:nvPr/>
          </p:nvCxnSpPr>
          <p:spPr>
            <a:xfrm>
              <a:off x="8132938" y="3329013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8F58C3D1-44D0-BCEB-ECE8-97D085818984}"/>
                </a:ext>
              </a:extLst>
            </p:cNvPr>
            <p:cNvCxnSpPr/>
            <p:nvPr/>
          </p:nvCxnSpPr>
          <p:spPr>
            <a:xfrm>
              <a:off x="8148689" y="4793214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20CCF2F3-4455-5AC7-8A02-B4FD1B57F0F7}"/>
                </a:ext>
              </a:extLst>
            </p:cNvPr>
            <p:cNvSpPr txBox="1"/>
            <p:nvPr/>
          </p:nvSpPr>
          <p:spPr>
            <a:xfrm>
              <a:off x="8675133" y="534887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DRAM Row Space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88A47780-C3DE-9BA4-4AE1-F3FE6F730D8F}"/>
                </a:ext>
              </a:extLst>
            </p:cNvPr>
            <p:cNvSpPr txBox="1"/>
            <p:nvPr/>
          </p:nvSpPr>
          <p:spPr>
            <a:xfrm>
              <a:off x="8075897" y="171613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3C97AC0D-B327-5427-AF02-018143A9CD48}"/>
                </a:ext>
              </a:extLst>
            </p:cNvPr>
            <p:cNvSpPr txBox="1"/>
            <p:nvPr/>
          </p:nvSpPr>
          <p:spPr>
            <a:xfrm>
              <a:off x="8075897" y="311805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7052E0FE-BC66-1678-5A68-50548B3E67C3}"/>
                </a:ext>
              </a:extLst>
            </p:cNvPr>
            <p:cNvSpPr txBox="1"/>
            <p:nvPr/>
          </p:nvSpPr>
          <p:spPr>
            <a:xfrm>
              <a:off x="8075897" y="456901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0AF65060-F595-3EF4-9088-9A0118F70762}"/>
                </a:ext>
              </a:extLst>
            </p:cNvPr>
            <p:cNvSpPr txBox="1"/>
            <p:nvPr/>
          </p:nvSpPr>
          <p:spPr>
            <a:xfrm>
              <a:off x="8075897" y="548512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3AECDB2-5F1F-0695-75BF-E48049C7AFED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117172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FD035643-EBDF-50C0-B7AB-8EB33CE2F6D7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247261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176FF2E2-35E1-D1C3-1FCF-10B3840AAC04}"/>
                </a:ext>
              </a:extLst>
            </p:cNvPr>
            <p:cNvCxnSpPr>
              <a:cxnSpLocks/>
            </p:cNvCxnSpPr>
            <p:nvPr/>
          </p:nvCxnSpPr>
          <p:spPr>
            <a:xfrm>
              <a:off x="7969449" y="380046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7DB9A171-A2B9-64A9-A4EC-1F76E5BAEF23}"/>
                </a:ext>
              </a:extLst>
            </p:cNvPr>
            <p:cNvSpPr txBox="1"/>
            <p:nvPr/>
          </p:nvSpPr>
          <p:spPr>
            <a:xfrm>
              <a:off x="7663733" y="106147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6D7B50B5-8165-ECB3-5C1D-40490BE958B2}"/>
                </a:ext>
              </a:extLst>
            </p:cNvPr>
            <p:cNvSpPr txBox="1"/>
            <p:nvPr/>
          </p:nvSpPr>
          <p:spPr>
            <a:xfrm>
              <a:off x="7678181" y="233047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176AD06B-631E-E32A-6B86-9311A563D1F3}"/>
                </a:ext>
              </a:extLst>
            </p:cNvPr>
            <p:cNvSpPr txBox="1"/>
            <p:nvPr/>
          </p:nvSpPr>
          <p:spPr>
            <a:xfrm>
              <a:off x="7637707" y="367735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553769E8-9FA8-4A79-37D5-494B057D1C03}"/>
                </a:ext>
              </a:extLst>
            </p:cNvPr>
            <p:cNvGrpSpPr/>
            <p:nvPr/>
          </p:nvGrpSpPr>
          <p:grpSpPr>
            <a:xfrm>
              <a:off x="7678180" y="466905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E3428764-2CAD-2BAD-CC1A-CBA0CD97D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A567357-0574-CEC3-0E26-AD70ADC20C0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SP</a:t>
                </a:r>
                <a:r>
                  <a:rPr lang="en-US" altLang="zh-TW" sz="1000" b="1" baseline="-25000" dirty="0"/>
                  <a:t>3</a:t>
                </a:r>
                <a:endParaRPr lang="zh-TW" altLang="en-US" sz="1000" b="1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17E2BBFE-0B86-0A4C-A1C6-2CFD87B29282}"/>
                </a:ext>
              </a:extLst>
            </p:cNvPr>
            <p:cNvCxnSpPr/>
            <p:nvPr/>
          </p:nvCxnSpPr>
          <p:spPr>
            <a:xfrm>
              <a:off x="8138198" y="118794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A4995669-079B-3A73-2C01-C988E01962D0}"/>
                </a:ext>
              </a:extLst>
            </p:cNvPr>
            <p:cNvCxnSpPr/>
            <p:nvPr/>
          </p:nvCxnSpPr>
          <p:spPr>
            <a:xfrm>
              <a:off x="8138198" y="247261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65FA389B-F462-33DD-3868-4B131A58953D}"/>
                </a:ext>
              </a:extLst>
            </p:cNvPr>
            <p:cNvCxnSpPr>
              <a:cxnSpLocks/>
            </p:cNvCxnSpPr>
            <p:nvPr/>
          </p:nvCxnSpPr>
          <p:spPr>
            <a:xfrm>
              <a:off x="8154924" y="380046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16588AA5-683A-4A88-3B80-82E86539C6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2051" y="273379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36D6B97D-00F5-2781-656D-0E99B8A68F90}"/>
                </a:ext>
              </a:extLst>
            </p:cNvPr>
            <p:cNvSpPr txBox="1"/>
            <p:nvPr/>
          </p:nvSpPr>
          <p:spPr>
            <a:xfrm>
              <a:off x="8612542" y="210451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0000"/>
                  </a:solidFill>
                </a:rPr>
                <a:t>Used Space</a:t>
              </a:r>
              <a:endParaRPr lang="zh-TW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2239923C-287B-3ABD-D96A-E1A0D1964440}"/>
                </a:ext>
              </a:extLst>
            </p:cNvPr>
            <p:cNvSpPr txBox="1"/>
            <p:nvPr/>
          </p:nvSpPr>
          <p:spPr>
            <a:xfrm>
              <a:off x="8612542" y="278408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chemeClr val="accent6">
                      <a:lumMod val="50000"/>
                    </a:schemeClr>
                  </a:solidFill>
                </a:rPr>
                <a:t>Unused Space</a:t>
              </a:r>
              <a:endParaRPr lang="zh-TW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995ECA2D-8735-4EE0-CECB-95548E2CDFCD}"/>
                </a:ext>
              </a:extLst>
            </p:cNvPr>
            <p:cNvSpPr txBox="1"/>
            <p:nvPr/>
          </p:nvSpPr>
          <p:spPr>
            <a:xfrm>
              <a:off x="7427052" y="260330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60D417E-0489-C119-1790-26B72E0E6AD8}"/>
              </a:ext>
            </a:extLst>
          </p:cNvPr>
          <p:cNvGrpSpPr/>
          <p:nvPr/>
        </p:nvGrpSpPr>
        <p:grpSpPr>
          <a:xfrm>
            <a:off x="634975" y="925284"/>
            <a:ext cx="5887745" cy="4885509"/>
            <a:chOff x="634975" y="925284"/>
            <a:chExt cx="5887745" cy="4885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08921-6CA1-5A08-C588-22156844DF31}"/>
                </a:ext>
              </a:extLst>
            </p:cNvPr>
            <p:cNvSpPr/>
            <p:nvPr/>
          </p:nvSpPr>
          <p:spPr>
            <a:xfrm>
              <a:off x="1698172" y="925284"/>
              <a:ext cx="4824548" cy="4885509"/>
            </a:xfrm>
            <a:prstGeom prst="rect">
              <a:avLst/>
            </a:prstGeom>
            <a:solidFill>
              <a:srgbClr val="CEE8F7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2E4A17-C2A5-92CF-5A54-CD4BF036A2B2}"/>
                </a:ext>
              </a:extLst>
            </p:cNvPr>
            <p:cNvSpPr/>
            <p:nvPr/>
          </p:nvSpPr>
          <p:spPr>
            <a:xfrm>
              <a:off x="4608060" y="1484697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B2FE62-82DC-3D91-90D5-E075ADBD5D95}"/>
                </a:ext>
              </a:extLst>
            </p:cNvPr>
            <p:cNvSpPr/>
            <p:nvPr/>
          </p:nvSpPr>
          <p:spPr>
            <a:xfrm>
              <a:off x="4712385" y="15942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583C66-7465-0C00-59DE-246C81A56A90}"/>
                </a:ext>
              </a:extLst>
            </p:cNvPr>
            <p:cNvSpPr/>
            <p:nvPr/>
          </p:nvSpPr>
          <p:spPr>
            <a:xfrm>
              <a:off x="4793706" y="1740340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53AB04-EE05-4E09-19C1-DBD743609A93}"/>
                </a:ext>
              </a:extLst>
            </p:cNvPr>
            <p:cNvSpPr/>
            <p:nvPr/>
          </p:nvSpPr>
          <p:spPr>
            <a:xfrm>
              <a:off x="4880875" y="18990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Segment Pointers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072581-671E-3AEB-AC6E-16B2E965F8FE}"/>
                </a:ext>
              </a:extLst>
            </p:cNvPr>
            <p:cNvSpPr/>
            <p:nvPr/>
          </p:nvSpPr>
          <p:spPr>
            <a:xfrm>
              <a:off x="3009901" y="1792355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Pointer Update </a:t>
              </a:r>
              <a:r>
                <a:rPr lang="en-US" altLang="zh-TW" sz="1000" b="1" dirty="0"/>
                <a:t>L</a:t>
              </a:r>
              <a:r>
                <a:rPr lang="en-US" altLang="zh-TW" sz="1000" b="1" dirty="0">
                  <a:solidFill>
                    <a:schemeClr val="dk1"/>
                  </a:solidFill>
                </a:rPr>
                <a:t>ogic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8D1221-B78C-647A-6AE8-B85C51298BCE}"/>
                </a:ext>
              </a:extLst>
            </p:cNvPr>
            <p:cNvSpPr/>
            <p:nvPr/>
          </p:nvSpPr>
          <p:spPr>
            <a:xfrm>
              <a:off x="3019329" y="3219994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Row Tracker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7FA9477-B13B-87E2-4947-08D9FB9114F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14400" y="2226126"/>
              <a:ext cx="2095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568CCE3-B164-9A23-75AB-994FF078DE1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14400" y="3653765"/>
              <a:ext cx="2104929" cy="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1C2477-79C0-7F26-FCA1-0CFC3C113F5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914400" y="5033800"/>
              <a:ext cx="20955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65BB1A-4727-56A4-2730-57EB04F9F575}"/>
                </a:ext>
              </a:extLst>
            </p:cNvPr>
            <p:cNvSpPr/>
            <p:nvPr/>
          </p:nvSpPr>
          <p:spPr>
            <a:xfrm>
              <a:off x="3009901" y="4600030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Select &amp; Compare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CDF9889-8F7C-476F-ABE6-8289BA37F44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274638" cy="359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A822CFBD-D8E2-426A-EC4A-7654A54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09850CE-80FC-7F41-3E92-9C7E48DB12B7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29" y="2152489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CA468BC-E1A2-0C02-AF08-4B6223484984}"/>
                </a:ext>
              </a:extLst>
            </p:cNvPr>
            <p:cNvCxnSpPr>
              <a:cxnSpLocks/>
            </p:cNvCxnSpPr>
            <p:nvPr/>
          </p:nvCxnSpPr>
          <p:spPr>
            <a:xfrm>
              <a:off x="4363906" y="2262876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3C25EEC-0869-1DF0-DB3B-6F61396018A9}"/>
                </a:ext>
              </a:extLst>
            </p:cNvPr>
            <p:cNvCxnSpPr>
              <a:cxnSpLocks/>
            </p:cNvCxnSpPr>
            <p:nvPr/>
          </p:nvCxnSpPr>
          <p:spPr>
            <a:xfrm>
              <a:off x="4463953" y="2400820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FBD92CE-DB48-D8D1-A2BD-91B1F03A4EE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954781" y="2226125"/>
              <a:ext cx="3767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F5840E5-80B8-FC79-3EE7-6C7DF41FAC3E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70" y="3219994"/>
              <a:ext cx="0" cy="1547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F3735AFA-6BB0-BC87-98BF-718DF800333D}"/>
                </a:ext>
              </a:extLst>
            </p:cNvPr>
            <p:cNvCxnSpPr>
              <a:cxnSpLocks/>
            </p:cNvCxnSpPr>
            <p:nvPr/>
          </p:nvCxnSpPr>
          <p:spPr>
            <a:xfrm>
              <a:off x="5346859" y="3219994"/>
              <a:ext cx="0" cy="174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063BE42-E595-55E9-E27C-7F3C150A46B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848" y="3219994"/>
              <a:ext cx="0" cy="1921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C92D475-FC0E-B6B7-C972-69BC70E38F7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38" y="3219994"/>
              <a:ext cx="0" cy="21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697298E9-F0BD-4BAB-EBF9-10D845783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173" y="4767124"/>
              <a:ext cx="1291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C582D459-9392-F438-F5AC-55CB6CB3F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4954449"/>
              <a:ext cx="1384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D08346C1-5821-95CD-62B9-1AFDCE849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141774"/>
              <a:ext cx="1486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C5AEAB26-A6F5-1FBE-514B-AA6CAB55B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329098"/>
              <a:ext cx="158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DE7E6F76-9D17-090E-52A6-83074235F4F0}"/>
                </a:ext>
              </a:extLst>
            </p:cNvPr>
            <p:cNvCxnSpPr>
              <a:cxnSpLocks/>
            </p:cNvCxnSpPr>
            <p:nvPr/>
          </p:nvCxnSpPr>
          <p:spPr>
            <a:xfrm>
              <a:off x="3471779" y="4088740"/>
              <a:ext cx="0" cy="49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AD31592-0C3F-CA34-963F-CD7A49CAC057}"/>
                </a:ext>
              </a:extLst>
            </p:cNvPr>
            <p:cNvSpPr txBox="1"/>
            <p:nvPr/>
          </p:nvSpPr>
          <p:spPr>
            <a:xfrm>
              <a:off x="4382765" y="452090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A2B7FCC-85EF-2D80-A827-CB46B69F98AA}"/>
                </a:ext>
              </a:extLst>
            </p:cNvPr>
            <p:cNvSpPr txBox="1"/>
            <p:nvPr/>
          </p:nvSpPr>
          <p:spPr>
            <a:xfrm>
              <a:off x="4390195" y="4717194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874F6361-1907-D009-0CC3-9D18BDBF5378}"/>
                </a:ext>
              </a:extLst>
            </p:cNvPr>
            <p:cNvSpPr txBox="1"/>
            <p:nvPr/>
          </p:nvSpPr>
          <p:spPr>
            <a:xfrm>
              <a:off x="4390195" y="491348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C6B0B18C-F7F7-BB95-80CF-D91BCDD233D5}"/>
                </a:ext>
              </a:extLst>
            </p:cNvPr>
            <p:cNvSpPr txBox="1"/>
            <p:nvPr/>
          </p:nvSpPr>
          <p:spPr>
            <a:xfrm>
              <a:off x="4389938" y="510977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9F813E20-B5A1-EDDA-B350-CF7F1AF8A5C8}"/>
                </a:ext>
              </a:extLst>
            </p:cNvPr>
            <p:cNvSpPr txBox="1"/>
            <p:nvPr/>
          </p:nvSpPr>
          <p:spPr>
            <a:xfrm>
              <a:off x="3430362" y="4167026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EB9889D3-FE34-9444-0BBA-C0CA373E409E}"/>
                </a:ext>
              </a:extLst>
            </p:cNvPr>
            <p:cNvSpPr txBox="1"/>
            <p:nvPr/>
          </p:nvSpPr>
          <p:spPr>
            <a:xfrm>
              <a:off x="1015091" y="199975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Request</a:t>
              </a:r>
              <a:endParaRPr lang="zh-TW" altLang="en-US" sz="1000" b="1" dirty="0"/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D5815C2D-0BEA-4FE9-9703-7B8D66B26983}"/>
                </a:ext>
              </a:extLst>
            </p:cNvPr>
            <p:cNvSpPr txBox="1"/>
            <p:nvPr/>
          </p:nvSpPr>
          <p:spPr>
            <a:xfrm>
              <a:off x="2745036" y="1999755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</a:t>
              </a:r>
              <a:endParaRPr lang="zh-TW" altLang="en-US" sz="1000" b="1" dirty="0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7575E71-EB47-714E-D71C-9F378C4B756E}"/>
                </a:ext>
              </a:extLst>
            </p:cNvPr>
            <p:cNvSpPr txBox="1"/>
            <p:nvPr/>
          </p:nvSpPr>
          <p:spPr>
            <a:xfrm>
              <a:off x="2575687" y="4815331"/>
              <a:ext cx="488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A05C1082-7F3C-4DAF-1732-F67810D2D811}"/>
                </a:ext>
              </a:extLst>
            </p:cNvPr>
            <p:cNvSpPr txBox="1"/>
            <p:nvPr/>
          </p:nvSpPr>
          <p:spPr>
            <a:xfrm>
              <a:off x="2250573" y="3413791"/>
              <a:ext cx="84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ToRefresh</a:t>
              </a:r>
              <a:endParaRPr lang="zh-TW" altLang="en-US" sz="1000" b="1" dirty="0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4685E6D7-DD86-27B1-E121-884EA8467883}"/>
                </a:ext>
              </a:extLst>
            </p:cNvPr>
            <p:cNvSpPr txBox="1"/>
            <p:nvPr/>
          </p:nvSpPr>
          <p:spPr>
            <a:xfrm>
              <a:off x="1555875" y="946311"/>
              <a:ext cx="1189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WUPR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D27B05CC-0D24-1937-4029-081875B7880D}"/>
                </a:ext>
              </a:extLst>
            </p:cNvPr>
            <p:cNvSpPr txBox="1"/>
            <p:nvPr/>
          </p:nvSpPr>
          <p:spPr>
            <a:xfrm>
              <a:off x="1068062" y="3413791"/>
              <a:ext cx="63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55BAEF79-8392-329D-F9FE-6835D94E8B96}"/>
                </a:ext>
              </a:extLst>
            </p:cNvPr>
            <p:cNvSpPr txBox="1"/>
            <p:nvPr/>
          </p:nvSpPr>
          <p:spPr>
            <a:xfrm>
              <a:off x="634975" y="4815331"/>
              <a:ext cx="1063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B954D06-1297-8355-D835-CC2012587915}"/>
                </a:ext>
              </a:extLst>
            </p:cNvPr>
            <p:cNvSpPr txBox="1"/>
            <p:nvPr/>
          </p:nvSpPr>
          <p:spPr>
            <a:xfrm>
              <a:off x="3903153" y="1999754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Ra</a:t>
              </a:r>
              <a:endParaRPr lang="zh-TW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20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4FBD-E62F-C1BB-66B2-782D9B012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6849E5-C0BE-D4C0-7091-39A462CBB85C}"/>
              </a:ext>
            </a:extLst>
          </p:cNvPr>
          <p:cNvGrpSpPr/>
          <p:nvPr/>
        </p:nvGrpSpPr>
        <p:grpSpPr>
          <a:xfrm>
            <a:off x="1311567" y="1401264"/>
            <a:ext cx="10192247" cy="4612004"/>
            <a:chOff x="1311567" y="1401264"/>
            <a:chExt cx="10192247" cy="46120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A34514F-D48A-38A5-1900-39676398297F}"/>
                </a:ext>
              </a:extLst>
            </p:cNvPr>
            <p:cNvSpPr/>
            <p:nvPr/>
          </p:nvSpPr>
          <p:spPr>
            <a:xfrm>
              <a:off x="1311567" y="2361111"/>
              <a:ext cx="3457303" cy="1709056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50C831-9BBF-3FB0-460E-05DD9918D982}"/>
                </a:ext>
              </a:extLst>
            </p:cNvPr>
            <p:cNvSpPr/>
            <p:nvPr/>
          </p:nvSpPr>
          <p:spPr>
            <a:xfrm>
              <a:off x="5998663" y="1401264"/>
              <a:ext cx="4965428" cy="4612004"/>
            </a:xfrm>
            <a:prstGeom prst="rect">
              <a:avLst/>
            </a:prstGeom>
            <a:solidFill>
              <a:srgbClr val="CEE8F7"/>
            </a:solid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C283B59-F6C0-5C18-79F2-1A5F37077613}"/>
                </a:ext>
              </a:extLst>
            </p:cNvPr>
            <p:cNvSpPr txBox="1"/>
            <p:nvPr/>
          </p:nvSpPr>
          <p:spPr>
            <a:xfrm>
              <a:off x="5407814" y="152270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3D DRAM Bank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ADADE18-9B7E-6749-9B3E-834AF799F990}"/>
                </a:ext>
              </a:extLst>
            </p:cNvPr>
            <p:cNvSpPr/>
            <p:nvPr/>
          </p:nvSpPr>
          <p:spPr>
            <a:xfrm>
              <a:off x="6292917" y="2264801"/>
              <a:ext cx="1493701" cy="1805370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 Register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EE63F28-02D5-EFAA-5CF8-3E06BD4F972F}"/>
                </a:ext>
              </a:extLst>
            </p:cNvPr>
            <p:cNvSpPr txBox="1"/>
            <p:nvPr/>
          </p:nvSpPr>
          <p:spPr>
            <a:xfrm>
              <a:off x="6994716" y="4227710"/>
              <a:ext cx="1573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Dummy Refresh/AR</a:t>
              </a:r>
              <a:endParaRPr lang="zh-TW" altLang="en-US" sz="1200" b="1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530741F-C593-C853-2AE3-6D2B7B33AE10}"/>
                </a:ext>
              </a:extLst>
            </p:cNvPr>
            <p:cNvCxnSpPr>
              <a:cxnSpLocks/>
            </p:cNvCxnSpPr>
            <p:nvPr/>
          </p:nvCxnSpPr>
          <p:spPr>
            <a:xfrm>
              <a:off x="7032370" y="4070171"/>
              <a:ext cx="0" cy="58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898A020-7551-C566-E7AE-DAEAC2DCF6CC}"/>
                </a:ext>
              </a:extLst>
            </p:cNvPr>
            <p:cNvSpPr/>
            <p:nvPr/>
          </p:nvSpPr>
          <p:spPr>
            <a:xfrm>
              <a:off x="6300810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Management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71B3603-16D7-5E60-4CB6-349C80C42189}"/>
                </a:ext>
              </a:extLst>
            </p:cNvPr>
            <p:cNvSpPr/>
            <p:nvPr/>
          </p:nvSpPr>
          <p:spPr>
            <a:xfrm>
              <a:off x="8078720" y="2264801"/>
              <a:ext cx="2592707" cy="180536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rows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EDB24E5F-E2F0-B8B4-C98A-176BCE55B887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18" y="5127446"/>
              <a:ext cx="904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EFD32AB-140A-6E7A-5082-DDA7E1C2E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8624" y="4070166"/>
              <a:ext cx="0" cy="56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F4EB9F6-492D-C406-C76A-9DDA0F299535}"/>
                </a:ext>
              </a:extLst>
            </p:cNvPr>
            <p:cNvSpPr txBox="1"/>
            <p:nvPr/>
          </p:nvSpPr>
          <p:spPr>
            <a:xfrm>
              <a:off x="1952281" y="2410100"/>
              <a:ext cx="21758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121F03-54BD-6BA0-F293-3E9EFEE6A37D}"/>
                </a:ext>
              </a:extLst>
            </p:cNvPr>
            <p:cNvSpPr/>
            <p:nvPr/>
          </p:nvSpPr>
          <p:spPr>
            <a:xfrm>
              <a:off x="2168088" y="2996317"/>
              <a:ext cx="1744259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D9042E2-2119-DE62-9AB4-AA06BAAC9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347" y="3430087"/>
              <a:ext cx="23718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D8D5FAF-BE83-AEBB-BA3A-71FD0F4BF360}"/>
                </a:ext>
              </a:extLst>
            </p:cNvPr>
            <p:cNvSpPr txBox="1"/>
            <p:nvPr/>
          </p:nvSpPr>
          <p:spPr>
            <a:xfrm>
              <a:off x="4871374" y="3183866"/>
              <a:ext cx="10728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Command Bus</a:t>
              </a:r>
              <a:endParaRPr lang="zh-TW" altLang="en-US" sz="1000" b="1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7442DC6-9C99-056D-7FFD-F85F5AFC69A3}"/>
                </a:ext>
              </a:extLst>
            </p:cNvPr>
            <p:cNvSpPr txBox="1"/>
            <p:nvPr/>
          </p:nvSpPr>
          <p:spPr>
            <a:xfrm>
              <a:off x="7866548" y="5127446"/>
              <a:ext cx="773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Update</a:t>
              </a:r>
              <a:endParaRPr lang="zh-TW" altLang="en-US" sz="1200" b="1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55FEBF8-05B1-031B-867A-CE274866E999}"/>
                </a:ext>
              </a:extLst>
            </p:cNvPr>
            <p:cNvSpPr txBox="1"/>
            <p:nvPr/>
          </p:nvSpPr>
          <p:spPr>
            <a:xfrm>
              <a:off x="9375073" y="4226719"/>
              <a:ext cx="1198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Refresh or not</a:t>
              </a:r>
              <a:endParaRPr lang="zh-TW" altLang="en-US" sz="1200" b="1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49BAF5-199F-34E2-581A-0A5697316693}"/>
                </a:ext>
              </a:extLst>
            </p:cNvPr>
            <p:cNvSpPr/>
            <p:nvPr/>
          </p:nvSpPr>
          <p:spPr>
            <a:xfrm>
              <a:off x="8711896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Counter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9A28-E7A2-96AC-5FB2-5E674287C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D73E20-E428-D06A-E67D-33896BDBB41D}"/>
              </a:ext>
            </a:extLst>
          </p:cNvPr>
          <p:cNvSpPr/>
          <p:nvPr/>
        </p:nvSpPr>
        <p:spPr>
          <a:xfrm>
            <a:off x="1436913" y="2360023"/>
            <a:ext cx="3457303" cy="17090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C4A2F-1EA2-5BC1-44EE-E314191F4712}"/>
              </a:ext>
            </a:extLst>
          </p:cNvPr>
          <p:cNvSpPr/>
          <p:nvPr/>
        </p:nvSpPr>
        <p:spPr>
          <a:xfrm>
            <a:off x="2293434" y="2995229"/>
            <a:ext cx="1744259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WUPR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F51269-D78C-9F1D-49E4-0BB85AC0CD41}"/>
              </a:ext>
            </a:extLst>
          </p:cNvPr>
          <p:cNvSpPr txBox="1"/>
          <p:nvPr/>
        </p:nvSpPr>
        <p:spPr>
          <a:xfrm>
            <a:off x="117563" y="2419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Memory Controller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78E3C62-6B0E-B55D-D80F-2D344B821459}"/>
              </a:ext>
            </a:extLst>
          </p:cNvPr>
          <p:cNvCxnSpPr>
            <a:cxnSpLocks/>
          </p:cNvCxnSpPr>
          <p:nvPr/>
        </p:nvCxnSpPr>
        <p:spPr>
          <a:xfrm flipV="1">
            <a:off x="4037693" y="3428999"/>
            <a:ext cx="2371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4F4DC4F-5694-2870-E3AD-135C063F39E8}"/>
              </a:ext>
            </a:extLst>
          </p:cNvPr>
          <p:cNvSpPr/>
          <p:nvPr/>
        </p:nvSpPr>
        <p:spPr>
          <a:xfrm>
            <a:off x="6103166" y="904876"/>
            <a:ext cx="4965428" cy="51625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EE86C85-C7D7-CA6E-97E9-E052E39A4C92}"/>
              </a:ext>
            </a:extLst>
          </p:cNvPr>
          <p:cNvSpPr txBox="1"/>
          <p:nvPr/>
        </p:nvSpPr>
        <p:spPr>
          <a:xfrm>
            <a:off x="5499508" y="954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312892-CD52-5675-0E2A-8D622639AE39}"/>
              </a:ext>
            </a:extLst>
          </p:cNvPr>
          <p:cNvSpPr/>
          <p:nvPr/>
        </p:nvSpPr>
        <p:spPr>
          <a:xfrm>
            <a:off x="6409505" y="2263713"/>
            <a:ext cx="1493701" cy="18053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141104-1060-A7EC-5969-E71AE1595154}"/>
              </a:ext>
            </a:extLst>
          </p:cNvPr>
          <p:cNvSpPr txBox="1"/>
          <p:nvPr/>
        </p:nvSpPr>
        <p:spPr>
          <a:xfrm>
            <a:off x="7077774" y="4226623"/>
            <a:ext cx="1258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Dummy Refresh/AR</a:t>
            </a:r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92340A-4416-23CC-E187-96A0B799EC11}"/>
              </a:ext>
            </a:extLst>
          </p:cNvPr>
          <p:cNvCxnSpPr>
            <a:cxnSpLocks/>
          </p:cNvCxnSpPr>
          <p:nvPr/>
        </p:nvCxnSpPr>
        <p:spPr>
          <a:xfrm>
            <a:off x="7148958" y="4069083"/>
            <a:ext cx="0" cy="58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4765D25-E430-7FC0-D470-4E69651AF44E}"/>
              </a:ext>
            </a:extLst>
          </p:cNvPr>
          <p:cNvSpPr/>
          <p:nvPr/>
        </p:nvSpPr>
        <p:spPr>
          <a:xfrm>
            <a:off x="6417398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D016C7-8D9D-A94B-959E-025BB5E03960}"/>
              </a:ext>
            </a:extLst>
          </p:cNvPr>
          <p:cNvSpPr/>
          <p:nvPr/>
        </p:nvSpPr>
        <p:spPr>
          <a:xfrm>
            <a:off x="8195308" y="2263713"/>
            <a:ext cx="2592707" cy="18053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F519C57-F728-97FC-0AE6-35E15FF509C0}"/>
              </a:ext>
            </a:extLst>
          </p:cNvPr>
          <p:cNvCxnSpPr>
            <a:cxnSpLocks/>
          </p:cNvCxnSpPr>
          <p:nvPr/>
        </p:nvCxnSpPr>
        <p:spPr>
          <a:xfrm>
            <a:off x="7903206" y="5126358"/>
            <a:ext cx="904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986E3FA-FC07-0640-F7B6-E58F7D0DDD82}"/>
              </a:ext>
            </a:extLst>
          </p:cNvPr>
          <p:cNvCxnSpPr>
            <a:cxnSpLocks/>
          </p:cNvCxnSpPr>
          <p:nvPr/>
        </p:nvCxnSpPr>
        <p:spPr>
          <a:xfrm flipV="1">
            <a:off x="9545212" y="4069078"/>
            <a:ext cx="0" cy="561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FE9A5B2-7E95-6571-6EF6-9AE80EDAF52E}"/>
              </a:ext>
            </a:extLst>
          </p:cNvPr>
          <p:cNvSpPr txBox="1"/>
          <p:nvPr/>
        </p:nvSpPr>
        <p:spPr>
          <a:xfrm>
            <a:off x="4996720" y="3182778"/>
            <a:ext cx="1072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Command Bus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76CBD4E-DFFF-54E1-E802-9D27C0B9F9E8}"/>
              </a:ext>
            </a:extLst>
          </p:cNvPr>
          <p:cNvSpPr txBox="1"/>
          <p:nvPr/>
        </p:nvSpPr>
        <p:spPr>
          <a:xfrm>
            <a:off x="8055171" y="5126358"/>
            <a:ext cx="62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Update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12A5166-1FA4-D613-BD75-2B328B63B77B}"/>
              </a:ext>
            </a:extLst>
          </p:cNvPr>
          <p:cNvSpPr txBox="1"/>
          <p:nvPr/>
        </p:nvSpPr>
        <p:spPr>
          <a:xfrm>
            <a:off x="9511613" y="4271672"/>
            <a:ext cx="954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 or not</a:t>
            </a:r>
            <a:endParaRPr lang="zh-TW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D297505-A9F7-E265-E1A2-97BD64557C79}"/>
              </a:ext>
            </a:extLst>
          </p:cNvPr>
          <p:cNvSpPr/>
          <p:nvPr/>
        </p:nvSpPr>
        <p:spPr>
          <a:xfrm>
            <a:off x="8828484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1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F082E-36D4-B2E2-AB1E-3077F93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89E5081-64A7-1C97-8D9A-9B240699BCBE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D3C5EF-2065-2375-F54A-A9C72484410C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A13B5-B5B5-7160-5CA2-B1C41F00ED93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DB8E80-886B-BB35-0CB6-4397F2514E38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8B797F-2515-1410-E244-FD96B359171A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34232-5EC6-1416-3BEF-4CB50A164790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66EF1C-67C0-A69D-27D2-326466BED354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A8EBE-C84B-4EBA-648A-F15464CB5A53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C2C1E9-3DA8-C963-9B2D-B379DC19613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2CD06-5A77-E5AD-61B3-559A02BCE5D9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7622EA-CC4B-8393-53E5-B514057B85FD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00B29B-332F-6F38-AC71-359F2AF140E3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E828F8-ABC4-D41C-2BE5-D8A0BC359112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ECFA2C-6525-C6E8-6916-730579F8EF5F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E24FD23-DFF9-C5C0-9A89-291B2AA2FC27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B55A4B-0EA2-1700-0EDD-E752BFC21839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7559C5A-182C-04C7-780B-C4336FCC81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657B4F1-AC66-7A04-18A6-8F39A8EB187A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5FA8214-9BAE-81A0-636C-979EEE16029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3111B91-DB9E-6A74-D3B6-6369D7BE6939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B13532-EC6A-E225-951E-A8F6AF4A3668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239349-5312-5DC3-1B58-DACE30905AC1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68C76718-4A70-78FC-2927-49FF8065450C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F9CF24DE-60FE-13A2-645A-CF0585A790BA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318667E-8FEC-1BB6-1E4B-6FDA32EC2D1D}"/>
              </a:ext>
            </a:extLst>
          </p:cNvPr>
          <p:cNvCxnSpPr>
            <a:cxnSpLocks/>
          </p:cNvCxnSpPr>
          <p:nvPr/>
        </p:nvCxnSpPr>
        <p:spPr>
          <a:xfrm>
            <a:off x="8219983" y="463736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BC76122-5BBF-2377-A0E0-8375F89A8D4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B432136-0C2B-69D2-2199-AC4DE57D4007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0546E66-B2A3-6FF8-4A2A-1AE5364FA99C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62368D5-43D7-8529-99A9-AC5FADC4A959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C7DFB1A-FC9B-1BEA-BBF3-FFAAD8FD059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D079CF3-4D4F-D1A2-DBD2-0D669B7E6FE4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56D2740-74C3-7A9B-F51B-405DFAB4EE56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F86A6A1-BA99-7A40-865B-233B647DE048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3C8EDF-43FE-A82F-8354-735B814729B2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C6E86EC-525C-3337-1506-13D872902373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3A3686-2D12-D5E3-BD44-D4E7C99D007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2CDAECE-AFD7-C2F1-DC3E-942D6414232A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DD4F705-24B5-DE9F-A51B-7E84CA97CA39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5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492A344E-F0F6-7881-36C8-5D7F2CD24501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602FC40A-1703-E2EE-63D8-E3564B8C7442}"/>
              </a:ext>
            </a:extLst>
          </p:cNvPr>
          <p:cNvSpPr/>
          <p:nvPr/>
        </p:nvSpPr>
        <p:spPr>
          <a:xfrm rot="5400000">
            <a:off x="5234759" y="2542088"/>
            <a:ext cx="397670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B0ADF-7330-4E41-93C1-48F07C67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0C470C5-DC4E-36E9-5845-510F2D8D43E2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250CDA-4F0D-8F43-7F80-83F0B7F885D0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8019DE-EE01-AF45-AB10-256EDE4096EC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7D5AE2-B0AC-10F2-7FA6-286C37B718F7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E2DA3-280C-AD94-EE36-1A2555EE1952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CD93E7-CE26-83C1-B917-8EB14262A6BB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EE06F-2B52-5001-4769-B212A4568513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80F80-CAE5-CCE4-6431-03D1016D27B0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0F0753-7024-D7BE-6861-D180EA875A97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601A64-5260-1003-A0CE-9517684B0614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9E0ACB-59CC-55CB-709F-FE32390651E4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95E67-A6BD-5285-07E7-E2B9E77BC51B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E239D6-4D1F-A742-69C7-54264F9264B4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003C0D-F7AF-329D-2578-DDDCF57D109B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1DD936E-0EC9-8C82-4DE3-738A1550D03E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EFBD09-D45C-BE0E-FAC1-5E8BFB958C93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E54D4E-2892-241E-D5AE-CD366776DE58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C274207-290E-9B38-6D02-AA61E5B030A0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5208FC5-6946-27E6-C07C-415C0674DB42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1A54612-EBE9-A4BB-A933-AC51B17C2B58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698C3D-8E4C-AD02-81A4-1AF4D856CC43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AACA869-D88A-62BB-F831-EF13BF9CE1B2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BAA2129E-BB6E-C26A-A9A5-364CB77D8398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E179EE9D-5BE1-9290-E80D-83EEA2EA2592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C306106-9CC8-8941-BFA0-CD57B0F25D86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DEC1817-A4EB-7795-FC86-ACD1220386C3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B6D691-A49C-B1B1-6EE7-3F588CBF30A5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DF964B3-7621-9E07-722F-254F82EFCBD1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D303985-624A-D069-B012-4FFBD6D16793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BC63348-EC49-7A37-3373-4349BFE64C8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44B2498-1214-867C-33AE-902433FF5980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3A4875C-B759-7CA0-425D-C92D02415AB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A3EE72F-229B-360E-C6A8-3AD6BC2D3EF0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D67EEC8-EB2D-D5BC-8C3C-C51A6A9AA9E6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8F5AF4D-4AA1-D2FF-9CC9-0602FB88467F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DB604DF-585D-966D-811D-D301EF02D90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5AB0064-BEBB-6524-E4B9-B4B7354ADF9E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7FC0DF4-86FD-9D0C-C231-6A6C3A0C6F13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A9D2574-6447-6647-FAC3-5251BECE47BB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25883DD2-53F1-6793-DE2D-D2349972594E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DCB1A622-8CDD-85F4-7A38-F4B2B6BDAF0E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27537-57F8-0627-0F43-24790E71E9EF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DED154-183F-4E83-817C-F193447C3E84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4D357F-E4BF-31C6-D538-DDC4C1A1EF8E}"/>
              </a:ext>
            </a:extLst>
          </p:cNvPr>
          <p:cNvSpPr txBox="1"/>
          <p:nvPr/>
        </p:nvSpPr>
        <p:spPr>
          <a:xfrm>
            <a:off x="5462524" y="5391197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238AF1-428A-716E-291F-39DE258D49D4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EC47F7B-9370-060F-714F-AD7ED5F3C26B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7AF7B09-8A38-1250-4886-4EAB67D7C49A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D6CDF5C-C260-44B9-86F9-69D1EAEE2ED6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BD37056-FD18-C882-37D0-2690F111B413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E2021C4-1F59-47E3-43C9-2C968B7E6EB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8629882-E2B7-DE9D-63DE-721F81069DAE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78AE2E3-7993-D267-0BE8-4FF121B7A636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B97F0D0-3158-3267-E142-C265CF976579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08869FD-BE84-8F24-2D97-A1FF0C0915C6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6EC8EB4-02EA-E273-8320-DBA7BE10FBF3}"/>
              </a:ext>
            </a:extLst>
          </p:cNvPr>
          <p:cNvCxnSpPr>
            <a:cxnSpLocks/>
          </p:cNvCxnSpPr>
          <p:nvPr/>
        </p:nvCxnSpPr>
        <p:spPr>
          <a:xfrm flipV="1">
            <a:off x="5521874" y="561269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199300C-888A-D875-F01C-D687845CEC8D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87F5404-8B5C-8C55-FBCE-410048CBB1EC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58F616D-C763-B4C3-95F0-F7A19B22DDAF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3F9F11B-1719-32CD-1DBD-E5C7D8F25EAE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0023F8-E8F1-844F-85F8-29AC336AB6B5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98B465A-5AD8-CAE8-D17D-EBD6C7D62C7C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339011B6-DA3B-AE13-DB9A-815F6F813E8A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EB56867-35BD-6048-9C2D-328C988C5BD5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8F077C5-3E91-AC60-AB56-49908C97016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192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B07-8877-BC1D-4A5C-AB024AE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BEA99F2-168E-EAFF-372D-809626533C0A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1D99F0-C67A-2DC5-CB1D-6140778B554B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A6D643-A028-2E04-B85B-E135AA081EE3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0DBF78-6DA8-03C2-0B42-6F16F5B7B6E7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00A98-5256-E29E-0AD2-AB1B8AB92F93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F212E7-CF18-51C4-08F4-DB1B438D046C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841DA-01DA-5750-8112-1A7500081CF7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551D2-928D-D9C1-1242-B4579788E994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625192-31AB-6D42-7BBC-693EFF3A2224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90E880-C6C1-83C2-2FE0-932C2831C18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7B1CCC-C455-35D6-00FB-E35C8467A202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2509D-D931-46B2-00DF-BFC9910A92F0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B6E9C2-B1EC-AF03-A86A-034EFFF2C6A3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218EA2-337F-1A5D-CAFA-64ADFD7D2663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CA8884A-4217-2639-B53C-968B010C73F3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3FEF7-6143-B8CD-A4AB-A9718AD89DDC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27C5872-5B3A-47C2-B759-9F569241A52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5D0FB76-B7E3-3816-CDC6-7DDB04F5FF56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FB86E01-2550-7720-8ABD-835C84BB755E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A40EE72-57CF-F62C-18D8-D9D4BC03CB05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027152-DF7A-7204-3ADC-75FAA5B7362B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CE0D2D-6D78-BF4A-3D22-F95B58AC4004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C48740-B1E6-3151-1DFD-9C398D169AC3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A83A348-D8AE-CB76-C099-F8E2F64ECBE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67B451F-243C-A259-AE2E-747C28AD680D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15AEAC2-5BE7-DF3C-B63F-1A4B5BE3059A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E62A3095-BE2A-9CF2-958B-0966D7F89E37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6036827-ACC9-29F5-BE40-3AA3E9927D4D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CB93BBA-50FB-45C2-70AC-C2D75DB49ECD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9BC2B5C-E218-BC31-FC14-51AFE15BF95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04A9C23-148A-73F0-6AB2-D29293DA5389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FD5BECB-F778-4656-BB79-D27BB95CD115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9DCAA8A-5419-97D3-79A4-EBAD0A116625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837EB35-E2CC-2C65-8B46-617B03FD475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D61B66-2DD9-0D2C-28DB-DC4DE9C9B737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443807E-0E1C-E0E7-AC2D-8A1DCF82ECCA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472DC-87A3-19EC-9ABC-86A597636005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E79FA2E8-9C89-DE77-FA63-ADBC4B030052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2C8267F7-164C-0093-0451-A030E906CB6F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0A6A99-C764-DAD1-8C8F-1F11A2028DD4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30A71A-8046-0BF0-6173-4FCAD6D45090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4213E7-F0F9-F13D-6902-6208D0FF46FF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6C3A8D-6337-4339-71AC-9BD93B4AC5D7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7ECCA0-90F2-96C9-67AA-2D5430B89DA2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278B02A-8B89-9962-B8DE-88BC52410F23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9234FA-7437-73CA-C17F-E805CE0D995C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3887ADC-A199-073C-B0F7-6BC2EBBA2B21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55379D-67B4-9396-E724-143EB6EA01E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AF339FE-9316-6421-31E6-5F4342032A4A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E83A2C-8901-C108-0863-276B5B685CB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3877AE3-183D-209D-17E3-BB07B23AF08B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6E1AD27-0B67-E356-8A1C-412618568034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59BBFA2-F7F2-392A-B1F8-1F31F799FDC3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FE22242-BCF3-7A89-AB93-B5FA0816F684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AA343D3-0467-AE42-9D84-76CEF447407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B19263C-B7F4-83BB-90E3-853F1B9564FB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461614A-13DA-D195-D732-24E1DEA08C6D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5E44AF0-DDDE-506F-690E-8E0793B7F3D6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12EDF6F-CE87-4EAC-F5D9-0FD5E8B6454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ABA0B222-FDEC-88D9-0A5B-B0D70F6E50FE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FE0AB97-9F14-3705-46BD-4D28CAD28F8F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4AEB7D-B2A7-8937-2D26-65B29D934B8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1F37A9A-DEA6-FC8F-85C1-633C84474F4D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38FC5EA7-3FF0-374B-94BB-40B623579DBB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6E00C921-4841-F4F5-2C90-FEC5CAB70947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AD46746-5AAB-A645-4E2E-C11654C6A66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1D697E5D-1E03-E340-2668-92F547D94FA3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0A1B6654-723B-3AF0-640A-A97FB0DB8C13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DCFDFCD-A4FE-36B8-9F0D-512270F96B11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8086C7E2-1105-F197-86C7-CAEE93D7ADB1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17716B3-0650-9EE0-3D75-22BDC2FA9D6D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CA06FF80-7B08-3950-F3C3-121CFD7E048C}"/>
              </a:ext>
            </a:extLst>
          </p:cNvPr>
          <p:cNvCxnSpPr>
            <a:cxnSpLocks/>
          </p:cNvCxnSpPr>
          <p:nvPr/>
        </p:nvCxnSpPr>
        <p:spPr>
          <a:xfrm flipV="1">
            <a:off x="3869793" y="20411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B7B4967-AE46-9E2A-28C7-C77B330AD1D5}"/>
              </a:ext>
            </a:extLst>
          </p:cNvPr>
          <p:cNvSpPr txBox="1"/>
          <p:nvPr/>
        </p:nvSpPr>
        <p:spPr>
          <a:xfrm>
            <a:off x="3757091" y="18301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F481E0-475A-626B-493D-0B9404C1445C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F2E4092-4CBF-4222-4DFC-43976A0F455F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CEE998A1-A753-85BB-F443-A0CDFF6294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1AE24862-FB5B-FA90-CDF1-276965B548D4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D9C91E94-D0C6-3BA2-E526-ED355844B96C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E29FFA47-0A1B-DA76-792D-62A5D6B94B84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7C42FA1-B97D-F276-1F29-55442DD83D68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B1BCE85-17A7-EA85-AC05-BB81A63A4D2A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21572C4E-3B44-2AB4-FD0E-0EE25DA8A759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61442927-00B3-6CFB-42CB-5B88707127F8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E9B90A5B-37D4-136D-E07C-C3EC2230D1B2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5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C1D-861C-DB96-C61A-4A488557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497015A-E7FB-B919-6099-CD8E119C789C}"/>
              </a:ext>
            </a:extLst>
          </p:cNvPr>
          <p:cNvSpPr/>
          <p:nvPr/>
        </p:nvSpPr>
        <p:spPr>
          <a:xfrm>
            <a:off x="493260" y="174172"/>
            <a:ext cx="10841489" cy="6395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11EFB2E-202C-F255-7DC8-D4187E83A6EC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1814B7-298C-3DB4-A25F-CBF9DCE87A1E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CAD1DC-C284-0610-9E8B-72FAAF0B90E3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C8629-65FC-0740-34A1-8433B29AEA81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CF92EF-3927-1E43-1ACD-3441049BD6DE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1D20F5-6746-638E-A776-A879325DF893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277644-01C8-D4E0-B156-12DECC4B4ED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2D9656-AD31-0B18-A416-710176D3FC3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A62FBB-BB9C-4A6B-C932-A28EEF5C85AF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DEDB3-6D90-5A7E-810C-824804B50D7E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0D76A9-92E7-B239-DE46-DC13C2D62CC5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B6F033-AA9D-C83B-C2AC-893633FE7B5F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26FB6BF-68A3-8391-4664-31FABDF85DAD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A6EBE1-5DC9-AABE-3B59-CEEFC4FB5E0D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8040A7-968D-EDAB-6F94-5C9E56FD049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A9DD933-418F-5AA8-AF19-B7D51C44FF93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EFCDDC4-EBBC-856F-8D4D-7952B0C2814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148E146-4C4F-92D5-FA21-8EE16A560ED0}"/>
              </a:ext>
            </a:extLst>
          </p:cNvPr>
          <p:cNvSpPr/>
          <p:nvPr/>
        </p:nvSpPr>
        <p:spPr>
          <a:xfrm>
            <a:off x="2811357" y="82784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49095-6524-ED9B-8C89-F1A8CE2DB21A}"/>
              </a:ext>
            </a:extLst>
          </p:cNvPr>
          <p:cNvSpPr/>
          <p:nvPr/>
        </p:nvSpPr>
        <p:spPr>
          <a:xfrm>
            <a:off x="2811357" y="27104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34A9C8-472C-7786-D4FC-820AC0DB4BB6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6BF7328-E0BB-59F5-CD73-B0BB75AFE740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8995BD1-FEBB-DEBD-669F-9D8380A7B4F8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78AF843-E4B6-FDAA-1BB5-528D5EDF1998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E40EB8E-60D7-10F2-8FF3-F593DD74DB29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041A154-E8A4-F8F6-6535-D87A5EAC6AD7}"/>
              </a:ext>
            </a:extLst>
          </p:cNvPr>
          <p:cNvCxnSpPr>
            <a:cxnSpLocks/>
          </p:cNvCxnSpPr>
          <p:nvPr/>
        </p:nvCxnSpPr>
        <p:spPr>
          <a:xfrm>
            <a:off x="126421" y="26947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2DFF9FB-AB0D-AD58-5C32-CDD9C2FFB7CC}"/>
              </a:ext>
            </a:extLst>
          </p:cNvPr>
          <p:cNvCxnSpPr>
            <a:cxnSpLocks/>
          </p:cNvCxnSpPr>
          <p:nvPr/>
        </p:nvCxnSpPr>
        <p:spPr>
          <a:xfrm>
            <a:off x="126421" y="247610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0277503-CF9E-7608-8F0A-B56635BE1074}"/>
              </a:ext>
            </a:extLst>
          </p:cNvPr>
          <p:cNvCxnSpPr>
            <a:cxnSpLocks/>
          </p:cNvCxnSpPr>
          <p:nvPr/>
        </p:nvCxnSpPr>
        <p:spPr>
          <a:xfrm>
            <a:off x="126421" y="225901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96859E6-5436-5F59-E1FB-82EF4848F4C3}"/>
              </a:ext>
            </a:extLst>
          </p:cNvPr>
          <p:cNvCxnSpPr>
            <a:cxnSpLocks/>
          </p:cNvCxnSpPr>
          <p:nvPr/>
        </p:nvCxnSpPr>
        <p:spPr>
          <a:xfrm>
            <a:off x="126421" y="202418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F97B932-2D3D-B593-EFEC-D6EEB40B7D6C}"/>
              </a:ext>
            </a:extLst>
          </p:cNvPr>
          <p:cNvCxnSpPr>
            <a:cxnSpLocks/>
          </p:cNvCxnSpPr>
          <p:nvPr/>
        </p:nvCxnSpPr>
        <p:spPr>
          <a:xfrm>
            <a:off x="126421" y="18020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9DAE025-067F-C2EF-82C8-B33D14578B0D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C7C8469-CFFF-91BC-4CBF-C05228072401}"/>
              </a:ext>
            </a:extLst>
          </p:cNvPr>
          <p:cNvCxnSpPr>
            <a:cxnSpLocks/>
          </p:cNvCxnSpPr>
          <p:nvPr/>
        </p:nvCxnSpPr>
        <p:spPr>
          <a:xfrm>
            <a:off x="113060" y="472549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35F12521-DE8A-74B0-6E0E-5CDACBEEF372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8489E3C-BD48-EF55-624A-0891969F40A4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E62E318-9FA2-DA96-4E3B-DF7ED371D65D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9F9D2A67-4D6A-8C32-7FB2-6F72F1E8F6D9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E2D802-6B51-CDD8-913F-368887C4AF72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E8B07B-DD80-49F0-CD72-188F458635B8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10C369-2122-4EC1-29A4-A9E38DCC28D8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ED26B6-7719-3B96-3E03-3B08F6F58EAB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13B5D3-6CDC-F609-2517-1FF397E35CF1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3DD51B-59FF-8B7F-60B0-766A160E3B6E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135918B-0112-2419-C78E-1221E581C692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7BADC0D-6D12-B4A7-860B-FA63A8E725AC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C272114-88A3-BFA9-4E9E-8AC7E3CF739D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0B9F83A-D026-B014-734B-EBF865E094B0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6AE6C9A-0329-080D-E99B-BD57B0C8E68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F160829-5B96-976A-FA48-BB9E7439BAE8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C723256-7FDF-9CF5-B0BC-3F571AF5BE39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4482A17-CBB5-6D42-34DB-5DE1E0B2E189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099AF4B-2357-5B00-9619-5CE79FAAA7BC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025B57D-994E-B859-EC11-8086121458E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D7844F2-3EE0-9D24-E4F2-0B0A47F2E943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A9245BD-825E-0551-ECCD-9370575E2C62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78037B-56F7-CCC6-1418-5215AA0CCDFA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24365BF-2C45-BD84-02AD-66381BC7222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7CA1B33-1EA2-5E72-DE97-090492ECCFA5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D438DA9-6639-26D5-5D29-A8A91585CE8E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458EF96-0679-1639-81CD-538608CC5B63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59694C-5AB4-096C-4F52-697C622D5583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A8E0E23-7012-95FD-36C8-F83B16F33118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C07A234A-67CB-0093-A069-4B8C79976C1A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A52C8CC-8929-0279-E36D-44B742B4CBE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F9059BF-0FDC-6D57-57A9-41092F370F74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E076B09A-14E4-1B27-B1C3-2FA9B1AFCAF1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BAA00ED2-31F9-1F07-D96E-7D4858011F52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79282D0-3E76-DBE2-CF92-8EB2DE5BCD7A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C2C22306-5EAC-AA1A-0937-EECD9B19ACBE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F64AE16-3981-066A-23FA-894E4A997851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CB79538-163B-5872-E384-85F599D6A05A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43E6DC1C-E5F4-D88D-E469-C1674EBD1ED1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C11628D2-54EC-B93D-540F-3543B50D396E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1978F2C-35E8-7D3E-5D6F-A1BA6EC27D29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008044A2-8C1D-FBB3-20DF-5194714E5F3A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22F22D0-1A30-474B-6294-BFE3BF8F6642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80563200-625F-D2A2-684D-A665A0C88A37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68B219D4-4E81-D87C-1684-56E762CF7C56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F456C7DD-AD26-D818-4C45-A743410EB063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8CF90E0E-5067-BB07-4EEA-D4FC0B0BC6BD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86554-456D-530F-12EB-46894C5253A5}"/>
              </a:ext>
            </a:extLst>
          </p:cNvPr>
          <p:cNvSpPr txBox="1"/>
          <p:nvPr/>
        </p:nvSpPr>
        <p:spPr>
          <a:xfrm>
            <a:off x="-148021" y="247610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92DA7-F3C2-E44F-EC72-7A7BF35F8270}"/>
              </a:ext>
            </a:extLst>
          </p:cNvPr>
          <p:cNvSpPr txBox="1"/>
          <p:nvPr/>
        </p:nvSpPr>
        <p:spPr>
          <a:xfrm>
            <a:off x="-148021" y="2244217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CAS#</a:t>
            </a:r>
            <a:endParaRPr lang="zh-TW" altLang="en-US" sz="10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3795AD-5AFE-9362-7693-EEDDCAAF50ED}"/>
              </a:ext>
            </a:extLst>
          </p:cNvPr>
          <p:cNvSpPr txBox="1"/>
          <p:nvPr/>
        </p:nvSpPr>
        <p:spPr>
          <a:xfrm>
            <a:off x="-148021" y="201232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RAS#</a:t>
            </a:r>
            <a:endParaRPr lang="zh-TW" altLang="en-US" sz="1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29EBF3-5CC1-F72B-7DA2-AACE030EA570}"/>
              </a:ext>
            </a:extLst>
          </p:cNvPr>
          <p:cNvSpPr txBox="1"/>
          <p:nvPr/>
        </p:nvSpPr>
        <p:spPr>
          <a:xfrm>
            <a:off x="-148021" y="17804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2D2D14-48C9-9A67-2ADC-4FD193089A71}"/>
              </a:ext>
            </a:extLst>
          </p:cNvPr>
          <p:cNvSpPr txBox="1"/>
          <p:nvPr/>
        </p:nvSpPr>
        <p:spPr>
          <a:xfrm>
            <a:off x="-148021" y="15485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2B6A90E-35FE-9B94-E52C-A3B4BB50C084}"/>
              </a:ext>
            </a:extLst>
          </p:cNvPr>
          <p:cNvCxnSpPr>
            <a:cxnSpLocks/>
          </p:cNvCxnSpPr>
          <p:nvPr/>
        </p:nvCxnSpPr>
        <p:spPr>
          <a:xfrm>
            <a:off x="132390" y="154854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3BE4CF-B8C7-B755-7802-9FA126CC444C}"/>
              </a:ext>
            </a:extLst>
          </p:cNvPr>
          <p:cNvSpPr txBox="1"/>
          <p:nvPr/>
        </p:nvSpPr>
        <p:spPr>
          <a:xfrm>
            <a:off x="-142052" y="1329699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3EFDA04-6FF2-5F69-5B52-6BFB95C73265}"/>
              </a:ext>
            </a:extLst>
          </p:cNvPr>
          <p:cNvSpPr txBox="1"/>
          <p:nvPr/>
        </p:nvSpPr>
        <p:spPr>
          <a:xfrm>
            <a:off x="-142052" y="65485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6EBCE4E-AF58-969E-6C7E-B19132C46C8B}"/>
              </a:ext>
            </a:extLst>
          </p:cNvPr>
          <p:cNvSpPr txBox="1"/>
          <p:nvPr/>
        </p:nvSpPr>
        <p:spPr>
          <a:xfrm>
            <a:off x="-142052" y="24487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B81A791-D6E2-E1A5-5D22-3CF77044407D}"/>
              </a:ext>
            </a:extLst>
          </p:cNvPr>
          <p:cNvCxnSpPr>
            <a:cxnSpLocks/>
          </p:cNvCxnSpPr>
          <p:nvPr/>
        </p:nvCxnSpPr>
        <p:spPr>
          <a:xfrm>
            <a:off x="2265505" y="1079551"/>
            <a:ext cx="530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907DD1C-0B7D-FE6A-2908-28B0E4A2A182}"/>
              </a:ext>
            </a:extLst>
          </p:cNvPr>
          <p:cNvCxnSpPr>
            <a:cxnSpLocks/>
          </p:cNvCxnSpPr>
          <p:nvPr/>
        </p:nvCxnSpPr>
        <p:spPr>
          <a:xfrm>
            <a:off x="132390" y="131518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6AFF680-A6DD-7E5E-D2E9-0D8B24E6C04C}"/>
              </a:ext>
            </a:extLst>
          </p:cNvPr>
          <p:cNvSpPr txBox="1"/>
          <p:nvPr/>
        </p:nvSpPr>
        <p:spPr>
          <a:xfrm>
            <a:off x="-142052" y="109780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71C380D-A733-31FE-F860-29A142917693}"/>
              </a:ext>
            </a:extLst>
          </p:cNvPr>
          <p:cNvSpPr txBox="1"/>
          <p:nvPr/>
        </p:nvSpPr>
        <p:spPr>
          <a:xfrm>
            <a:off x="2224800" y="1051091"/>
            <a:ext cx="53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ZQCL,</a:t>
            </a:r>
          </a:p>
          <a:p>
            <a:pPr algn="r"/>
            <a:r>
              <a:rPr lang="en-US" altLang="zh-TW" sz="1000" b="1" dirty="0"/>
              <a:t>ZQCS</a:t>
            </a:r>
            <a:endParaRPr lang="zh-TW" altLang="en-US" sz="1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40B62BE-D146-BE6F-F3C3-4D6679B39A41}"/>
              </a:ext>
            </a:extLst>
          </p:cNvPr>
          <p:cNvSpPr/>
          <p:nvPr/>
        </p:nvSpPr>
        <p:spPr>
          <a:xfrm>
            <a:off x="2827334" y="1875877"/>
            <a:ext cx="996303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60F2E0E-4A94-DE2A-FB19-94F230CE6384}"/>
              </a:ext>
            </a:extLst>
          </p:cNvPr>
          <p:cNvCxnSpPr>
            <a:cxnSpLocks/>
          </p:cNvCxnSpPr>
          <p:nvPr/>
        </p:nvCxnSpPr>
        <p:spPr>
          <a:xfrm>
            <a:off x="3840956" y="2269118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C07698E8-0684-E6BD-0D1E-79864E050136}"/>
              </a:ext>
            </a:extLst>
          </p:cNvPr>
          <p:cNvCxnSpPr>
            <a:cxnSpLocks/>
          </p:cNvCxnSpPr>
          <p:nvPr/>
        </p:nvCxnSpPr>
        <p:spPr>
          <a:xfrm flipV="1">
            <a:off x="3910525" y="215700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A4898E9B-D615-3FD7-FF82-7100FC5706B2}"/>
              </a:ext>
            </a:extLst>
          </p:cNvPr>
          <p:cNvSpPr txBox="1"/>
          <p:nvPr/>
        </p:nvSpPr>
        <p:spPr>
          <a:xfrm>
            <a:off x="3815561" y="194974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454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52CF-8EA2-FBB1-728F-669F8A61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545AA1E-8AD9-652F-8DA3-615CE886E881}"/>
              </a:ext>
            </a:extLst>
          </p:cNvPr>
          <p:cNvSpPr/>
          <p:nvPr/>
        </p:nvSpPr>
        <p:spPr>
          <a:xfrm>
            <a:off x="563395" y="143349"/>
            <a:ext cx="10841489" cy="6395944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5FFAAE8-D95B-B409-BB3A-4542E52DD8FE}"/>
              </a:ext>
            </a:extLst>
          </p:cNvPr>
          <p:cNvSpPr txBox="1"/>
          <p:nvPr/>
        </p:nvSpPr>
        <p:spPr>
          <a:xfrm>
            <a:off x="4850972" y="261019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222427-1995-1D0E-6BED-613593ED2B40}"/>
              </a:ext>
            </a:extLst>
          </p:cNvPr>
          <p:cNvSpPr/>
          <p:nvPr/>
        </p:nvSpPr>
        <p:spPr>
          <a:xfrm>
            <a:off x="975888" y="953430"/>
            <a:ext cx="1359752" cy="2000038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898479-AFE0-47AF-52DB-2C25170286B0}"/>
              </a:ext>
            </a:extLst>
          </p:cNvPr>
          <p:cNvSpPr/>
          <p:nvPr/>
        </p:nvSpPr>
        <p:spPr>
          <a:xfrm>
            <a:off x="6106154" y="1845054"/>
            <a:ext cx="2176205" cy="176100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2582E-EC92-0B0E-CEC0-5A6FF670D46F}"/>
              </a:ext>
            </a:extLst>
          </p:cNvPr>
          <p:cNvSpPr/>
          <p:nvPr/>
        </p:nvSpPr>
        <p:spPr>
          <a:xfrm>
            <a:off x="6106154" y="3693847"/>
            <a:ext cx="2176205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buffer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B9077D-E472-F596-A0BD-EEF7A81ED6B8}"/>
              </a:ext>
            </a:extLst>
          </p:cNvPr>
          <p:cNvSpPr/>
          <p:nvPr/>
        </p:nvSpPr>
        <p:spPr>
          <a:xfrm rot="5400000">
            <a:off x="5002498" y="2588841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Decoder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AD1E5-569B-0E03-CE3A-6A4230AEEBCC}"/>
              </a:ext>
            </a:extLst>
          </p:cNvPr>
          <p:cNvSpPr/>
          <p:nvPr/>
        </p:nvSpPr>
        <p:spPr>
          <a:xfrm>
            <a:off x="2812391" y="1845054"/>
            <a:ext cx="1081382" cy="562248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A25A7-0A8B-AA37-C885-9C3323518265}"/>
              </a:ext>
            </a:extLst>
          </p:cNvPr>
          <p:cNvSpPr/>
          <p:nvPr/>
        </p:nvSpPr>
        <p:spPr>
          <a:xfrm>
            <a:off x="1129874" y="2630923"/>
            <a:ext cx="1080217" cy="572271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FC7DF8-CA0C-30AF-02C2-24926FAB0E2C}"/>
              </a:ext>
            </a:extLst>
          </p:cNvPr>
          <p:cNvSpPr/>
          <p:nvPr/>
        </p:nvSpPr>
        <p:spPr>
          <a:xfrm>
            <a:off x="4256790" y="1845054"/>
            <a:ext cx="1073360" cy="178432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E1C1C1-77F6-61C4-78C7-DCA999F3D0FD}"/>
              </a:ext>
            </a:extLst>
          </p:cNvPr>
          <p:cNvSpPr/>
          <p:nvPr/>
        </p:nvSpPr>
        <p:spPr>
          <a:xfrm>
            <a:off x="9780119" y="2515703"/>
            <a:ext cx="832271" cy="882474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F673F00-3397-CCC1-B232-9D4D9F9C57E4}"/>
              </a:ext>
            </a:extLst>
          </p:cNvPr>
          <p:cNvSpPr/>
          <p:nvPr/>
        </p:nvSpPr>
        <p:spPr>
          <a:xfrm>
            <a:off x="4256790" y="5378047"/>
            <a:ext cx="1012745" cy="767015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1B44EB-8579-F85F-EFC7-DF4C6918947C}"/>
              </a:ext>
            </a:extLst>
          </p:cNvPr>
          <p:cNvSpPr/>
          <p:nvPr/>
        </p:nvSpPr>
        <p:spPr>
          <a:xfrm>
            <a:off x="6106154" y="4484027"/>
            <a:ext cx="2176205" cy="544248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403B6B-45CE-4A8D-C51D-26ED9F974026}"/>
              </a:ext>
            </a:extLst>
          </p:cNvPr>
          <p:cNvSpPr/>
          <p:nvPr/>
        </p:nvSpPr>
        <p:spPr>
          <a:xfrm>
            <a:off x="6106154" y="5378049"/>
            <a:ext cx="2176205" cy="767013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AAA6257-529E-1E2D-2335-688429F557B3}"/>
              </a:ext>
            </a:extLst>
          </p:cNvPr>
          <p:cNvCxnSpPr>
            <a:cxnSpLocks/>
          </p:cNvCxnSpPr>
          <p:nvPr/>
        </p:nvCxnSpPr>
        <p:spPr>
          <a:xfrm>
            <a:off x="149503" y="568223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3158EAB-273E-10E9-2BCB-D39FE96F5DE5}"/>
              </a:ext>
            </a:extLst>
          </p:cNvPr>
          <p:cNvSpPr txBox="1"/>
          <p:nvPr/>
        </p:nvSpPr>
        <p:spPr>
          <a:xfrm>
            <a:off x="-58241" y="5436011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09AB231-2B3C-3617-AA24-0CBB6333EBEC}"/>
              </a:ext>
            </a:extLst>
          </p:cNvPr>
          <p:cNvCxnSpPr>
            <a:cxnSpLocks/>
          </p:cNvCxnSpPr>
          <p:nvPr/>
        </p:nvCxnSpPr>
        <p:spPr>
          <a:xfrm>
            <a:off x="2066278" y="5679750"/>
            <a:ext cx="2192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090E338-7FCC-A7E0-2E63-EE2271FA515B}"/>
              </a:ext>
            </a:extLst>
          </p:cNvPr>
          <p:cNvCxnSpPr>
            <a:cxnSpLocks/>
          </p:cNvCxnSpPr>
          <p:nvPr/>
        </p:nvCxnSpPr>
        <p:spPr>
          <a:xfrm>
            <a:off x="5275868" y="5915737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110B6D0-34FA-1E7E-DE85-9317A619F4BC}"/>
              </a:ext>
            </a:extLst>
          </p:cNvPr>
          <p:cNvCxnSpPr>
            <a:cxnSpLocks/>
          </p:cNvCxnSpPr>
          <p:nvPr/>
        </p:nvCxnSpPr>
        <p:spPr>
          <a:xfrm flipV="1">
            <a:off x="2068719" y="3203194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96EDA84-6281-8C7D-3EBB-001F611CC873}"/>
              </a:ext>
            </a:extLst>
          </p:cNvPr>
          <p:cNvSpPr/>
          <p:nvPr/>
        </p:nvSpPr>
        <p:spPr>
          <a:xfrm>
            <a:off x="3593306" y="772602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3E3BA2-308F-904E-5A2D-FBB011AD5CB8}"/>
              </a:ext>
            </a:extLst>
          </p:cNvPr>
          <p:cNvSpPr/>
          <p:nvPr/>
        </p:nvSpPr>
        <p:spPr>
          <a:xfrm>
            <a:off x="3593763" y="269868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5FCDDF-2C9C-1C8D-1CEF-13E3F42A05B2}"/>
              </a:ext>
            </a:extLst>
          </p:cNvPr>
          <p:cNvSpPr/>
          <p:nvPr/>
        </p:nvSpPr>
        <p:spPr>
          <a:xfrm>
            <a:off x="9809301" y="5183116"/>
            <a:ext cx="832272" cy="96194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CB43806-E854-0BE0-3ECB-695CF8277E1C}"/>
              </a:ext>
            </a:extLst>
          </p:cNvPr>
          <p:cNvCxnSpPr>
            <a:cxnSpLocks/>
          </p:cNvCxnSpPr>
          <p:nvPr/>
        </p:nvCxnSpPr>
        <p:spPr>
          <a:xfrm>
            <a:off x="8290118" y="4696262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D4E9ECF-AE03-8A96-8CB7-EE576E1777DC}"/>
              </a:ext>
            </a:extLst>
          </p:cNvPr>
          <p:cNvCxnSpPr>
            <a:cxnSpLocks/>
          </p:cNvCxnSpPr>
          <p:nvPr/>
        </p:nvCxnSpPr>
        <p:spPr>
          <a:xfrm>
            <a:off x="8854928" y="2956940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EA95440-5E94-11D3-8B9F-5C60AD31BA34}"/>
              </a:ext>
            </a:extLst>
          </p:cNvPr>
          <p:cNvCxnSpPr>
            <a:cxnSpLocks/>
          </p:cNvCxnSpPr>
          <p:nvPr/>
        </p:nvCxnSpPr>
        <p:spPr>
          <a:xfrm flipH="1">
            <a:off x="8853262" y="5559122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DA58AD1-A699-8A1E-C3D3-AA9786836C1C}"/>
              </a:ext>
            </a:extLst>
          </p:cNvPr>
          <p:cNvCxnSpPr>
            <a:cxnSpLocks/>
          </p:cNvCxnSpPr>
          <p:nvPr/>
        </p:nvCxnSpPr>
        <p:spPr>
          <a:xfrm>
            <a:off x="885326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289B9A4-FB58-9E4F-F68D-E2B91507CA6A}"/>
              </a:ext>
            </a:extLst>
          </p:cNvPr>
          <p:cNvCxnSpPr>
            <a:cxnSpLocks/>
          </p:cNvCxnSpPr>
          <p:nvPr/>
        </p:nvCxnSpPr>
        <p:spPr>
          <a:xfrm>
            <a:off x="196556" y="269297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235030F-721D-5694-A412-D643049B0691}"/>
              </a:ext>
            </a:extLst>
          </p:cNvPr>
          <p:cNvCxnSpPr>
            <a:cxnSpLocks/>
          </p:cNvCxnSpPr>
          <p:nvPr/>
        </p:nvCxnSpPr>
        <p:spPr>
          <a:xfrm>
            <a:off x="196556" y="247434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0FB9552-5661-3354-81D0-1C69965CA37C}"/>
              </a:ext>
            </a:extLst>
          </p:cNvPr>
          <p:cNvCxnSpPr>
            <a:cxnSpLocks/>
          </p:cNvCxnSpPr>
          <p:nvPr/>
        </p:nvCxnSpPr>
        <p:spPr>
          <a:xfrm>
            <a:off x="196556" y="22572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9B2F053-6025-991F-7C9A-28651D466398}"/>
              </a:ext>
            </a:extLst>
          </p:cNvPr>
          <p:cNvCxnSpPr>
            <a:cxnSpLocks/>
          </p:cNvCxnSpPr>
          <p:nvPr/>
        </p:nvCxnSpPr>
        <p:spPr>
          <a:xfrm>
            <a:off x="196556" y="202242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14EB0E6-1F72-175A-62B6-6FBE57432BA0}"/>
              </a:ext>
            </a:extLst>
          </p:cNvPr>
          <p:cNvCxnSpPr>
            <a:cxnSpLocks/>
          </p:cNvCxnSpPr>
          <p:nvPr/>
        </p:nvCxnSpPr>
        <p:spPr>
          <a:xfrm>
            <a:off x="196556" y="180029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9524A66-D6E3-66BE-4522-E72420CFC4D6}"/>
              </a:ext>
            </a:extLst>
          </p:cNvPr>
          <p:cNvCxnSpPr>
            <a:cxnSpLocks/>
          </p:cNvCxnSpPr>
          <p:nvPr/>
        </p:nvCxnSpPr>
        <p:spPr>
          <a:xfrm>
            <a:off x="183195" y="853465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692ADB1B-1EAA-9220-3108-57A798C54A67}"/>
              </a:ext>
            </a:extLst>
          </p:cNvPr>
          <p:cNvCxnSpPr>
            <a:cxnSpLocks/>
          </p:cNvCxnSpPr>
          <p:nvPr/>
        </p:nvCxnSpPr>
        <p:spPr>
          <a:xfrm>
            <a:off x="183195" y="441726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A798E03-B7C0-1B1B-A838-6C7DC2EB0799}"/>
              </a:ext>
            </a:extLst>
          </p:cNvPr>
          <p:cNvCxnSpPr>
            <a:cxnSpLocks/>
          </p:cNvCxnSpPr>
          <p:nvPr/>
        </p:nvCxnSpPr>
        <p:spPr>
          <a:xfrm>
            <a:off x="10612390" y="2956940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DF75949-7095-7229-6700-006FB88746F1}"/>
              </a:ext>
            </a:extLst>
          </p:cNvPr>
          <p:cNvCxnSpPr>
            <a:cxnSpLocks/>
          </p:cNvCxnSpPr>
          <p:nvPr/>
        </p:nvCxnSpPr>
        <p:spPr>
          <a:xfrm flipH="1">
            <a:off x="10628609" y="5559121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3325F7D3-84E7-ED57-6631-231441D16B67}"/>
              </a:ext>
            </a:extLst>
          </p:cNvPr>
          <p:cNvCxnSpPr>
            <a:cxnSpLocks/>
          </p:cNvCxnSpPr>
          <p:nvPr/>
        </p:nvCxnSpPr>
        <p:spPr>
          <a:xfrm>
            <a:off x="2068719" y="3398177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D0057D48-DB44-E66D-8F29-37274F6A1F9D}"/>
              </a:ext>
            </a:extLst>
          </p:cNvPr>
          <p:cNvSpPr/>
          <p:nvPr/>
        </p:nvSpPr>
        <p:spPr>
          <a:xfrm rot="5400000">
            <a:off x="5162672" y="2523128"/>
            <a:ext cx="761606" cy="405617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F1B98A00-E4E4-35DA-7BA2-EE0E860A5E23}"/>
              </a:ext>
            </a:extLst>
          </p:cNvPr>
          <p:cNvCxnSpPr>
            <a:cxnSpLocks/>
          </p:cNvCxnSpPr>
          <p:nvPr/>
        </p:nvCxnSpPr>
        <p:spPr>
          <a:xfrm>
            <a:off x="3911091" y="2238295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053326-8D73-2E8A-12EE-F282CC552287}"/>
              </a:ext>
            </a:extLst>
          </p:cNvPr>
          <p:cNvSpPr txBox="1"/>
          <p:nvPr/>
        </p:nvSpPr>
        <p:spPr>
          <a:xfrm>
            <a:off x="3085486" y="543601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9DA1EC-9A95-0BC8-EC08-CCB478D00BD8}"/>
              </a:ext>
            </a:extLst>
          </p:cNvPr>
          <p:cNvSpPr txBox="1"/>
          <p:nvPr/>
        </p:nvSpPr>
        <p:spPr>
          <a:xfrm>
            <a:off x="1724205" y="4134920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0BC545-E13D-B0A6-8DB5-076A12EDBB5B}"/>
              </a:ext>
            </a:extLst>
          </p:cNvPr>
          <p:cNvSpPr txBox="1"/>
          <p:nvPr/>
        </p:nvSpPr>
        <p:spPr>
          <a:xfrm>
            <a:off x="5532711" y="564887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2C49B41-1D60-E124-F1C7-A88349617461}"/>
              </a:ext>
            </a:extLst>
          </p:cNvPr>
          <p:cNvSpPr txBox="1"/>
          <p:nvPr/>
        </p:nvSpPr>
        <p:spPr>
          <a:xfrm>
            <a:off x="9047447" y="263092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E38F5B9-83FA-4792-F24B-42BE5FA27865}"/>
              </a:ext>
            </a:extLst>
          </p:cNvPr>
          <p:cNvSpPr txBox="1"/>
          <p:nvPr/>
        </p:nvSpPr>
        <p:spPr>
          <a:xfrm>
            <a:off x="9045990" y="5234309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1CADAD-0BA6-347A-A7BD-336AA1885047}"/>
              </a:ext>
            </a:extLst>
          </p:cNvPr>
          <p:cNvSpPr txBox="1"/>
          <p:nvPr/>
        </p:nvSpPr>
        <p:spPr>
          <a:xfrm>
            <a:off x="11377880" y="2672378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E0A7D76-4E6E-FA7B-25C6-6C448EB9F563}"/>
              </a:ext>
            </a:extLst>
          </p:cNvPr>
          <p:cNvCxnSpPr>
            <a:cxnSpLocks/>
          </p:cNvCxnSpPr>
          <p:nvPr/>
        </p:nvCxnSpPr>
        <p:spPr>
          <a:xfrm>
            <a:off x="11404884" y="2956940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55269BA-F04C-9A82-750C-836A9861CF77}"/>
              </a:ext>
            </a:extLst>
          </p:cNvPr>
          <p:cNvCxnSpPr>
            <a:cxnSpLocks/>
          </p:cNvCxnSpPr>
          <p:nvPr/>
        </p:nvCxnSpPr>
        <p:spPr>
          <a:xfrm>
            <a:off x="1106941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2096BBB-181A-8A56-D27B-A574EBDA5B90}"/>
              </a:ext>
            </a:extLst>
          </p:cNvPr>
          <p:cNvCxnSpPr>
            <a:cxnSpLocks/>
          </p:cNvCxnSpPr>
          <p:nvPr/>
        </p:nvCxnSpPr>
        <p:spPr>
          <a:xfrm>
            <a:off x="10196254" y="2113578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9630353-E6C8-1207-D94B-B8CDE628EDCA}"/>
              </a:ext>
            </a:extLst>
          </p:cNvPr>
          <p:cNvCxnSpPr>
            <a:cxnSpLocks/>
          </p:cNvCxnSpPr>
          <p:nvPr/>
        </p:nvCxnSpPr>
        <p:spPr>
          <a:xfrm>
            <a:off x="10196254" y="4636371"/>
            <a:ext cx="0" cy="54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31768EC-B0E6-1A2E-6E9A-A425F65B09EC}"/>
              </a:ext>
            </a:extLst>
          </p:cNvPr>
          <p:cNvSpPr txBox="1"/>
          <p:nvPr/>
        </p:nvSpPr>
        <p:spPr>
          <a:xfrm>
            <a:off x="8336469" y="4390150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6FF15595-2C6F-41C1-0443-A0F2567B45D3}"/>
              </a:ext>
            </a:extLst>
          </p:cNvPr>
          <p:cNvCxnSpPr>
            <a:cxnSpLocks/>
          </p:cNvCxnSpPr>
          <p:nvPr/>
        </p:nvCxnSpPr>
        <p:spPr>
          <a:xfrm flipV="1">
            <a:off x="1989140" y="42238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C20DD1FD-D66C-74CE-5E13-85A4B59CB627}"/>
              </a:ext>
            </a:extLst>
          </p:cNvPr>
          <p:cNvCxnSpPr>
            <a:cxnSpLocks/>
          </p:cNvCxnSpPr>
          <p:nvPr/>
        </p:nvCxnSpPr>
        <p:spPr>
          <a:xfrm flipV="1">
            <a:off x="3156167" y="559761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E995BCD7-4C66-6EEE-BFD1-DCCA6BF2B450}"/>
              </a:ext>
            </a:extLst>
          </p:cNvPr>
          <p:cNvCxnSpPr>
            <a:cxnSpLocks/>
          </p:cNvCxnSpPr>
          <p:nvPr/>
        </p:nvCxnSpPr>
        <p:spPr>
          <a:xfrm flipV="1">
            <a:off x="5596410" y="581635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ACAB4D9-DE12-F24C-ADB7-58198CD1F102}"/>
              </a:ext>
            </a:extLst>
          </p:cNvPr>
          <p:cNvCxnSpPr>
            <a:cxnSpLocks/>
          </p:cNvCxnSpPr>
          <p:nvPr/>
        </p:nvCxnSpPr>
        <p:spPr>
          <a:xfrm flipV="1">
            <a:off x="9177006" y="5461243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069F75DB-15FF-F31B-492B-D3C217F9DC0D}"/>
              </a:ext>
            </a:extLst>
          </p:cNvPr>
          <p:cNvCxnSpPr>
            <a:cxnSpLocks/>
          </p:cNvCxnSpPr>
          <p:nvPr/>
        </p:nvCxnSpPr>
        <p:spPr>
          <a:xfrm flipV="1">
            <a:off x="9189265" y="287495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EA4B895-A24A-4F06-320A-45EEB55F5532}"/>
              </a:ext>
            </a:extLst>
          </p:cNvPr>
          <p:cNvCxnSpPr>
            <a:cxnSpLocks/>
          </p:cNvCxnSpPr>
          <p:nvPr/>
        </p:nvCxnSpPr>
        <p:spPr>
          <a:xfrm flipV="1">
            <a:off x="8487205" y="459838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E2B58699-FECC-2E9F-85B9-BB6962DF8374}"/>
              </a:ext>
            </a:extLst>
          </p:cNvPr>
          <p:cNvCxnSpPr>
            <a:cxnSpLocks/>
          </p:cNvCxnSpPr>
          <p:nvPr/>
        </p:nvCxnSpPr>
        <p:spPr>
          <a:xfrm flipH="1" flipV="1">
            <a:off x="10195901" y="4645838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5269ED-7B3F-F126-CBA2-E1DF2224F1C1}"/>
              </a:ext>
            </a:extLst>
          </p:cNvPr>
          <p:cNvCxnSpPr>
            <a:cxnSpLocks/>
          </p:cNvCxnSpPr>
          <p:nvPr/>
        </p:nvCxnSpPr>
        <p:spPr>
          <a:xfrm>
            <a:off x="11404884" y="4657864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E50C6A-FC3F-19F8-9B31-024E526D23AD}"/>
              </a:ext>
            </a:extLst>
          </p:cNvPr>
          <p:cNvCxnSpPr>
            <a:cxnSpLocks/>
          </p:cNvCxnSpPr>
          <p:nvPr/>
        </p:nvCxnSpPr>
        <p:spPr>
          <a:xfrm>
            <a:off x="10628609" y="3271268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8F45EFC1-8154-C549-47A3-B2C1913F243F}"/>
              </a:ext>
            </a:extLst>
          </p:cNvPr>
          <p:cNvCxnSpPr>
            <a:cxnSpLocks/>
          </p:cNvCxnSpPr>
          <p:nvPr/>
        </p:nvCxnSpPr>
        <p:spPr>
          <a:xfrm>
            <a:off x="10849010" y="3271268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43363560-F7A6-4939-14A2-072E27927BED}"/>
              </a:ext>
            </a:extLst>
          </p:cNvPr>
          <p:cNvSpPr txBox="1"/>
          <p:nvPr/>
        </p:nvSpPr>
        <p:spPr>
          <a:xfrm>
            <a:off x="11377879" y="4381141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17E3F8B-4A2F-0079-3691-6058A215FE89}"/>
              </a:ext>
            </a:extLst>
          </p:cNvPr>
          <p:cNvSpPr txBox="1"/>
          <p:nvPr/>
        </p:nvSpPr>
        <p:spPr>
          <a:xfrm>
            <a:off x="9798269" y="1879957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558018-0D65-A3E7-F60C-5976FDB3F75B}"/>
              </a:ext>
            </a:extLst>
          </p:cNvPr>
          <p:cNvSpPr txBox="1"/>
          <p:nvPr/>
        </p:nvSpPr>
        <p:spPr>
          <a:xfrm>
            <a:off x="5267624" y="2602825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C1A0904F-5717-A535-2AD0-BD98488D753F}"/>
              </a:ext>
            </a:extLst>
          </p:cNvPr>
          <p:cNvSpPr/>
          <p:nvPr/>
        </p:nvSpPr>
        <p:spPr>
          <a:xfrm>
            <a:off x="6679742" y="5043613"/>
            <a:ext cx="1008932" cy="310581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8F6F4D51-3218-090E-8D37-624E09068217}"/>
              </a:ext>
            </a:extLst>
          </p:cNvPr>
          <p:cNvSpPr txBox="1"/>
          <p:nvPr/>
        </p:nvSpPr>
        <p:spPr>
          <a:xfrm>
            <a:off x="6849919" y="509672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16x1024</a:t>
            </a:r>
            <a:endParaRPr lang="zh-TW" altLang="en-US" sz="1000" b="1" dirty="0"/>
          </a:p>
        </p:txBody>
      </p:sp>
      <p:sp>
        <p:nvSpPr>
          <p:cNvPr id="94" name="箭號: 上-下雙向 93">
            <a:extLst>
              <a:ext uri="{FF2B5EF4-FFF2-40B4-BE49-F238E27FC236}">
                <a16:creationId xmlns:a16="http://schemas.microsoft.com/office/drawing/2014/main" id="{6D84B908-DFFB-AD09-602D-731AA9EA2975}"/>
              </a:ext>
            </a:extLst>
          </p:cNvPr>
          <p:cNvSpPr/>
          <p:nvPr/>
        </p:nvSpPr>
        <p:spPr>
          <a:xfrm>
            <a:off x="6758910" y="3994128"/>
            <a:ext cx="811304" cy="470304"/>
          </a:xfrm>
          <a:prstGeom prst="upDownArrow">
            <a:avLst>
              <a:gd name="adj1" fmla="val 50000"/>
              <a:gd name="adj2" fmla="val 13810"/>
            </a:avLst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AFA4FA5-4880-FB88-7B26-A5741511A820}"/>
              </a:ext>
            </a:extLst>
          </p:cNvPr>
          <p:cNvSpPr txBox="1"/>
          <p:nvPr/>
        </p:nvSpPr>
        <p:spPr>
          <a:xfrm>
            <a:off x="6903145" y="410616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B0747A6-9314-F02C-FA6A-77E8CE099847}"/>
              </a:ext>
            </a:extLst>
          </p:cNvPr>
          <p:cNvCxnSpPr>
            <a:cxnSpLocks/>
          </p:cNvCxnSpPr>
          <p:nvPr/>
        </p:nvCxnSpPr>
        <p:spPr>
          <a:xfrm flipV="1">
            <a:off x="3145063" y="33002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A29E0C7-7BA4-CD22-C99C-F2C95E420DAD}"/>
              </a:ext>
            </a:extLst>
          </p:cNvPr>
          <p:cNvSpPr txBox="1"/>
          <p:nvPr/>
        </p:nvSpPr>
        <p:spPr>
          <a:xfrm>
            <a:off x="3032361" y="30892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EAF32A2D-6EE3-45CD-499A-173D4F5DDA40}"/>
              </a:ext>
            </a:extLst>
          </p:cNvPr>
          <p:cNvCxnSpPr>
            <a:cxnSpLocks/>
          </p:cNvCxnSpPr>
          <p:nvPr/>
        </p:nvCxnSpPr>
        <p:spPr>
          <a:xfrm flipV="1">
            <a:off x="3980660" y="212617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026B722-B165-E99E-3A34-AABDDEBC8C32}"/>
              </a:ext>
            </a:extLst>
          </p:cNvPr>
          <p:cNvSpPr txBox="1"/>
          <p:nvPr/>
        </p:nvSpPr>
        <p:spPr>
          <a:xfrm>
            <a:off x="3885696" y="191892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782FEE-6735-31A5-2F61-1748A82D8772}"/>
              </a:ext>
            </a:extLst>
          </p:cNvPr>
          <p:cNvSpPr/>
          <p:nvPr/>
        </p:nvSpPr>
        <p:spPr>
          <a:xfrm>
            <a:off x="4256790" y="4208740"/>
            <a:ext cx="1012745" cy="834873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Bank Control Logic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14420863-A871-B106-0E3E-109AF24B06EC}"/>
              </a:ext>
            </a:extLst>
          </p:cNvPr>
          <p:cNvCxnSpPr>
            <a:cxnSpLocks/>
          </p:cNvCxnSpPr>
          <p:nvPr/>
        </p:nvCxnSpPr>
        <p:spPr>
          <a:xfrm>
            <a:off x="2335640" y="2672378"/>
            <a:ext cx="21288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D92A7C8C-C751-85DF-49D9-1CB7005E9611}"/>
              </a:ext>
            </a:extLst>
          </p:cNvPr>
          <p:cNvCxnSpPr>
            <a:cxnSpLocks/>
          </p:cNvCxnSpPr>
          <p:nvPr/>
        </p:nvCxnSpPr>
        <p:spPr>
          <a:xfrm>
            <a:off x="2548527" y="2672378"/>
            <a:ext cx="0" cy="18275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8B551C4D-53C7-481B-EA42-5C5C394852F7}"/>
              </a:ext>
            </a:extLst>
          </p:cNvPr>
          <p:cNvCxnSpPr>
            <a:cxnSpLocks/>
          </p:cNvCxnSpPr>
          <p:nvPr/>
        </p:nvCxnSpPr>
        <p:spPr>
          <a:xfrm>
            <a:off x="2545294" y="4499919"/>
            <a:ext cx="1715083" cy="26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55517FF1-3893-B7F6-1C2E-B838C16D3EFF}"/>
              </a:ext>
            </a:extLst>
          </p:cNvPr>
          <p:cNvCxnSpPr>
            <a:cxnSpLocks/>
          </p:cNvCxnSpPr>
          <p:nvPr/>
        </p:nvCxnSpPr>
        <p:spPr>
          <a:xfrm flipH="1" flipV="1">
            <a:off x="4762056" y="3623255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5BD69DCB-1589-A219-BBFF-48A618C9894A}"/>
              </a:ext>
            </a:extLst>
          </p:cNvPr>
          <p:cNvCxnSpPr>
            <a:cxnSpLocks/>
          </p:cNvCxnSpPr>
          <p:nvPr/>
        </p:nvCxnSpPr>
        <p:spPr>
          <a:xfrm flipH="1" flipV="1">
            <a:off x="5267624" y="4654853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136C3F4-42F6-5019-3410-2A383FA5FC66}"/>
              </a:ext>
            </a:extLst>
          </p:cNvPr>
          <p:cNvCxnSpPr>
            <a:cxnSpLocks/>
          </p:cNvCxnSpPr>
          <p:nvPr/>
        </p:nvCxnSpPr>
        <p:spPr>
          <a:xfrm flipV="1">
            <a:off x="5453399" y="4645838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618556AD-A6F7-99AD-4841-BB00DC321258}"/>
              </a:ext>
            </a:extLst>
          </p:cNvPr>
          <p:cNvCxnSpPr>
            <a:cxnSpLocks/>
          </p:cNvCxnSpPr>
          <p:nvPr/>
        </p:nvCxnSpPr>
        <p:spPr>
          <a:xfrm>
            <a:off x="5453399" y="5509552"/>
            <a:ext cx="6366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25E73127-A886-69C8-FBD1-C968CE244E1A}"/>
              </a:ext>
            </a:extLst>
          </p:cNvPr>
          <p:cNvCxnSpPr>
            <a:cxnSpLocks/>
          </p:cNvCxnSpPr>
          <p:nvPr/>
        </p:nvCxnSpPr>
        <p:spPr>
          <a:xfrm flipV="1">
            <a:off x="3738899" y="2420767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A099AC41-2172-B27E-1ABB-FB7D7D893E32}"/>
              </a:ext>
            </a:extLst>
          </p:cNvPr>
          <p:cNvCxnSpPr>
            <a:cxnSpLocks/>
          </p:cNvCxnSpPr>
          <p:nvPr/>
        </p:nvCxnSpPr>
        <p:spPr>
          <a:xfrm>
            <a:off x="3738899" y="4331627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939F96-D761-875E-3208-5473C49A1E29}"/>
              </a:ext>
            </a:extLst>
          </p:cNvPr>
          <p:cNvSpPr txBox="1"/>
          <p:nvPr/>
        </p:nvSpPr>
        <p:spPr>
          <a:xfrm>
            <a:off x="-77886" y="24743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ACF8D0-F31A-F34C-7801-C1D8DF2962C6}"/>
              </a:ext>
            </a:extLst>
          </p:cNvPr>
          <p:cNvSpPr txBox="1"/>
          <p:nvPr/>
        </p:nvSpPr>
        <p:spPr>
          <a:xfrm>
            <a:off x="-77886" y="224245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CAS#</a:t>
            </a:r>
            <a:endParaRPr lang="zh-TW" altLang="en-US" sz="10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E343476-6BF3-9377-15CB-B5071DA6953D}"/>
              </a:ext>
            </a:extLst>
          </p:cNvPr>
          <p:cNvSpPr txBox="1"/>
          <p:nvPr/>
        </p:nvSpPr>
        <p:spPr>
          <a:xfrm>
            <a:off x="-77886" y="201056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RAS#</a:t>
            </a:r>
            <a:endParaRPr lang="zh-TW" altLang="en-US" sz="1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78220E-494E-FF7B-1C6F-B4CF3D6E0F8D}"/>
              </a:ext>
            </a:extLst>
          </p:cNvPr>
          <p:cNvSpPr txBox="1"/>
          <p:nvPr/>
        </p:nvSpPr>
        <p:spPr>
          <a:xfrm>
            <a:off x="-77886" y="177867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E205B0C-2444-87BD-19B8-B0B811FD601B}"/>
              </a:ext>
            </a:extLst>
          </p:cNvPr>
          <p:cNvSpPr txBox="1"/>
          <p:nvPr/>
        </p:nvSpPr>
        <p:spPr>
          <a:xfrm>
            <a:off x="-77886" y="154678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3D8DB56-2543-C7F9-D21C-3FC066977C21}"/>
              </a:ext>
            </a:extLst>
          </p:cNvPr>
          <p:cNvCxnSpPr>
            <a:cxnSpLocks/>
          </p:cNvCxnSpPr>
          <p:nvPr/>
        </p:nvCxnSpPr>
        <p:spPr>
          <a:xfrm>
            <a:off x="202525" y="151772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A581E05-0B1B-6602-573C-A52BCD70D190}"/>
              </a:ext>
            </a:extLst>
          </p:cNvPr>
          <p:cNvSpPr txBox="1"/>
          <p:nvPr/>
        </p:nvSpPr>
        <p:spPr>
          <a:xfrm>
            <a:off x="-71917" y="129887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535751E-2DBA-3561-69C2-87C9A4B93529}"/>
              </a:ext>
            </a:extLst>
          </p:cNvPr>
          <p:cNvSpPr txBox="1"/>
          <p:nvPr/>
        </p:nvSpPr>
        <p:spPr>
          <a:xfrm>
            <a:off x="-71917" y="6240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26CAA4A-9F55-017D-7269-19F2FC7BC9F1}"/>
              </a:ext>
            </a:extLst>
          </p:cNvPr>
          <p:cNvSpPr txBox="1"/>
          <p:nvPr/>
        </p:nvSpPr>
        <p:spPr>
          <a:xfrm>
            <a:off x="-71917" y="214050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DC0D9495-B399-37E3-67F7-8AB578BEE2FF}"/>
              </a:ext>
            </a:extLst>
          </p:cNvPr>
          <p:cNvCxnSpPr>
            <a:cxnSpLocks/>
          </p:cNvCxnSpPr>
          <p:nvPr/>
        </p:nvCxnSpPr>
        <p:spPr>
          <a:xfrm>
            <a:off x="2335640" y="1048728"/>
            <a:ext cx="125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0B26D86-B088-A941-CF54-01F17FBE6F44}"/>
              </a:ext>
            </a:extLst>
          </p:cNvPr>
          <p:cNvCxnSpPr>
            <a:cxnSpLocks/>
          </p:cNvCxnSpPr>
          <p:nvPr/>
        </p:nvCxnSpPr>
        <p:spPr>
          <a:xfrm>
            <a:off x="202525" y="128436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FE49199-2428-81A6-0CC3-BAF41D311C62}"/>
              </a:ext>
            </a:extLst>
          </p:cNvPr>
          <p:cNvSpPr txBox="1"/>
          <p:nvPr/>
        </p:nvSpPr>
        <p:spPr>
          <a:xfrm>
            <a:off x="-71917" y="106698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6FA3DAE-4E4C-F4D1-E8DB-1AAE95EEF32E}"/>
              </a:ext>
            </a:extLst>
          </p:cNvPr>
          <p:cNvSpPr txBox="1"/>
          <p:nvPr/>
        </p:nvSpPr>
        <p:spPr>
          <a:xfrm>
            <a:off x="2447986" y="1018983"/>
            <a:ext cx="116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ZQCL,ZQCS</a:t>
            </a:r>
            <a:endParaRPr lang="zh-TW" altLang="en-US" sz="1000" b="1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259E35A7-C721-7B3F-DDB6-32608168132D}"/>
              </a:ext>
            </a:extLst>
          </p:cNvPr>
          <p:cNvCxnSpPr>
            <a:cxnSpLocks/>
          </p:cNvCxnSpPr>
          <p:nvPr/>
        </p:nvCxnSpPr>
        <p:spPr>
          <a:xfrm flipH="1">
            <a:off x="1989139" y="5679749"/>
            <a:ext cx="845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FFB90EE-4EFC-F136-72D8-A78BE9DD7A7C}"/>
              </a:ext>
            </a:extLst>
          </p:cNvPr>
          <p:cNvSpPr/>
          <p:nvPr/>
        </p:nvSpPr>
        <p:spPr>
          <a:xfrm>
            <a:off x="931545" y="5357423"/>
            <a:ext cx="1057594" cy="787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69AC192D-2A76-9320-D750-CDCE515613AD}"/>
              </a:ext>
            </a:extLst>
          </p:cNvPr>
          <p:cNvCxnSpPr>
            <a:cxnSpLocks/>
          </p:cNvCxnSpPr>
          <p:nvPr/>
        </p:nvCxnSpPr>
        <p:spPr>
          <a:xfrm>
            <a:off x="2335640" y="1557926"/>
            <a:ext cx="27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FE286F03-B0AF-AD7A-701B-D0F328D4C8C3}"/>
              </a:ext>
            </a:extLst>
          </p:cNvPr>
          <p:cNvSpPr txBox="1"/>
          <p:nvPr/>
        </p:nvSpPr>
        <p:spPr>
          <a:xfrm>
            <a:off x="2524441" y="1440471"/>
            <a:ext cx="40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OTF</a:t>
            </a:r>
            <a:endParaRPr lang="zh-TW" altLang="en-US" sz="1000" b="1" dirty="0"/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85656023-F9F4-CA84-95D6-473CBBC6550A}"/>
              </a:ext>
            </a:extLst>
          </p:cNvPr>
          <p:cNvCxnSpPr>
            <a:cxnSpLocks/>
          </p:cNvCxnSpPr>
          <p:nvPr/>
        </p:nvCxnSpPr>
        <p:spPr>
          <a:xfrm>
            <a:off x="2545294" y="2126178"/>
            <a:ext cx="0" cy="50474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FFCE657F-1735-D397-65A2-4B1CEF65E0B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45294" y="2126178"/>
            <a:ext cx="26709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06AC2E-4F23-215A-206A-010AF0BA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" y="831744"/>
            <a:ext cx="12043954" cy="47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1F00-033F-5D3C-5613-74A6C117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9337B59-6FAC-8518-4F5D-D3CDDF796668}"/>
              </a:ext>
            </a:extLst>
          </p:cNvPr>
          <p:cNvSpPr/>
          <p:nvPr/>
        </p:nvSpPr>
        <p:spPr>
          <a:xfrm>
            <a:off x="563395" y="143349"/>
            <a:ext cx="10841489" cy="6395944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4F64FF3-28B4-80FA-549F-D770FA9F96D3}"/>
              </a:ext>
            </a:extLst>
          </p:cNvPr>
          <p:cNvSpPr txBox="1"/>
          <p:nvPr/>
        </p:nvSpPr>
        <p:spPr>
          <a:xfrm>
            <a:off x="4850972" y="261019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5A2EB7-3E03-6ADF-C38E-492217AC6442}"/>
              </a:ext>
            </a:extLst>
          </p:cNvPr>
          <p:cNvSpPr/>
          <p:nvPr/>
        </p:nvSpPr>
        <p:spPr>
          <a:xfrm>
            <a:off x="975888" y="953430"/>
            <a:ext cx="1359752" cy="2000038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Control Logic</a:t>
            </a:r>
            <a:endParaRPr lang="zh-TW" altLang="en-US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5D58C3-81D2-710D-44BA-C395F1BC8E57}"/>
              </a:ext>
            </a:extLst>
          </p:cNvPr>
          <p:cNvSpPr/>
          <p:nvPr/>
        </p:nvSpPr>
        <p:spPr>
          <a:xfrm>
            <a:off x="6106154" y="1845054"/>
            <a:ext cx="2176205" cy="176100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46C107-DB27-83AD-C9F4-B7BC1451BB31}"/>
              </a:ext>
            </a:extLst>
          </p:cNvPr>
          <p:cNvSpPr/>
          <p:nvPr/>
        </p:nvSpPr>
        <p:spPr>
          <a:xfrm>
            <a:off x="6106154" y="3693847"/>
            <a:ext cx="2176205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buffer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CD424A-A99D-1EF1-0C3A-1E2650131BB5}"/>
              </a:ext>
            </a:extLst>
          </p:cNvPr>
          <p:cNvSpPr/>
          <p:nvPr/>
        </p:nvSpPr>
        <p:spPr>
          <a:xfrm rot="5400000">
            <a:off x="5002498" y="2588841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Decoder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CB5B9E-A4D2-57A4-3AC2-1CEE97A4E083}"/>
              </a:ext>
            </a:extLst>
          </p:cNvPr>
          <p:cNvSpPr/>
          <p:nvPr/>
        </p:nvSpPr>
        <p:spPr>
          <a:xfrm>
            <a:off x="2812391" y="1845054"/>
            <a:ext cx="1081382" cy="562248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Refresh Counter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F23E31-4FE9-A2E3-E40B-0BB82D70CB4E}"/>
              </a:ext>
            </a:extLst>
          </p:cNvPr>
          <p:cNvSpPr/>
          <p:nvPr/>
        </p:nvSpPr>
        <p:spPr>
          <a:xfrm>
            <a:off x="1129874" y="2630923"/>
            <a:ext cx="1080217" cy="572271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Mode Register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4EFAE1-C598-314B-7C02-484BEC856C41}"/>
              </a:ext>
            </a:extLst>
          </p:cNvPr>
          <p:cNvSpPr/>
          <p:nvPr/>
        </p:nvSpPr>
        <p:spPr>
          <a:xfrm>
            <a:off x="4256790" y="1845054"/>
            <a:ext cx="1073360" cy="178432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7EB025-1501-1384-30E7-43429680C78B}"/>
              </a:ext>
            </a:extLst>
          </p:cNvPr>
          <p:cNvSpPr/>
          <p:nvPr/>
        </p:nvSpPr>
        <p:spPr>
          <a:xfrm>
            <a:off x="9780119" y="2515703"/>
            <a:ext cx="832271" cy="882474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7CA5C5-82E4-59ED-EA24-B758E4715EF1}"/>
              </a:ext>
            </a:extLst>
          </p:cNvPr>
          <p:cNvSpPr/>
          <p:nvPr/>
        </p:nvSpPr>
        <p:spPr>
          <a:xfrm>
            <a:off x="4256790" y="5378047"/>
            <a:ext cx="1012745" cy="767015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CDD04C-AEEC-E508-5986-4143B69AAB70}"/>
              </a:ext>
            </a:extLst>
          </p:cNvPr>
          <p:cNvSpPr/>
          <p:nvPr/>
        </p:nvSpPr>
        <p:spPr>
          <a:xfrm>
            <a:off x="6106154" y="4484027"/>
            <a:ext cx="2176205" cy="544248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A52620-BF24-5E0B-E1E1-4F95EA04B96A}"/>
              </a:ext>
            </a:extLst>
          </p:cNvPr>
          <p:cNvSpPr/>
          <p:nvPr/>
        </p:nvSpPr>
        <p:spPr>
          <a:xfrm>
            <a:off x="6106154" y="5378049"/>
            <a:ext cx="2176205" cy="767013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CAF7560-A25C-13F7-952B-9997364E31F2}"/>
              </a:ext>
            </a:extLst>
          </p:cNvPr>
          <p:cNvCxnSpPr>
            <a:cxnSpLocks/>
          </p:cNvCxnSpPr>
          <p:nvPr/>
        </p:nvCxnSpPr>
        <p:spPr>
          <a:xfrm>
            <a:off x="149503" y="568223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1F55C1-ACA7-7287-C74C-6BFDD5E7814E}"/>
              </a:ext>
            </a:extLst>
          </p:cNvPr>
          <p:cNvSpPr txBox="1"/>
          <p:nvPr/>
        </p:nvSpPr>
        <p:spPr>
          <a:xfrm>
            <a:off x="-58241" y="5436011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E78F38B-E425-611F-94B7-8158D0B69A66}"/>
              </a:ext>
            </a:extLst>
          </p:cNvPr>
          <p:cNvCxnSpPr>
            <a:cxnSpLocks/>
          </p:cNvCxnSpPr>
          <p:nvPr/>
        </p:nvCxnSpPr>
        <p:spPr>
          <a:xfrm>
            <a:off x="2066278" y="5679750"/>
            <a:ext cx="2192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3DA60D2-4852-1AF2-2315-DC6DB50B85E6}"/>
              </a:ext>
            </a:extLst>
          </p:cNvPr>
          <p:cNvCxnSpPr>
            <a:cxnSpLocks/>
          </p:cNvCxnSpPr>
          <p:nvPr/>
        </p:nvCxnSpPr>
        <p:spPr>
          <a:xfrm>
            <a:off x="5275868" y="5915737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C3E0087-B168-62C3-5FC5-6A5EB30512DB}"/>
              </a:ext>
            </a:extLst>
          </p:cNvPr>
          <p:cNvCxnSpPr>
            <a:cxnSpLocks/>
          </p:cNvCxnSpPr>
          <p:nvPr/>
        </p:nvCxnSpPr>
        <p:spPr>
          <a:xfrm flipV="1">
            <a:off x="2068719" y="3203194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5E95407-1979-8CAF-0459-5A9422BA79BD}"/>
              </a:ext>
            </a:extLst>
          </p:cNvPr>
          <p:cNvSpPr/>
          <p:nvPr/>
        </p:nvSpPr>
        <p:spPr>
          <a:xfrm>
            <a:off x="3593306" y="772602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D9785AE-BD17-AB29-DABB-693F2EDA400B}"/>
              </a:ext>
            </a:extLst>
          </p:cNvPr>
          <p:cNvSpPr/>
          <p:nvPr/>
        </p:nvSpPr>
        <p:spPr>
          <a:xfrm>
            <a:off x="3593763" y="269868"/>
            <a:ext cx="1168750" cy="369332"/>
          </a:xfrm>
          <a:prstGeom prst="rect">
            <a:avLst/>
          </a:prstGeom>
          <a:solidFill>
            <a:srgbClr val="CEE8F7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1BBAEF-95D6-177D-2C72-E6DD6B8D4DC3}"/>
              </a:ext>
            </a:extLst>
          </p:cNvPr>
          <p:cNvSpPr/>
          <p:nvPr/>
        </p:nvSpPr>
        <p:spPr>
          <a:xfrm>
            <a:off x="9809301" y="5183116"/>
            <a:ext cx="832272" cy="96194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1691D49-B1CF-9A79-EFF5-48E3C6BC5F7B}"/>
              </a:ext>
            </a:extLst>
          </p:cNvPr>
          <p:cNvCxnSpPr>
            <a:cxnSpLocks/>
          </p:cNvCxnSpPr>
          <p:nvPr/>
        </p:nvCxnSpPr>
        <p:spPr>
          <a:xfrm>
            <a:off x="8290118" y="4696262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1444170-FC5A-15EE-C6AE-6F8018710A43}"/>
              </a:ext>
            </a:extLst>
          </p:cNvPr>
          <p:cNvCxnSpPr>
            <a:cxnSpLocks/>
          </p:cNvCxnSpPr>
          <p:nvPr/>
        </p:nvCxnSpPr>
        <p:spPr>
          <a:xfrm>
            <a:off x="8854928" y="2956940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D8B29FD-2EF5-859A-A8E0-581E1C9DDE7F}"/>
              </a:ext>
            </a:extLst>
          </p:cNvPr>
          <p:cNvCxnSpPr>
            <a:cxnSpLocks/>
          </p:cNvCxnSpPr>
          <p:nvPr/>
        </p:nvCxnSpPr>
        <p:spPr>
          <a:xfrm flipH="1">
            <a:off x="8853262" y="5559122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891BBC8D-FBE9-9F1B-ABFE-11B5CE15C627}"/>
              </a:ext>
            </a:extLst>
          </p:cNvPr>
          <p:cNvCxnSpPr>
            <a:cxnSpLocks/>
          </p:cNvCxnSpPr>
          <p:nvPr/>
        </p:nvCxnSpPr>
        <p:spPr>
          <a:xfrm>
            <a:off x="885326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8DC2FAEC-19BD-2B31-E3FD-292F5A2C139A}"/>
              </a:ext>
            </a:extLst>
          </p:cNvPr>
          <p:cNvCxnSpPr>
            <a:cxnSpLocks/>
          </p:cNvCxnSpPr>
          <p:nvPr/>
        </p:nvCxnSpPr>
        <p:spPr>
          <a:xfrm>
            <a:off x="196556" y="269297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D833873-F304-5909-1F57-A67505F71922}"/>
              </a:ext>
            </a:extLst>
          </p:cNvPr>
          <p:cNvCxnSpPr>
            <a:cxnSpLocks/>
          </p:cNvCxnSpPr>
          <p:nvPr/>
        </p:nvCxnSpPr>
        <p:spPr>
          <a:xfrm>
            <a:off x="196556" y="247434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017700F-9B22-7ABF-497F-225F0FE38738}"/>
              </a:ext>
            </a:extLst>
          </p:cNvPr>
          <p:cNvCxnSpPr>
            <a:cxnSpLocks/>
          </p:cNvCxnSpPr>
          <p:nvPr/>
        </p:nvCxnSpPr>
        <p:spPr>
          <a:xfrm>
            <a:off x="196556" y="22572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7250344-B6CF-5301-39C7-13EAF945D583}"/>
              </a:ext>
            </a:extLst>
          </p:cNvPr>
          <p:cNvCxnSpPr>
            <a:cxnSpLocks/>
          </p:cNvCxnSpPr>
          <p:nvPr/>
        </p:nvCxnSpPr>
        <p:spPr>
          <a:xfrm>
            <a:off x="196556" y="202242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73E4D19-64C9-C446-179B-D06A25ADC194}"/>
              </a:ext>
            </a:extLst>
          </p:cNvPr>
          <p:cNvCxnSpPr>
            <a:cxnSpLocks/>
          </p:cNvCxnSpPr>
          <p:nvPr/>
        </p:nvCxnSpPr>
        <p:spPr>
          <a:xfrm>
            <a:off x="196556" y="180029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1DE3AD2-8B4C-F802-6BED-82D1BF0DAE3F}"/>
              </a:ext>
            </a:extLst>
          </p:cNvPr>
          <p:cNvCxnSpPr>
            <a:cxnSpLocks/>
          </p:cNvCxnSpPr>
          <p:nvPr/>
        </p:nvCxnSpPr>
        <p:spPr>
          <a:xfrm>
            <a:off x="183195" y="853465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3EAAC306-F500-9810-1E7F-12B08E5AC3AE}"/>
              </a:ext>
            </a:extLst>
          </p:cNvPr>
          <p:cNvCxnSpPr>
            <a:cxnSpLocks/>
          </p:cNvCxnSpPr>
          <p:nvPr/>
        </p:nvCxnSpPr>
        <p:spPr>
          <a:xfrm>
            <a:off x="183195" y="441726"/>
            <a:ext cx="3410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802C564C-9AE9-828C-F2B7-F63290BE544F}"/>
              </a:ext>
            </a:extLst>
          </p:cNvPr>
          <p:cNvCxnSpPr>
            <a:cxnSpLocks/>
          </p:cNvCxnSpPr>
          <p:nvPr/>
        </p:nvCxnSpPr>
        <p:spPr>
          <a:xfrm>
            <a:off x="10612390" y="2956940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45C8834A-FCAD-3937-FAAD-8FE11F346AB7}"/>
              </a:ext>
            </a:extLst>
          </p:cNvPr>
          <p:cNvCxnSpPr>
            <a:cxnSpLocks/>
          </p:cNvCxnSpPr>
          <p:nvPr/>
        </p:nvCxnSpPr>
        <p:spPr>
          <a:xfrm flipH="1">
            <a:off x="10628609" y="5559121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14BC8484-4229-3328-3CDE-412CF286B90E}"/>
              </a:ext>
            </a:extLst>
          </p:cNvPr>
          <p:cNvCxnSpPr>
            <a:cxnSpLocks/>
          </p:cNvCxnSpPr>
          <p:nvPr/>
        </p:nvCxnSpPr>
        <p:spPr>
          <a:xfrm>
            <a:off x="2068719" y="3398177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EAA4CBC3-B785-7CBC-FF51-2C0FDB97AD41}"/>
              </a:ext>
            </a:extLst>
          </p:cNvPr>
          <p:cNvSpPr/>
          <p:nvPr/>
        </p:nvSpPr>
        <p:spPr>
          <a:xfrm rot="5400000">
            <a:off x="5162672" y="2523128"/>
            <a:ext cx="761606" cy="405617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E154A30-A184-E57B-284D-44F369F90111}"/>
              </a:ext>
            </a:extLst>
          </p:cNvPr>
          <p:cNvCxnSpPr>
            <a:cxnSpLocks/>
          </p:cNvCxnSpPr>
          <p:nvPr/>
        </p:nvCxnSpPr>
        <p:spPr>
          <a:xfrm>
            <a:off x="3911091" y="2238295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3E17C2-8DAB-B0E1-5257-EF09EDBACADA}"/>
              </a:ext>
            </a:extLst>
          </p:cNvPr>
          <p:cNvSpPr txBox="1"/>
          <p:nvPr/>
        </p:nvSpPr>
        <p:spPr>
          <a:xfrm>
            <a:off x="3085486" y="543601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103774-9A84-C533-0F93-7CA55886E268}"/>
              </a:ext>
            </a:extLst>
          </p:cNvPr>
          <p:cNvSpPr txBox="1"/>
          <p:nvPr/>
        </p:nvSpPr>
        <p:spPr>
          <a:xfrm>
            <a:off x="1724205" y="4134920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FEC5BC-2FF9-FBB4-DBD7-869433A0BA4C}"/>
              </a:ext>
            </a:extLst>
          </p:cNvPr>
          <p:cNvSpPr txBox="1"/>
          <p:nvPr/>
        </p:nvSpPr>
        <p:spPr>
          <a:xfrm>
            <a:off x="5532711" y="5648871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1F9B61-26DB-2AB1-F8B3-CAAFD092A400}"/>
              </a:ext>
            </a:extLst>
          </p:cNvPr>
          <p:cNvSpPr txBox="1"/>
          <p:nvPr/>
        </p:nvSpPr>
        <p:spPr>
          <a:xfrm>
            <a:off x="9047447" y="263092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171C9B-E44B-F79A-AD6A-0A4998A27668}"/>
              </a:ext>
            </a:extLst>
          </p:cNvPr>
          <p:cNvSpPr txBox="1"/>
          <p:nvPr/>
        </p:nvSpPr>
        <p:spPr>
          <a:xfrm>
            <a:off x="9045990" y="5234309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ADF76C-19CE-0E26-FA55-C780F69EA8B3}"/>
              </a:ext>
            </a:extLst>
          </p:cNvPr>
          <p:cNvSpPr txBox="1"/>
          <p:nvPr/>
        </p:nvSpPr>
        <p:spPr>
          <a:xfrm>
            <a:off x="11377880" y="2672378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5491B48-F989-1D1A-0A64-DB62739518BA}"/>
              </a:ext>
            </a:extLst>
          </p:cNvPr>
          <p:cNvCxnSpPr>
            <a:cxnSpLocks/>
          </p:cNvCxnSpPr>
          <p:nvPr/>
        </p:nvCxnSpPr>
        <p:spPr>
          <a:xfrm>
            <a:off x="11404884" y="2956940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CC9CB27-891D-2B23-DD70-D9E8948B400F}"/>
              </a:ext>
            </a:extLst>
          </p:cNvPr>
          <p:cNvCxnSpPr>
            <a:cxnSpLocks/>
          </p:cNvCxnSpPr>
          <p:nvPr/>
        </p:nvCxnSpPr>
        <p:spPr>
          <a:xfrm>
            <a:off x="11069412" y="2956940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27E52FD-726A-AC1D-79CF-E913418CAF5E}"/>
              </a:ext>
            </a:extLst>
          </p:cNvPr>
          <p:cNvCxnSpPr>
            <a:cxnSpLocks/>
          </p:cNvCxnSpPr>
          <p:nvPr/>
        </p:nvCxnSpPr>
        <p:spPr>
          <a:xfrm>
            <a:off x="10196254" y="2113578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61C9984-0271-BCBB-D38A-2DC7E9154006}"/>
              </a:ext>
            </a:extLst>
          </p:cNvPr>
          <p:cNvCxnSpPr>
            <a:cxnSpLocks/>
          </p:cNvCxnSpPr>
          <p:nvPr/>
        </p:nvCxnSpPr>
        <p:spPr>
          <a:xfrm>
            <a:off x="10196254" y="4636371"/>
            <a:ext cx="0" cy="54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A406B7-34CF-ED30-8A57-CC7FA6187775}"/>
              </a:ext>
            </a:extLst>
          </p:cNvPr>
          <p:cNvSpPr txBox="1"/>
          <p:nvPr/>
        </p:nvSpPr>
        <p:spPr>
          <a:xfrm>
            <a:off x="8336469" y="4390150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065F775-3258-4852-CA06-6ABAD720A63D}"/>
              </a:ext>
            </a:extLst>
          </p:cNvPr>
          <p:cNvCxnSpPr>
            <a:cxnSpLocks/>
          </p:cNvCxnSpPr>
          <p:nvPr/>
        </p:nvCxnSpPr>
        <p:spPr>
          <a:xfrm flipV="1">
            <a:off x="1989140" y="42238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B07BE13C-EA5D-1E5E-4678-000256253FB2}"/>
              </a:ext>
            </a:extLst>
          </p:cNvPr>
          <p:cNvCxnSpPr>
            <a:cxnSpLocks/>
          </p:cNvCxnSpPr>
          <p:nvPr/>
        </p:nvCxnSpPr>
        <p:spPr>
          <a:xfrm flipV="1">
            <a:off x="3156167" y="559761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7A2E687-AF00-7DC6-6DB7-262BABFB6915}"/>
              </a:ext>
            </a:extLst>
          </p:cNvPr>
          <p:cNvCxnSpPr>
            <a:cxnSpLocks/>
          </p:cNvCxnSpPr>
          <p:nvPr/>
        </p:nvCxnSpPr>
        <p:spPr>
          <a:xfrm flipV="1">
            <a:off x="5596410" y="581635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D43AD3C-F468-730E-7876-B693BF8DF173}"/>
              </a:ext>
            </a:extLst>
          </p:cNvPr>
          <p:cNvCxnSpPr>
            <a:cxnSpLocks/>
          </p:cNvCxnSpPr>
          <p:nvPr/>
        </p:nvCxnSpPr>
        <p:spPr>
          <a:xfrm flipV="1">
            <a:off x="9177006" y="5461243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661F245-08BF-9F75-09E9-B8706223F277}"/>
              </a:ext>
            </a:extLst>
          </p:cNvPr>
          <p:cNvCxnSpPr>
            <a:cxnSpLocks/>
          </p:cNvCxnSpPr>
          <p:nvPr/>
        </p:nvCxnSpPr>
        <p:spPr>
          <a:xfrm flipV="1">
            <a:off x="9189265" y="287495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618F7EDE-5DE3-9727-3259-A6199F55B413}"/>
              </a:ext>
            </a:extLst>
          </p:cNvPr>
          <p:cNvCxnSpPr>
            <a:cxnSpLocks/>
          </p:cNvCxnSpPr>
          <p:nvPr/>
        </p:nvCxnSpPr>
        <p:spPr>
          <a:xfrm flipV="1">
            <a:off x="8487205" y="459838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89AA784-D9D1-D4E1-B88D-7C4E22988688}"/>
              </a:ext>
            </a:extLst>
          </p:cNvPr>
          <p:cNvCxnSpPr>
            <a:cxnSpLocks/>
          </p:cNvCxnSpPr>
          <p:nvPr/>
        </p:nvCxnSpPr>
        <p:spPr>
          <a:xfrm flipH="1" flipV="1">
            <a:off x="10195901" y="4645838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810ED3B-F729-0A1B-259C-86AF0542EEDA}"/>
              </a:ext>
            </a:extLst>
          </p:cNvPr>
          <p:cNvCxnSpPr>
            <a:cxnSpLocks/>
          </p:cNvCxnSpPr>
          <p:nvPr/>
        </p:nvCxnSpPr>
        <p:spPr>
          <a:xfrm>
            <a:off x="11404884" y="4657864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B3D69CC-573B-4477-574B-6E602374B356}"/>
              </a:ext>
            </a:extLst>
          </p:cNvPr>
          <p:cNvCxnSpPr>
            <a:cxnSpLocks/>
          </p:cNvCxnSpPr>
          <p:nvPr/>
        </p:nvCxnSpPr>
        <p:spPr>
          <a:xfrm>
            <a:off x="10628609" y="3271268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0AB4731E-820D-E03A-0B29-CDE493A3763D}"/>
              </a:ext>
            </a:extLst>
          </p:cNvPr>
          <p:cNvCxnSpPr>
            <a:cxnSpLocks/>
          </p:cNvCxnSpPr>
          <p:nvPr/>
        </p:nvCxnSpPr>
        <p:spPr>
          <a:xfrm>
            <a:off x="10849010" y="3271268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BBD3A6B-3F82-D13F-435C-FDED5FA67124}"/>
              </a:ext>
            </a:extLst>
          </p:cNvPr>
          <p:cNvSpPr txBox="1"/>
          <p:nvPr/>
        </p:nvSpPr>
        <p:spPr>
          <a:xfrm>
            <a:off x="11377879" y="4381141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C0CAF06-BFEA-BE4C-ACEB-6D2B0EFD17E8}"/>
              </a:ext>
            </a:extLst>
          </p:cNvPr>
          <p:cNvSpPr txBox="1"/>
          <p:nvPr/>
        </p:nvSpPr>
        <p:spPr>
          <a:xfrm>
            <a:off x="9798269" y="1879957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584D408-4CDC-926D-350A-1C4006279233}"/>
              </a:ext>
            </a:extLst>
          </p:cNvPr>
          <p:cNvSpPr txBox="1"/>
          <p:nvPr/>
        </p:nvSpPr>
        <p:spPr>
          <a:xfrm>
            <a:off x="5267624" y="2602825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F736A358-D9D0-E680-EEED-404736DFC0CA}"/>
              </a:ext>
            </a:extLst>
          </p:cNvPr>
          <p:cNvSpPr/>
          <p:nvPr/>
        </p:nvSpPr>
        <p:spPr>
          <a:xfrm>
            <a:off x="6679742" y="5043613"/>
            <a:ext cx="1008932" cy="310581"/>
          </a:xfrm>
          <a:prstGeom prst="upArrow">
            <a:avLst/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29C4665-4CDB-48B4-7E57-7D3FB3371075}"/>
              </a:ext>
            </a:extLst>
          </p:cNvPr>
          <p:cNvSpPr txBox="1"/>
          <p:nvPr/>
        </p:nvSpPr>
        <p:spPr>
          <a:xfrm>
            <a:off x="6849919" y="509672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16x1024</a:t>
            </a:r>
            <a:endParaRPr lang="zh-TW" altLang="en-US" sz="1000" b="1" dirty="0"/>
          </a:p>
        </p:txBody>
      </p:sp>
      <p:sp>
        <p:nvSpPr>
          <p:cNvPr id="94" name="箭號: 上-下雙向 93">
            <a:extLst>
              <a:ext uri="{FF2B5EF4-FFF2-40B4-BE49-F238E27FC236}">
                <a16:creationId xmlns:a16="http://schemas.microsoft.com/office/drawing/2014/main" id="{DE2DA550-84D0-1D4F-B21A-3819E48DD19E}"/>
              </a:ext>
            </a:extLst>
          </p:cNvPr>
          <p:cNvSpPr/>
          <p:nvPr/>
        </p:nvSpPr>
        <p:spPr>
          <a:xfrm>
            <a:off x="6758910" y="3994128"/>
            <a:ext cx="811304" cy="470304"/>
          </a:xfrm>
          <a:prstGeom prst="upDownArrow">
            <a:avLst>
              <a:gd name="adj1" fmla="val 50000"/>
              <a:gd name="adj2" fmla="val 13810"/>
            </a:avLst>
          </a:prstGeom>
          <a:solidFill>
            <a:srgbClr val="D8D8D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FB8F25E-F42A-F7B6-15A8-E28884A64F9C}"/>
              </a:ext>
            </a:extLst>
          </p:cNvPr>
          <p:cNvSpPr txBox="1"/>
          <p:nvPr/>
        </p:nvSpPr>
        <p:spPr>
          <a:xfrm>
            <a:off x="6903145" y="4106169"/>
            <a:ext cx="668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65536</a:t>
            </a:r>
            <a:endParaRPr lang="zh-TW" altLang="en-US" sz="1000" b="1" dirty="0"/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A129BFA5-B5EC-8820-35A7-EF1B124FAA13}"/>
              </a:ext>
            </a:extLst>
          </p:cNvPr>
          <p:cNvCxnSpPr>
            <a:cxnSpLocks/>
          </p:cNvCxnSpPr>
          <p:nvPr/>
        </p:nvCxnSpPr>
        <p:spPr>
          <a:xfrm flipV="1">
            <a:off x="3145063" y="33002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7D6C337C-E4FD-71A7-51F0-898FFADB4A57}"/>
              </a:ext>
            </a:extLst>
          </p:cNvPr>
          <p:cNvSpPr txBox="1"/>
          <p:nvPr/>
        </p:nvSpPr>
        <p:spPr>
          <a:xfrm>
            <a:off x="3032361" y="30892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1F407F33-E5D3-09FD-D5AB-29E05812FB01}"/>
              </a:ext>
            </a:extLst>
          </p:cNvPr>
          <p:cNvCxnSpPr>
            <a:cxnSpLocks/>
          </p:cNvCxnSpPr>
          <p:nvPr/>
        </p:nvCxnSpPr>
        <p:spPr>
          <a:xfrm flipV="1">
            <a:off x="3980660" y="2126178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417B8C0-B6EE-FC6B-7040-DF2D4C01E6F0}"/>
              </a:ext>
            </a:extLst>
          </p:cNvPr>
          <p:cNvSpPr txBox="1"/>
          <p:nvPr/>
        </p:nvSpPr>
        <p:spPr>
          <a:xfrm>
            <a:off x="3885696" y="191892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21729FB-7E5D-BCED-4A72-2B501815956C}"/>
              </a:ext>
            </a:extLst>
          </p:cNvPr>
          <p:cNvSpPr/>
          <p:nvPr/>
        </p:nvSpPr>
        <p:spPr>
          <a:xfrm>
            <a:off x="4256790" y="4208740"/>
            <a:ext cx="1012745" cy="834873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Bank Control Logic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D1B26419-D465-D6EC-F68A-55FFB93211CA}"/>
              </a:ext>
            </a:extLst>
          </p:cNvPr>
          <p:cNvCxnSpPr>
            <a:cxnSpLocks/>
          </p:cNvCxnSpPr>
          <p:nvPr/>
        </p:nvCxnSpPr>
        <p:spPr>
          <a:xfrm>
            <a:off x="2335640" y="2672378"/>
            <a:ext cx="21288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9C42F1F1-4FB5-3FA6-CF80-D158DC9416E2}"/>
              </a:ext>
            </a:extLst>
          </p:cNvPr>
          <p:cNvCxnSpPr>
            <a:cxnSpLocks/>
          </p:cNvCxnSpPr>
          <p:nvPr/>
        </p:nvCxnSpPr>
        <p:spPr>
          <a:xfrm>
            <a:off x="2548527" y="2672378"/>
            <a:ext cx="0" cy="18275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B664A677-0CF6-D255-E68A-A89342F5A0BB}"/>
              </a:ext>
            </a:extLst>
          </p:cNvPr>
          <p:cNvCxnSpPr>
            <a:cxnSpLocks/>
          </p:cNvCxnSpPr>
          <p:nvPr/>
        </p:nvCxnSpPr>
        <p:spPr>
          <a:xfrm>
            <a:off x="2545294" y="4499919"/>
            <a:ext cx="1715083" cy="265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5E43961E-F6F4-49DE-3432-648B6668FFB7}"/>
              </a:ext>
            </a:extLst>
          </p:cNvPr>
          <p:cNvCxnSpPr>
            <a:cxnSpLocks/>
          </p:cNvCxnSpPr>
          <p:nvPr/>
        </p:nvCxnSpPr>
        <p:spPr>
          <a:xfrm flipH="1" flipV="1">
            <a:off x="4762056" y="3623255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F5C5B356-F15E-97EB-613A-2503C05ADB92}"/>
              </a:ext>
            </a:extLst>
          </p:cNvPr>
          <p:cNvCxnSpPr>
            <a:cxnSpLocks/>
          </p:cNvCxnSpPr>
          <p:nvPr/>
        </p:nvCxnSpPr>
        <p:spPr>
          <a:xfrm flipH="1" flipV="1">
            <a:off x="5267624" y="4654853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DE20ECE0-8CCC-3A2A-D811-12573F5223EB}"/>
              </a:ext>
            </a:extLst>
          </p:cNvPr>
          <p:cNvCxnSpPr>
            <a:cxnSpLocks/>
          </p:cNvCxnSpPr>
          <p:nvPr/>
        </p:nvCxnSpPr>
        <p:spPr>
          <a:xfrm flipV="1">
            <a:off x="5453399" y="4645838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B1CF5B1C-C0B3-8355-9C27-39D44C9FD190}"/>
              </a:ext>
            </a:extLst>
          </p:cNvPr>
          <p:cNvCxnSpPr>
            <a:cxnSpLocks/>
          </p:cNvCxnSpPr>
          <p:nvPr/>
        </p:nvCxnSpPr>
        <p:spPr>
          <a:xfrm>
            <a:off x="5453399" y="5509552"/>
            <a:ext cx="6366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E522389F-A4A1-CD8A-F62C-329E62DF12D2}"/>
              </a:ext>
            </a:extLst>
          </p:cNvPr>
          <p:cNvCxnSpPr>
            <a:cxnSpLocks/>
          </p:cNvCxnSpPr>
          <p:nvPr/>
        </p:nvCxnSpPr>
        <p:spPr>
          <a:xfrm flipV="1">
            <a:off x="3738899" y="2420767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2F48F708-1A45-4C31-294B-EE5498FFE11F}"/>
              </a:ext>
            </a:extLst>
          </p:cNvPr>
          <p:cNvCxnSpPr>
            <a:cxnSpLocks/>
          </p:cNvCxnSpPr>
          <p:nvPr/>
        </p:nvCxnSpPr>
        <p:spPr>
          <a:xfrm>
            <a:off x="3738899" y="4331627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8458C2-938F-4DE6-9F17-603B2EE6FB77}"/>
              </a:ext>
            </a:extLst>
          </p:cNvPr>
          <p:cNvSpPr txBox="1"/>
          <p:nvPr/>
        </p:nvSpPr>
        <p:spPr>
          <a:xfrm>
            <a:off x="-77886" y="24743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94B113-B907-C774-60C8-EA012D718F20}"/>
              </a:ext>
            </a:extLst>
          </p:cNvPr>
          <p:cNvSpPr txBox="1"/>
          <p:nvPr/>
        </p:nvSpPr>
        <p:spPr>
          <a:xfrm>
            <a:off x="-77886" y="224245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CAS#</a:t>
            </a:r>
            <a:endParaRPr lang="zh-TW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5A2822-252A-848E-BF70-57A95030DBDD}"/>
              </a:ext>
            </a:extLst>
          </p:cNvPr>
          <p:cNvSpPr txBox="1"/>
          <p:nvPr/>
        </p:nvSpPr>
        <p:spPr>
          <a:xfrm>
            <a:off x="-77886" y="201056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RAS#</a:t>
            </a:r>
            <a:endParaRPr lang="zh-TW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473A597-04C8-E668-6AF6-77400F09A875}"/>
              </a:ext>
            </a:extLst>
          </p:cNvPr>
          <p:cNvSpPr txBox="1"/>
          <p:nvPr/>
        </p:nvSpPr>
        <p:spPr>
          <a:xfrm>
            <a:off x="-77886" y="177867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1924C9C-06C4-7E54-B738-CDFDA07E0F51}"/>
              </a:ext>
            </a:extLst>
          </p:cNvPr>
          <p:cNvSpPr txBox="1"/>
          <p:nvPr/>
        </p:nvSpPr>
        <p:spPr>
          <a:xfrm>
            <a:off x="-77886" y="154678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D0BF1EF-1553-6F7D-FD0F-08AED3F4C3D7}"/>
              </a:ext>
            </a:extLst>
          </p:cNvPr>
          <p:cNvCxnSpPr>
            <a:cxnSpLocks/>
          </p:cNvCxnSpPr>
          <p:nvPr/>
        </p:nvCxnSpPr>
        <p:spPr>
          <a:xfrm>
            <a:off x="202525" y="151772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B257DEC-F60A-8ED4-334C-45015B6A793C}"/>
              </a:ext>
            </a:extLst>
          </p:cNvPr>
          <p:cNvSpPr txBox="1"/>
          <p:nvPr/>
        </p:nvSpPr>
        <p:spPr>
          <a:xfrm>
            <a:off x="-71917" y="129887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DE82348-2679-826A-294A-E192130A7BE7}"/>
              </a:ext>
            </a:extLst>
          </p:cNvPr>
          <p:cNvSpPr txBox="1"/>
          <p:nvPr/>
        </p:nvSpPr>
        <p:spPr>
          <a:xfrm>
            <a:off x="-71917" y="6240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BF1584B-AEDA-91B2-EAB3-C1358271CF78}"/>
              </a:ext>
            </a:extLst>
          </p:cNvPr>
          <p:cNvSpPr txBox="1"/>
          <p:nvPr/>
        </p:nvSpPr>
        <p:spPr>
          <a:xfrm>
            <a:off x="-71917" y="214050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122D061-3FDF-8A75-8967-BF79A287D03D}"/>
              </a:ext>
            </a:extLst>
          </p:cNvPr>
          <p:cNvCxnSpPr>
            <a:cxnSpLocks/>
          </p:cNvCxnSpPr>
          <p:nvPr/>
        </p:nvCxnSpPr>
        <p:spPr>
          <a:xfrm>
            <a:off x="2335640" y="1048728"/>
            <a:ext cx="125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A05E809-EA37-38A7-FA68-A7254179EFA6}"/>
              </a:ext>
            </a:extLst>
          </p:cNvPr>
          <p:cNvCxnSpPr>
            <a:cxnSpLocks/>
          </p:cNvCxnSpPr>
          <p:nvPr/>
        </p:nvCxnSpPr>
        <p:spPr>
          <a:xfrm>
            <a:off x="202525" y="128436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E7F7E6A-A69E-95D4-F572-525050523692}"/>
              </a:ext>
            </a:extLst>
          </p:cNvPr>
          <p:cNvSpPr txBox="1"/>
          <p:nvPr/>
        </p:nvSpPr>
        <p:spPr>
          <a:xfrm>
            <a:off x="-71917" y="106698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12CDB0B-6141-4B37-CD4A-6969C8163926}"/>
              </a:ext>
            </a:extLst>
          </p:cNvPr>
          <p:cNvSpPr txBox="1"/>
          <p:nvPr/>
        </p:nvSpPr>
        <p:spPr>
          <a:xfrm>
            <a:off x="2447986" y="1018983"/>
            <a:ext cx="1168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ZQCL,ZQCS</a:t>
            </a:r>
            <a:endParaRPr lang="zh-TW" altLang="en-US" sz="1000" b="1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A7627E3A-FA21-9218-D9D3-3DCF65B3BA0D}"/>
              </a:ext>
            </a:extLst>
          </p:cNvPr>
          <p:cNvCxnSpPr>
            <a:cxnSpLocks/>
          </p:cNvCxnSpPr>
          <p:nvPr/>
        </p:nvCxnSpPr>
        <p:spPr>
          <a:xfrm flipV="1">
            <a:off x="3465867" y="2418281"/>
            <a:ext cx="0" cy="977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3D679177-EFCC-E942-D113-A35E7792CF7F}"/>
              </a:ext>
            </a:extLst>
          </p:cNvPr>
          <p:cNvCxnSpPr>
            <a:cxnSpLocks/>
          </p:cNvCxnSpPr>
          <p:nvPr/>
        </p:nvCxnSpPr>
        <p:spPr>
          <a:xfrm flipH="1">
            <a:off x="1989139" y="5679749"/>
            <a:ext cx="8455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9436F67-1E55-D3A5-DD5A-6E0FAD36CEDB}"/>
              </a:ext>
            </a:extLst>
          </p:cNvPr>
          <p:cNvSpPr/>
          <p:nvPr/>
        </p:nvSpPr>
        <p:spPr>
          <a:xfrm>
            <a:off x="931545" y="5357423"/>
            <a:ext cx="1057594" cy="787639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Address Register</a:t>
            </a:r>
            <a:endParaRPr lang="zh-TW" altLang="en-US" b="1" dirty="0"/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9B4556C6-33B5-2AC4-9406-FF7FC8FCDF79}"/>
              </a:ext>
            </a:extLst>
          </p:cNvPr>
          <p:cNvSpPr/>
          <p:nvPr/>
        </p:nvSpPr>
        <p:spPr>
          <a:xfrm>
            <a:off x="1030605" y="2257254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80E8579C-9B0D-1C13-B4EA-1BE709C8896C}"/>
              </a:ext>
            </a:extLst>
          </p:cNvPr>
          <p:cNvGrpSpPr/>
          <p:nvPr/>
        </p:nvGrpSpPr>
        <p:grpSpPr>
          <a:xfrm>
            <a:off x="2608973" y="3951704"/>
            <a:ext cx="899526" cy="553998"/>
            <a:chOff x="2611493" y="3951704"/>
            <a:chExt cx="899526" cy="553998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2011275-2EA7-4262-6A17-928720FF49D5}"/>
                </a:ext>
              </a:extLst>
            </p:cNvPr>
            <p:cNvSpPr txBox="1"/>
            <p:nvPr/>
          </p:nvSpPr>
          <p:spPr>
            <a:xfrm>
              <a:off x="2626875" y="3951704"/>
              <a:ext cx="8841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Allows Skipping Refresh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988F43E3-C8EF-A466-96FE-A563A7B661FE}"/>
                </a:ext>
              </a:extLst>
            </p:cNvPr>
            <p:cNvSpPr/>
            <p:nvPr/>
          </p:nvSpPr>
          <p:spPr>
            <a:xfrm>
              <a:off x="2611493" y="4094986"/>
              <a:ext cx="284026" cy="2631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2</a:t>
              </a:r>
              <a:endParaRPr lang="zh-TW" altLang="en-US" b="1" dirty="0"/>
            </a:p>
          </p:txBody>
        </p:sp>
      </p:grp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561A346C-9D9E-F40E-2503-5781A88C6CAB}"/>
              </a:ext>
            </a:extLst>
          </p:cNvPr>
          <p:cNvGrpSpPr/>
          <p:nvPr/>
        </p:nvGrpSpPr>
        <p:grpSpPr>
          <a:xfrm>
            <a:off x="2608973" y="2664351"/>
            <a:ext cx="890007" cy="400110"/>
            <a:chOff x="2627624" y="2663012"/>
            <a:chExt cx="890007" cy="400110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48F121FC-9CEF-7482-EBB3-A8936B754913}"/>
                </a:ext>
              </a:extLst>
            </p:cNvPr>
            <p:cNvSpPr txBox="1"/>
            <p:nvPr/>
          </p:nvSpPr>
          <p:spPr>
            <a:xfrm>
              <a:off x="2768651" y="2663012"/>
              <a:ext cx="7489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Update</a:t>
              </a:r>
            </a:p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Address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E5619AC4-BE08-3772-E0A9-01F97A0F58E7}"/>
                </a:ext>
              </a:extLst>
            </p:cNvPr>
            <p:cNvSpPr/>
            <p:nvPr/>
          </p:nvSpPr>
          <p:spPr>
            <a:xfrm>
              <a:off x="2627624" y="2726131"/>
              <a:ext cx="284026" cy="2631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3</a:t>
              </a:r>
              <a:endParaRPr lang="zh-TW" altLang="en-US" b="1" dirty="0"/>
            </a:p>
          </p:txBody>
        </p:sp>
      </p:grp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9736FB30-192C-6E0B-D76A-D53B0ECDA7DF}"/>
              </a:ext>
            </a:extLst>
          </p:cNvPr>
          <p:cNvCxnSpPr>
            <a:cxnSpLocks/>
          </p:cNvCxnSpPr>
          <p:nvPr/>
        </p:nvCxnSpPr>
        <p:spPr>
          <a:xfrm>
            <a:off x="2335640" y="1557926"/>
            <a:ext cx="27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897561DC-59CD-103C-87C1-D0F5B0E32586}"/>
              </a:ext>
            </a:extLst>
          </p:cNvPr>
          <p:cNvSpPr txBox="1"/>
          <p:nvPr/>
        </p:nvSpPr>
        <p:spPr>
          <a:xfrm>
            <a:off x="2524441" y="1440471"/>
            <a:ext cx="409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/>
              <a:t>OTF</a:t>
            </a:r>
            <a:endParaRPr lang="zh-TW" altLang="en-US" sz="1000" b="1" dirty="0"/>
          </a:p>
        </p:txBody>
      </p: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0917F314-02B5-BE51-2049-C1861B2F3576}"/>
              </a:ext>
            </a:extLst>
          </p:cNvPr>
          <p:cNvCxnSpPr>
            <a:cxnSpLocks/>
          </p:cNvCxnSpPr>
          <p:nvPr/>
        </p:nvCxnSpPr>
        <p:spPr>
          <a:xfrm>
            <a:off x="2545294" y="2126178"/>
            <a:ext cx="0" cy="50474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1CA376AD-08D5-1DE6-3D76-238CBAC4F16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45294" y="2126178"/>
            <a:ext cx="267097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CD2C5B73-C629-2F6C-927E-21BBA0BBC582}"/>
              </a:ext>
            </a:extLst>
          </p:cNvPr>
          <p:cNvSpPr txBox="1"/>
          <p:nvPr/>
        </p:nvSpPr>
        <p:spPr>
          <a:xfrm>
            <a:off x="1199904" y="2207228"/>
            <a:ext cx="89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Add New Commands</a:t>
            </a:r>
            <a:endParaRPr lang="zh-TW" alt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2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668</Words>
  <Application>Microsoft Office PowerPoint</Application>
  <PresentationFormat>寬螢幕</PresentationFormat>
  <Paragraphs>357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汪哿令</dc:creator>
  <cp:lastModifiedBy>汪哿令</cp:lastModifiedBy>
  <cp:revision>366</cp:revision>
  <dcterms:created xsi:type="dcterms:W3CDTF">2025-06-10T07:23:03Z</dcterms:created>
  <dcterms:modified xsi:type="dcterms:W3CDTF">2025-06-24T13:34:59Z</dcterms:modified>
</cp:coreProperties>
</file>