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8" r:id="rId4"/>
    <p:sldId id="261" r:id="rId5"/>
    <p:sldId id="269" r:id="rId6"/>
    <p:sldId id="268" r:id="rId7"/>
    <p:sldId id="270" r:id="rId8"/>
    <p:sldId id="263" r:id="rId9"/>
    <p:sldId id="264" r:id="rId10"/>
    <p:sldId id="265" r:id="rId11"/>
    <p:sldId id="266" r:id="rId12"/>
    <p:sldId id="267" r:id="rId13"/>
    <p:sldId id="274" r:id="rId14"/>
    <p:sldId id="279" r:id="rId15"/>
    <p:sldId id="280" r:id="rId16"/>
    <p:sldId id="277" r:id="rId17"/>
    <p:sldId id="275" r:id="rId18"/>
    <p:sldId id="27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18C85-99C1-48CE-A612-7F46AF4863B8}" v="35" dt="2025-03-17T03:23:59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4401" autoAdjust="0"/>
  </p:normalViewPr>
  <p:slideViewPr>
    <p:cSldViewPr snapToGrid="0">
      <p:cViewPr varScale="1">
        <p:scale>
          <a:sx n="83" d="100"/>
          <a:sy n="83" d="100"/>
        </p:scale>
        <p:origin x="16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東軒" userId="364fd5cd-345c-49fd-84b0-3d828d14d512" providerId="ADAL" clId="{5EF18C85-99C1-48CE-A612-7F46AF4863B8}"/>
    <pc:docChg chg="undo custSel addSld delSld modSld sldOrd">
      <pc:chgData name="陳東軒" userId="364fd5cd-345c-49fd-84b0-3d828d14d512" providerId="ADAL" clId="{5EF18C85-99C1-48CE-A612-7F46AF4863B8}" dt="2025-03-17T03:32:51.819" v="4528" actId="20577"/>
      <pc:docMkLst>
        <pc:docMk/>
      </pc:docMkLst>
      <pc:sldChg chg="modSp mod">
        <pc:chgData name="陳東軒" userId="364fd5cd-345c-49fd-84b0-3d828d14d512" providerId="ADAL" clId="{5EF18C85-99C1-48CE-A612-7F46AF4863B8}" dt="2025-03-14T06:13:23.146" v="13" actId="20577"/>
        <pc:sldMkLst>
          <pc:docMk/>
          <pc:sldMk cId="2689984274" sldId="256"/>
        </pc:sldMkLst>
        <pc:spChg chg="mod">
          <ac:chgData name="陳東軒" userId="364fd5cd-345c-49fd-84b0-3d828d14d512" providerId="ADAL" clId="{5EF18C85-99C1-48CE-A612-7F46AF4863B8}" dt="2025-03-14T06:13:23.146" v="13" actId="20577"/>
          <ac:spMkLst>
            <pc:docMk/>
            <pc:sldMk cId="2689984274" sldId="256"/>
            <ac:spMk id="5" creationId="{9F4554F9-0951-4314-9DC3-78B146CF2E11}"/>
          </ac:spMkLst>
        </pc:spChg>
      </pc:sldChg>
      <pc:sldChg chg="modSp mod">
        <pc:chgData name="陳東軒" userId="364fd5cd-345c-49fd-84b0-3d828d14d512" providerId="ADAL" clId="{5EF18C85-99C1-48CE-A612-7F46AF4863B8}" dt="2025-03-14T06:34:20.129" v="235" actId="20577"/>
        <pc:sldMkLst>
          <pc:docMk/>
          <pc:sldMk cId="1931344428" sldId="258"/>
        </pc:sldMkLst>
        <pc:spChg chg="mod">
          <ac:chgData name="陳東軒" userId="364fd5cd-345c-49fd-84b0-3d828d14d512" providerId="ADAL" clId="{5EF18C85-99C1-48CE-A612-7F46AF4863B8}" dt="2025-03-14T06:34:20.129" v="235" actId="20577"/>
          <ac:spMkLst>
            <pc:docMk/>
            <pc:sldMk cId="1931344428" sldId="258"/>
            <ac:spMk id="3" creationId="{00000000-0000-0000-0000-000000000000}"/>
          </ac:spMkLst>
        </pc:spChg>
      </pc:sldChg>
      <pc:sldChg chg="modSp del mod modShow">
        <pc:chgData name="陳東軒" userId="364fd5cd-345c-49fd-84b0-3d828d14d512" providerId="ADAL" clId="{5EF18C85-99C1-48CE-A612-7F46AF4863B8}" dt="2025-03-14T09:09:45.696" v="2651" actId="47"/>
        <pc:sldMkLst>
          <pc:docMk/>
          <pc:sldMk cId="1239183922" sldId="260"/>
        </pc:sldMkLst>
      </pc:sldChg>
      <pc:sldChg chg="modSp mod modNotesTx">
        <pc:chgData name="陳東軒" userId="364fd5cd-345c-49fd-84b0-3d828d14d512" providerId="ADAL" clId="{5EF18C85-99C1-48CE-A612-7F46AF4863B8}" dt="2025-03-14T06:50:19.957" v="512" actId="20577"/>
        <pc:sldMkLst>
          <pc:docMk/>
          <pc:sldMk cId="1374291741" sldId="261"/>
        </pc:sldMkLst>
        <pc:spChg chg="mod">
          <ac:chgData name="陳東軒" userId="364fd5cd-345c-49fd-84b0-3d828d14d512" providerId="ADAL" clId="{5EF18C85-99C1-48CE-A612-7F46AF4863B8}" dt="2025-03-14T06:50:19.957" v="512" actId="20577"/>
          <ac:spMkLst>
            <pc:docMk/>
            <pc:sldMk cId="1374291741" sldId="261"/>
            <ac:spMk id="3" creationId="{00000000-0000-0000-0000-000000000000}"/>
          </ac:spMkLst>
        </pc:spChg>
        <pc:picChg chg="mod">
          <ac:chgData name="陳東軒" userId="364fd5cd-345c-49fd-84b0-3d828d14d512" providerId="ADAL" clId="{5EF18C85-99C1-48CE-A612-7F46AF4863B8}" dt="2025-03-14T06:38:27.220" v="261" actId="1076"/>
          <ac:picMkLst>
            <pc:docMk/>
            <pc:sldMk cId="1374291741" sldId="261"/>
            <ac:picMk id="5" creationId="{C3C7391A-FBA8-4483-B292-7119D8056C21}"/>
          </ac:picMkLst>
        </pc:picChg>
      </pc:sldChg>
      <pc:sldChg chg="modSp del mod modShow">
        <pc:chgData name="陳東軒" userId="364fd5cd-345c-49fd-84b0-3d828d14d512" providerId="ADAL" clId="{5EF18C85-99C1-48CE-A612-7F46AF4863B8}" dt="2025-03-14T09:09:48.430" v="2652" actId="47"/>
        <pc:sldMkLst>
          <pc:docMk/>
          <pc:sldMk cId="3742251813" sldId="262"/>
        </pc:sldMkLst>
      </pc:sldChg>
      <pc:sldChg chg="addSp delSp modSp mod">
        <pc:chgData name="陳東軒" userId="364fd5cd-345c-49fd-84b0-3d828d14d512" providerId="ADAL" clId="{5EF18C85-99C1-48CE-A612-7F46AF4863B8}" dt="2025-03-14T07:18:44.144" v="1690" actId="207"/>
        <pc:sldMkLst>
          <pc:docMk/>
          <pc:sldMk cId="1051418504" sldId="263"/>
        </pc:sldMkLst>
        <pc:spChg chg="mod">
          <ac:chgData name="陳東軒" userId="364fd5cd-345c-49fd-84b0-3d828d14d512" providerId="ADAL" clId="{5EF18C85-99C1-48CE-A612-7F46AF4863B8}" dt="2025-03-14T07:18:44.144" v="1690" actId="207"/>
          <ac:spMkLst>
            <pc:docMk/>
            <pc:sldMk cId="1051418504" sldId="263"/>
            <ac:spMk id="3" creationId="{00000000-0000-0000-0000-000000000000}"/>
          </ac:spMkLst>
        </pc:spChg>
        <pc:spChg chg="mod ord">
          <ac:chgData name="陳東軒" userId="364fd5cd-345c-49fd-84b0-3d828d14d512" providerId="ADAL" clId="{5EF18C85-99C1-48CE-A612-7F46AF4863B8}" dt="2025-03-14T07:15:43.575" v="1456" actId="14100"/>
          <ac:spMkLst>
            <pc:docMk/>
            <pc:sldMk cId="1051418504" sldId="263"/>
            <ac:spMk id="6" creationId="{8ACE2D7C-129E-41FB-BD8F-33318CF204B9}"/>
          </ac:spMkLst>
        </pc:spChg>
        <pc:picChg chg="add mod">
          <ac:chgData name="陳東軒" userId="364fd5cd-345c-49fd-84b0-3d828d14d512" providerId="ADAL" clId="{5EF18C85-99C1-48CE-A612-7F46AF4863B8}" dt="2025-03-14T07:15:20.944" v="1444" actId="14100"/>
          <ac:picMkLst>
            <pc:docMk/>
            <pc:sldMk cId="1051418504" sldId="263"/>
            <ac:picMk id="7" creationId="{613A60F5-0070-9950-0B89-0343AAFCD677}"/>
          </ac:picMkLst>
        </pc:picChg>
      </pc:sldChg>
      <pc:sldChg chg="addSp delSp modSp mod">
        <pc:chgData name="陳東軒" userId="364fd5cd-345c-49fd-84b0-3d828d14d512" providerId="ADAL" clId="{5EF18C85-99C1-48CE-A612-7F46AF4863B8}" dt="2025-03-14T07:22:43.694" v="1712" actId="207"/>
        <pc:sldMkLst>
          <pc:docMk/>
          <pc:sldMk cId="189199786" sldId="264"/>
        </pc:sldMkLst>
        <pc:spChg chg="mod">
          <ac:chgData name="陳東軒" userId="364fd5cd-345c-49fd-84b0-3d828d14d512" providerId="ADAL" clId="{5EF18C85-99C1-48CE-A612-7F46AF4863B8}" dt="2025-03-14T07:22:43.694" v="1712" actId="207"/>
          <ac:spMkLst>
            <pc:docMk/>
            <pc:sldMk cId="189199786" sldId="264"/>
            <ac:spMk id="3" creationId="{00000000-0000-0000-0000-000000000000}"/>
          </ac:spMkLst>
        </pc:spChg>
        <pc:spChg chg="add mod">
          <ac:chgData name="陳東軒" userId="364fd5cd-345c-49fd-84b0-3d828d14d512" providerId="ADAL" clId="{5EF18C85-99C1-48CE-A612-7F46AF4863B8}" dt="2025-03-14T07:21:13.084" v="1706" actId="1076"/>
          <ac:spMkLst>
            <pc:docMk/>
            <pc:sldMk cId="189199786" sldId="264"/>
            <ac:spMk id="6" creationId="{9E6FA25A-B19F-73E0-166E-5525E75FAD84}"/>
          </ac:spMkLst>
        </pc:spChg>
        <pc:picChg chg="add mod">
          <ac:chgData name="陳東軒" userId="364fd5cd-345c-49fd-84b0-3d828d14d512" providerId="ADAL" clId="{5EF18C85-99C1-48CE-A612-7F46AF4863B8}" dt="2025-03-14T07:21:13.084" v="1706" actId="1076"/>
          <ac:picMkLst>
            <pc:docMk/>
            <pc:sldMk cId="189199786" sldId="264"/>
            <ac:picMk id="5" creationId="{2AC058C7-349D-AD15-8620-45DC7BFEB47F}"/>
          </ac:picMkLst>
        </pc:picChg>
      </pc:sldChg>
      <pc:sldChg chg="addSp modSp mod modNotesTx">
        <pc:chgData name="陳東軒" userId="364fd5cd-345c-49fd-84b0-3d828d14d512" providerId="ADAL" clId="{5EF18C85-99C1-48CE-A612-7F46AF4863B8}" dt="2025-03-17T02:30:28.644" v="3379" actId="1076"/>
        <pc:sldMkLst>
          <pc:docMk/>
          <pc:sldMk cId="4050794912" sldId="266"/>
        </pc:sldMkLst>
        <pc:spChg chg="mod">
          <ac:chgData name="陳東軒" userId="364fd5cd-345c-49fd-84b0-3d828d14d512" providerId="ADAL" clId="{5EF18C85-99C1-48CE-A612-7F46AF4863B8}" dt="2025-03-17T02:30:16.761" v="3377" actId="20577"/>
          <ac:spMkLst>
            <pc:docMk/>
            <pc:sldMk cId="4050794912" sldId="266"/>
            <ac:spMk id="3" creationId="{00000000-0000-0000-0000-000000000000}"/>
          </ac:spMkLst>
        </pc:spChg>
        <pc:picChg chg="add mod">
          <ac:chgData name="陳東軒" userId="364fd5cd-345c-49fd-84b0-3d828d14d512" providerId="ADAL" clId="{5EF18C85-99C1-48CE-A612-7F46AF4863B8}" dt="2025-03-17T02:25:49.444" v="3285" actId="1076"/>
          <ac:picMkLst>
            <pc:docMk/>
            <pc:sldMk cId="4050794912" sldId="266"/>
            <ac:picMk id="5" creationId="{A09A32B1-E4CD-0517-28C0-E9655F0A3AA6}"/>
          </ac:picMkLst>
        </pc:picChg>
        <pc:picChg chg="add mod">
          <ac:chgData name="陳東軒" userId="364fd5cd-345c-49fd-84b0-3d828d14d512" providerId="ADAL" clId="{5EF18C85-99C1-48CE-A612-7F46AF4863B8}" dt="2025-03-17T02:30:28.644" v="3379" actId="1076"/>
          <ac:picMkLst>
            <pc:docMk/>
            <pc:sldMk cId="4050794912" sldId="266"/>
            <ac:picMk id="6" creationId="{12559503-27C5-9546-959C-F1182157E0F6}"/>
          </ac:picMkLst>
        </pc:picChg>
      </pc:sldChg>
      <pc:sldChg chg="addSp modSp mod">
        <pc:chgData name="陳東軒" userId="364fd5cd-345c-49fd-84b0-3d828d14d512" providerId="ADAL" clId="{5EF18C85-99C1-48CE-A612-7F46AF4863B8}" dt="2025-03-14T08:52:01.901" v="2333" actId="1582"/>
        <pc:sldMkLst>
          <pc:docMk/>
          <pc:sldMk cId="1374444156" sldId="267"/>
        </pc:sldMkLst>
        <pc:spChg chg="add mod">
          <ac:chgData name="陳東軒" userId="364fd5cd-345c-49fd-84b0-3d828d14d512" providerId="ADAL" clId="{5EF18C85-99C1-48CE-A612-7F46AF4863B8}" dt="2025-03-14T08:51:16.806" v="2327" actId="14100"/>
          <ac:spMkLst>
            <pc:docMk/>
            <pc:sldMk cId="1374444156" sldId="267"/>
            <ac:spMk id="4" creationId="{76CBD316-B62F-2C2B-9012-B01FE62F590A}"/>
          </ac:spMkLst>
        </pc:spChg>
        <pc:picChg chg="mod">
          <ac:chgData name="陳東軒" userId="364fd5cd-345c-49fd-84b0-3d828d14d512" providerId="ADAL" clId="{5EF18C85-99C1-48CE-A612-7F46AF4863B8}" dt="2025-03-14T08:51:08.229" v="2324" actId="1076"/>
          <ac:picMkLst>
            <pc:docMk/>
            <pc:sldMk cId="1374444156" sldId="267"/>
            <ac:picMk id="5" creationId="{8752434E-55AF-4EBF-95AD-96511C9A94F8}"/>
          </ac:picMkLst>
        </pc:picChg>
        <pc:picChg chg="add mod">
          <ac:chgData name="陳東軒" userId="364fd5cd-345c-49fd-84b0-3d828d14d512" providerId="ADAL" clId="{5EF18C85-99C1-48CE-A612-7F46AF4863B8}" dt="2025-03-14T08:51:42.975" v="2330" actId="1076"/>
          <ac:picMkLst>
            <pc:docMk/>
            <pc:sldMk cId="1374444156" sldId="267"/>
            <ac:picMk id="7" creationId="{B38BB469-7393-AB3B-57C9-35BDDDDB740E}"/>
          </ac:picMkLst>
        </pc:picChg>
        <pc:cxnChg chg="add mod">
          <ac:chgData name="陳東軒" userId="364fd5cd-345c-49fd-84b0-3d828d14d512" providerId="ADAL" clId="{5EF18C85-99C1-48CE-A612-7F46AF4863B8}" dt="2025-03-14T08:52:01.901" v="2333" actId="1582"/>
          <ac:cxnSpMkLst>
            <pc:docMk/>
            <pc:sldMk cId="1374444156" sldId="267"/>
            <ac:cxnSpMk id="9" creationId="{361020B7-D34D-20A1-A5B7-361614286624}"/>
          </ac:cxnSpMkLst>
        </pc:cxnChg>
      </pc:sldChg>
      <pc:sldChg chg="addSp modSp new mod modNotesTx">
        <pc:chgData name="陳東軒" userId="364fd5cd-345c-49fd-84b0-3d828d14d512" providerId="ADAL" clId="{5EF18C85-99C1-48CE-A612-7F46AF4863B8}" dt="2025-03-14T06:59:52.949" v="802" actId="20577"/>
        <pc:sldMkLst>
          <pc:docMk/>
          <pc:sldMk cId="3621613119" sldId="268"/>
        </pc:sldMkLst>
        <pc:spChg chg="mod">
          <ac:chgData name="陳東軒" userId="364fd5cd-345c-49fd-84b0-3d828d14d512" providerId="ADAL" clId="{5EF18C85-99C1-48CE-A612-7F46AF4863B8}" dt="2025-03-14T06:26:30.321" v="48"/>
          <ac:spMkLst>
            <pc:docMk/>
            <pc:sldMk cId="3621613119" sldId="268"/>
            <ac:spMk id="2" creationId="{3F20BAF3-09F6-3EF2-D8EA-058B9D2FCB0F}"/>
          </ac:spMkLst>
        </pc:spChg>
        <pc:spChg chg="mod">
          <ac:chgData name="陳東軒" userId="364fd5cd-345c-49fd-84b0-3d828d14d512" providerId="ADAL" clId="{5EF18C85-99C1-48CE-A612-7F46AF4863B8}" dt="2025-03-14T06:59:52.949" v="802" actId="20577"/>
          <ac:spMkLst>
            <pc:docMk/>
            <pc:sldMk cId="3621613119" sldId="268"/>
            <ac:spMk id="3" creationId="{87C28DAD-8322-FC15-B7E7-A3B96BBF2487}"/>
          </ac:spMkLst>
        </pc:spChg>
        <pc:picChg chg="add mod">
          <ac:chgData name="陳東軒" userId="364fd5cd-345c-49fd-84b0-3d828d14d512" providerId="ADAL" clId="{5EF18C85-99C1-48CE-A612-7F46AF4863B8}" dt="2025-03-14T06:55:34.036" v="573" actId="1076"/>
          <ac:picMkLst>
            <pc:docMk/>
            <pc:sldMk cId="3621613119" sldId="268"/>
            <ac:picMk id="5" creationId="{C142A063-E7BD-FBFF-C4B0-24DC59595DEC}"/>
          </ac:picMkLst>
        </pc:picChg>
      </pc:sldChg>
      <pc:sldChg chg="modSp new del mod">
        <pc:chgData name="陳東軒" userId="364fd5cd-345c-49fd-84b0-3d828d14d512" providerId="ADAL" clId="{5EF18C85-99C1-48CE-A612-7F46AF4863B8}" dt="2025-03-14T06:41:45.217" v="313" actId="47"/>
        <pc:sldMkLst>
          <pc:docMk/>
          <pc:sldMk cId="604054181" sldId="269"/>
        </pc:sldMkLst>
      </pc:sldChg>
      <pc:sldChg chg="modSp new mod">
        <pc:chgData name="陳東軒" userId="364fd5cd-345c-49fd-84b0-3d828d14d512" providerId="ADAL" clId="{5EF18C85-99C1-48CE-A612-7F46AF4863B8}" dt="2025-03-14T07:02:28.370" v="905" actId="20577"/>
        <pc:sldMkLst>
          <pc:docMk/>
          <pc:sldMk cId="3903300489" sldId="269"/>
        </pc:sldMkLst>
        <pc:spChg chg="mod">
          <ac:chgData name="陳東軒" userId="364fd5cd-345c-49fd-84b0-3d828d14d512" providerId="ADAL" clId="{5EF18C85-99C1-48CE-A612-7F46AF4863B8}" dt="2025-03-14T06:42:39.874" v="315"/>
          <ac:spMkLst>
            <pc:docMk/>
            <pc:sldMk cId="3903300489" sldId="269"/>
            <ac:spMk id="2" creationId="{727BD4D5-65C9-76BA-C1D3-A1D388BF6352}"/>
          </ac:spMkLst>
        </pc:spChg>
        <pc:spChg chg="mod">
          <ac:chgData name="陳東軒" userId="364fd5cd-345c-49fd-84b0-3d828d14d512" providerId="ADAL" clId="{5EF18C85-99C1-48CE-A612-7F46AF4863B8}" dt="2025-03-14T07:02:28.370" v="905" actId="20577"/>
          <ac:spMkLst>
            <pc:docMk/>
            <pc:sldMk cId="3903300489" sldId="269"/>
            <ac:spMk id="3" creationId="{A67AFBCA-E154-7330-9955-806E1E9BFCA4}"/>
          </ac:spMkLst>
        </pc:spChg>
      </pc:sldChg>
      <pc:sldChg chg="modSp new mod modNotesTx">
        <pc:chgData name="陳東軒" userId="364fd5cd-345c-49fd-84b0-3d828d14d512" providerId="ADAL" clId="{5EF18C85-99C1-48CE-A612-7F46AF4863B8}" dt="2025-03-14T07:49:40.766" v="2042" actId="20577"/>
        <pc:sldMkLst>
          <pc:docMk/>
          <pc:sldMk cId="171288825" sldId="270"/>
        </pc:sldMkLst>
        <pc:spChg chg="mod">
          <ac:chgData name="陳東軒" userId="364fd5cd-345c-49fd-84b0-3d828d14d512" providerId="ADAL" clId="{5EF18C85-99C1-48CE-A612-7F46AF4863B8}" dt="2025-03-14T07:03:01.929" v="907"/>
          <ac:spMkLst>
            <pc:docMk/>
            <pc:sldMk cId="171288825" sldId="270"/>
            <ac:spMk id="2" creationId="{8B6FADE4-62FC-AFA7-E2F8-32822D1A40FD}"/>
          </ac:spMkLst>
        </pc:spChg>
        <pc:spChg chg="mod">
          <ac:chgData name="陳東軒" userId="364fd5cd-345c-49fd-84b0-3d828d14d512" providerId="ADAL" clId="{5EF18C85-99C1-48CE-A612-7F46AF4863B8}" dt="2025-03-14T07:09:22.878" v="1273" actId="20577"/>
          <ac:spMkLst>
            <pc:docMk/>
            <pc:sldMk cId="171288825" sldId="270"/>
            <ac:spMk id="3" creationId="{26452297-B6C5-4B00-2BF9-6B81DA5D4977}"/>
          </ac:spMkLst>
        </pc:spChg>
      </pc:sldChg>
      <pc:sldChg chg="addSp delSp modSp new add del mod">
        <pc:chgData name="陳東軒" userId="364fd5cd-345c-49fd-84b0-3d828d14d512" providerId="ADAL" clId="{5EF18C85-99C1-48CE-A612-7F46AF4863B8}" dt="2025-03-14T09:09:54.574" v="2655" actId="47"/>
        <pc:sldMkLst>
          <pc:docMk/>
          <pc:sldMk cId="442131264" sldId="271"/>
        </pc:sldMkLst>
      </pc:sldChg>
      <pc:sldChg chg="add del mod modShow">
        <pc:chgData name="陳東軒" userId="364fd5cd-345c-49fd-84b0-3d828d14d512" providerId="ADAL" clId="{5EF18C85-99C1-48CE-A612-7F46AF4863B8}" dt="2025-03-14T09:09:49.915" v="2653" actId="47"/>
        <pc:sldMkLst>
          <pc:docMk/>
          <pc:sldMk cId="29324063" sldId="272"/>
        </pc:sldMkLst>
      </pc:sldChg>
      <pc:sldChg chg="add del mod modShow">
        <pc:chgData name="陳東軒" userId="364fd5cd-345c-49fd-84b0-3d828d14d512" providerId="ADAL" clId="{5EF18C85-99C1-48CE-A612-7F46AF4863B8}" dt="2025-03-14T09:09:51.761" v="2654" actId="47"/>
        <pc:sldMkLst>
          <pc:docMk/>
          <pc:sldMk cId="2661470521" sldId="273"/>
        </pc:sldMkLst>
      </pc:sldChg>
      <pc:sldChg chg="addSp modSp new mod modNotesTx">
        <pc:chgData name="陳東軒" userId="364fd5cd-345c-49fd-84b0-3d828d14d512" providerId="ADAL" clId="{5EF18C85-99C1-48CE-A612-7F46AF4863B8}" dt="2025-03-17T02:38:39.982" v="3700" actId="20577"/>
        <pc:sldMkLst>
          <pc:docMk/>
          <pc:sldMk cId="3420632978" sldId="274"/>
        </pc:sldMkLst>
        <pc:spChg chg="mod">
          <ac:chgData name="陳東軒" userId="364fd5cd-345c-49fd-84b0-3d828d14d512" providerId="ADAL" clId="{5EF18C85-99C1-48CE-A612-7F46AF4863B8}" dt="2025-03-14T07:50:34.948" v="2043"/>
          <ac:spMkLst>
            <pc:docMk/>
            <pc:sldMk cId="3420632978" sldId="274"/>
            <ac:spMk id="2" creationId="{E521AC96-84DC-C258-D10A-764F8EF207C3}"/>
          </ac:spMkLst>
        </pc:spChg>
        <pc:spChg chg="mod">
          <ac:chgData name="陳東軒" userId="364fd5cd-345c-49fd-84b0-3d828d14d512" providerId="ADAL" clId="{5EF18C85-99C1-48CE-A612-7F46AF4863B8}" dt="2025-03-14T10:30:39.698" v="2811"/>
          <ac:spMkLst>
            <pc:docMk/>
            <pc:sldMk cId="3420632978" sldId="274"/>
            <ac:spMk id="3" creationId="{17B6B256-A7B8-47DE-6B30-5DED23D25FCB}"/>
          </ac:spMkLst>
        </pc:spChg>
        <pc:spChg chg="add mod">
          <ac:chgData name="陳東軒" userId="364fd5cd-345c-49fd-84b0-3d828d14d512" providerId="ADAL" clId="{5EF18C85-99C1-48CE-A612-7F46AF4863B8}" dt="2025-03-14T09:06:21.560" v="2476" actId="14100"/>
          <ac:spMkLst>
            <pc:docMk/>
            <pc:sldMk cId="3420632978" sldId="274"/>
            <ac:spMk id="8" creationId="{8C957A4C-CC5E-6D60-9A15-842227DE6824}"/>
          </ac:spMkLst>
        </pc:spChg>
        <pc:picChg chg="add mod">
          <ac:chgData name="陳東軒" userId="364fd5cd-345c-49fd-84b0-3d828d14d512" providerId="ADAL" clId="{5EF18C85-99C1-48CE-A612-7F46AF4863B8}" dt="2025-03-14T09:06:03.223" v="2472" actId="1076"/>
          <ac:picMkLst>
            <pc:docMk/>
            <pc:sldMk cId="3420632978" sldId="274"/>
            <ac:picMk id="5" creationId="{2CA6901D-C0A3-BE90-6C36-B0859BB4C984}"/>
          </ac:picMkLst>
        </pc:picChg>
        <pc:picChg chg="add mod">
          <ac:chgData name="陳東軒" userId="364fd5cd-345c-49fd-84b0-3d828d14d512" providerId="ADAL" clId="{5EF18C85-99C1-48CE-A612-7F46AF4863B8}" dt="2025-03-14T09:06:05.702" v="2473" actId="1076"/>
          <ac:picMkLst>
            <pc:docMk/>
            <pc:sldMk cId="3420632978" sldId="274"/>
            <ac:picMk id="7" creationId="{08ACE04D-3372-78CF-4983-32341886B47C}"/>
          </ac:picMkLst>
        </pc:picChg>
        <pc:cxnChg chg="add mod">
          <ac:chgData name="陳東軒" userId="364fd5cd-345c-49fd-84b0-3d828d14d512" providerId="ADAL" clId="{5EF18C85-99C1-48CE-A612-7F46AF4863B8}" dt="2025-03-14T09:06:47.826" v="2481" actId="14100"/>
          <ac:cxnSpMkLst>
            <pc:docMk/>
            <pc:sldMk cId="3420632978" sldId="274"/>
            <ac:cxnSpMk id="9" creationId="{75C5ABD1-D178-AA2A-F34B-8F2815AEF332}"/>
          </ac:cxnSpMkLst>
        </pc:cxnChg>
      </pc:sldChg>
      <pc:sldChg chg="modSp new mod ord">
        <pc:chgData name="陳東軒" userId="364fd5cd-345c-49fd-84b0-3d828d14d512" providerId="ADAL" clId="{5EF18C85-99C1-48CE-A612-7F46AF4863B8}" dt="2025-03-17T03:28:06.637" v="4527" actId="20577"/>
        <pc:sldMkLst>
          <pc:docMk/>
          <pc:sldMk cId="3397054150" sldId="275"/>
        </pc:sldMkLst>
        <pc:spChg chg="mod">
          <ac:chgData name="陳東軒" userId="364fd5cd-345c-49fd-84b0-3d828d14d512" providerId="ADAL" clId="{5EF18C85-99C1-48CE-A612-7F46AF4863B8}" dt="2025-03-17T03:26:40.650" v="4366" actId="20577"/>
          <ac:spMkLst>
            <pc:docMk/>
            <pc:sldMk cId="3397054150" sldId="275"/>
            <ac:spMk id="2" creationId="{D6E804BA-A9A7-F84B-0F3D-6F538606417E}"/>
          </ac:spMkLst>
        </pc:spChg>
        <pc:spChg chg="mod">
          <ac:chgData name="陳東軒" userId="364fd5cd-345c-49fd-84b0-3d828d14d512" providerId="ADAL" clId="{5EF18C85-99C1-48CE-A612-7F46AF4863B8}" dt="2025-03-17T03:28:06.637" v="4527" actId="20577"/>
          <ac:spMkLst>
            <pc:docMk/>
            <pc:sldMk cId="3397054150" sldId="275"/>
            <ac:spMk id="3" creationId="{C53B2DC9-9985-C2EE-7226-008D90F6E6DC}"/>
          </ac:spMkLst>
        </pc:spChg>
      </pc:sldChg>
      <pc:sldChg chg="addSp modSp new mod modNotesTx">
        <pc:chgData name="陳東軒" userId="364fd5cd-345c-49fd-84b0-3d828d14d512" providerId="ADAL" clId="{5EF18C85-99C1-48CE-A612-7F46AF4863B8}" dt="2025-03-17T03:06:35.985" v="4087"/>
        <pc:sldMkLst>
          <pc:docMk/>
          <pc:sldMk cId="2374815945" sldId="276"/>
        </pc:sldMkLst>
        <pc:spChg chg="mod">
          <ac:chgData name="陳東軒" userId="364fd5cd-345c-49fd-84b0-3d828d14d512" providerId="ADAL" clId="{5EF18C85-99C1-48CE-A612-7F46AF4863B8}" dt="2025-03-15T08:24:01.785" v="2833" actId="20577"/>
          <ac:spMkLst>
            <pc:docMk/>
            <pc:sldMk cId="2374815945" sldId="276"/>
            <ac:spMk id="2" creationId="{A6F51F12-05E9-C3BB-5050-4323ED6C9F9A}"/>
          </ac:spMkLst>
        </pc:spChg>
        <pc:spChg chg="mod">
          <ac:chgData name="陳東軒" userId="364fd5cd-345c-49fd-84b0-3d828d14d512" providerId="ADAL" clId="{5EF18C85-99C1-48CE-A612-7F46AF4863B8}" dt="2025-03-17T03:03:29.921" v="3984" actId="20577"/>
          <ac:spMkLst>
            <pc:docMk/>
            <pc:sldMk cId="2374815945" sldId="276"/>
            <ac:spMk id="3" creationId="{8BA1C979-C66E-903A-1266-2BDBA80B1524}"/>
          </ac:spMkLst>
        </pc:spChg>
        <pc:spChg chg="add mod">
          <ac:chgData name="陳東軒" userId="364fd5cd-345c-49fd-84b0-3d828d14d512" providerId="ADAL" clId="{5EF18C85-99C1-48CE-A612-7F46AF4863B8}" dt="2025-03-17T03:05:55.403" v="4060" actId="20577"/>
          <ac:spMkLst>
            <pc:docMk/>
            <pc:sldMk cId="2374815945" sldId="276"/>
            <ac:spMk id="4" creationId="{5AC3DF8D-53AB-ECBF-CDD0-3E8AD1BD96A3}"/>
          </ac:spMkLst>
        </pc:spChg>
      </pc:sldChg>
      <pc:sldChg chg="addSp delSp modSp new mod">
        <pc:chgData name="陳東軒" userId="364fd5cd-345c-49fd-84b0-3d828d14d512" providerId="ADAL" clId="{5EF18C85-99C1-48CE-A612-7F46AF4863B8}" dt="2025-03-17T03:32:51.819" v="4528" actId="20577"/>
        <pc:sldMkLst>
          <pc:docMk/>
          <pc:sldMk cId="4262172265" sldId="277"/>
        </pc:sldMkLst>
        <pc:spChg chg="mod">
          <ac:chgData name="陳東軒" userId="364fd5cd-345c-49fd-84b0-3d828d14d512" providerId="ADAL" clId="{5EF18C85-99C1-48CE-A612-7F46AF4863B8}" dt="2025-03-17T02:48:24.983" v="3765" actId="20577"/>
          <ac:spMkLst>
            <pc:docMk/>
            <pc:sldMk cId="4262172265" sldId="277"/>
            <ac:spMk id="2" creationId="{BE55DD16-3F27-8E19-CADD-FB853EF3591A}"/>
          </ac:spMkLst>
        </pc:spChg>
        <pc:spChg chg="mod">
          <ac:chgData name="陳東軒" userId="364fd5cd-345c-49fd-84b0-3d828d14d512" providerId="ADAL" clId="{5EF18C85-99C1-48CE-A612-7F46AF4863B8}" dt="2025-03-17T03:11:19.186" v="4152" actId="20577"/>
          <ac:spMkLst>
            <pc:docMk/>
            <pc:sldMk cId="4262172265" sldId="277"/>
            <ac:spMk id="3" creationId="{C1B709D1-16CF-8980-531D-DD76520F6CB9}"/>
          </ac:spMkLst>
        </pc:spChg>
        <pc:spChg chg="add mod">
          <ac:chgData name="陳東軒" userId="364fd5cd-345c-49fd-84b0-3d828d14d512" providerId="ADAL" clId="{5EF18C85-99C1-48CE-A612-7F46AF4863B8}" dt="2025-03-17T02:52:19.747" v="3787" actId="14100"/>
          <ac:spMkLst>
            <pc:docMk/>
            <pc:sldMk cId="4262172265" sldId="277"/>
            <ac:spMk id="6" creationId="{17EA2607-37A0-C658-60E9-01CD40E7FE07}"/>
          </ac:spMkLst>
        </pc:spChg>
        <pc:spChg chg="add mod">
          <ac:chgData name="陳東軒" userId="364fd5cd-345c-49fd-84b0-3d828d14d512" providerId="ADAL" clId="{5EF18C85-99C1-48CE-A612-7F46AF4863B8}" dt="2025-03-17T02:53:06.380" v="3813" actId="1076"/>
          <ac:spMkLst>
            <pc:docMk/>
            <pc:sldMk cId="4262172265" sldId="277"/>
            <ac:spMk id="7" creationId="{29653BCF-293C-DA9C-6726-8073DA10B324}"/>
          </ac:spMkLst>
        </pc:spChg>
        <pc:spChg chg="add mod">
          <ac:chgData name="陳東軒" userId="364fd5cd-345c-49fd-84b0-3d828d14d512" providerId="ADAL" clId="{5EF18C85-99C1-48CE-A612-7F46AF4863B8}" dt="2025-03-17T02:53:29.314" v="3819" actId="14100"/>
          <ac:spMkLst>
            <pc:docMk/>
            <pc:sldMk cId="4262172265" sldId="277"/>
            <ac:spMk id="8" creationId="{DEABAE6F-A2EA-901F-4193-6C1CFB233E74}"/>
          </ac:spMkLst>
        </pc:spChg>
        <pc:spChg chg="add mod">
          <ac:chgData name="陳東軒" userId="364fd5cd-345c-49fd-84b0-3d828d14d512" providerId="ADAL" clId="{5EF18C85-99C1-48CE-A612-7F46AF4863B8}" dt="2025-03-17T02:53:45.289" v="3841" actId="1076"/>
          <ac:spMkLst>
            <pc:docMk/>
            <pc:sldMk cId="4262172265" sldId="277"/>
            <ac:spMk id="9" creationId="{B1BFB705-8EF7-2803-8F32-4BE849C6F269}"/>
          </ac:spMkLst>
        </pc:spChg>
        <pc:spChg chg="add del mod">
          <ac:chgData name="陳東軒" userId="364fd5cd-345c-49fd-84b0-3d828d14d512" providerId="ADAL" clId="{5EF18C85-99C1-48CE-A612-7F46AF4863B8}" dt="2025-03-17T03:32:51.819" v="4528" actId="20577"/>
          <ac:spMkLst>
            <pc:docMk/>
            <pc:sldMk cId="4262172265" sldId="277"/>
            <ac:spMk id="10" creationId="{F1ED0651-F969-594E-352D-3959C954A5C2}"/>
          </ac:spMkLst>
        </pc:spChg>
        <pc:spChg chg="add mod">
          <ac:chgData name="陳東軒" userId="364fd5cd-345c-49fd-84b0-3d828d14d512" providerId="ADAL" clId="{5EF18C85-99C1-48CE-A612-7F46AF4863B8}" dt="2025-03-17T02:54:47.243" v="3867" actId="1076"/>
          <ac:spMkLst>
            <pc:docMk/>
            <pc:sldMk cId="4262172265" sldId="277"/>
            <ac:spMk id="11" creationId="{DAB59737-9F73-1BB6-EB91-0D709E9A588E}"/>
          </ac:spMkLst>
        </pc:spChg>
        <pc:spChg chg="add mod">
          <ac:chgData name="陳東軒" userId="364fd5cd-345c-49fd-84b0-3d828d14d512" providerId="ADAL" clId="{5EF18C85-99C1-48CE-A612-7F46AF4863B8}" dt="2025-03-17T02:54:22.780" v="3862" actId="14100"/>
          <ac:spMkLst>
            <pc:docMk/>
            <pc:sldMk cId="4262172265" sldId="277"/>
            <ac:spMk id="12" creationId="{EC745386-09F0-2D9C-7C04-5D9947EF572E}"/>
          </ac:spMkLst>
        </pc:spChg>
        <pc:spChg chg="add mod">
          <ac:chgData name="陳東軒" userId="364fd5cd-345c-49fd-84b0-3d828d14d512" providerId="ADAL" clId="{5EF18C85-99C1-48CE-A612-7F46AF4863B8}" dt="2025-03-17T02:54:28.508" v="3864" actId="14100"/>
          <ac:spMkLst>
            <pc:docMk/>
            <pc:sldMk cId="4262172265" sldId="277"/>
            <ac:spMk id="13" creationId="{387E39FF-1719-F12A-E6D7-8C7F76BBA6DD}"/>
          </ac:spMkLst>
        </pc:spChg>
        <pc:spChg chg="add mod">
          <ac:chgData name="陳東軒" userId="364fd5cd-345c-49fd-84b0-3d828d14d512" providerId="ADAL" clId="{5EF18C85-99C1-48CE-A612-7F46AF4863B8}" dt="2025-03-17T02:54:36.044" v="3865" actId="571"/>
          <ac:spMkLst>
            <pc:docMk/>
            <pc:sldMk cId="4262172265" sldId="277"/>
            <ac:spMk id="14" creationId="{40856B3E-A736-1191-1063-A77B7C13CCBE}"/>
          </ac:spMkLst>
        </pc:spChg>
        <pc:spChg chg="add mod">
          <ac:chgData name="陳東軒" userId="364fd5cd-345c-49fd-84b0-3d828d14d512" providerId="ADAL" clId="{5EF18C85-99C1-48CE-A612-7F46AF4863B8}" dt="2025-03-17T02:54:36.044" v="3865" actId="571"/>
          <ac:spMkLst>
            <pc:docMk/>
            <pc:sldMk cId="4262172265" sldId="277"/>
            <ac:spMk id="15" creationId="{DC74E592-298B-EB60-8F36-CA006DE7ACC8}"/>
          </ac:spMkLst>
        </pc:spChg>
        <pc:spChg chg="add mod">
          <ac:chgData name="陳東軒" userId="364fd5cd-345c-49fd-84b0-3d828d14d512" providerId="ADAL" clId="{5EF18C85-99C1-48CE-A612-7F46AF4863B8}" dt="2025-03-17T02:55:41.131" v="3903" actId="20577"/>
          <ac:spMkLst>
            <pc:docMk/>
            <pc:sldMk cId="4262172265" sldId="277"/>
            <ac:spMk id="18" creationId="{B95EC170-B0EF-D5C4-5BEC-78109E3B79EA}"/>
          </ac:spMkLst>
        </pc:spChg>
        <pc:picChg chg="add mod">
          <ac:chgData name="陳東軒" userId="364fd5cd-345c-49fd-84b0-3d828d14d512" providerId="ADAL" clId="{5EF18C85-99C1-48CE-A612-7F46AF4863B8}" dt="2025-03-17T02:53:17.752" v="3816" actId="1076"/>
          <ac:picMkLst>
            <pc:docMk/>
            <pc:sldMk cId="4262172265" sldId="277"/>
            <ac:picMk id="5" creationId="{B462B4B1-5CF6-41CF-D3BF-37842882BEA9}"/>
          </ac:picMkLst>
        </pc:picChg>
        <pc:picChg chg="add mod">
          <ac:chgData name="陳東軒" userId="364fd5cd-345c-49fd-84b0-3d828d14d512" providerId="ADAL" clId="{5EF18C85-99C1-48CE-A612-7F46AF4863B8}" dt="2025-03-17T02:55:28.210" v="3874" actId="1076"/>
          <ac:picMkLst>
            <pc:docMk/>
            <pc:sldMk cId="4262172265" sldId="277"/>
            <ac:picMk id="17" creationId="{058D2442-0E34-7346-D413-19C5FC4C0AE0}"/>
          </ac:picMkLst>
        </pc:picChg>
        <pc:picChg chg="add mod">
          <ac:chgData name="陳東軒" userId="364fd5cd-345c-49fd-84b0-3d828d14d512" providerId="ADAL" clId="{5EF18C85-99C1-48CE-A612-7F46AF4863B8}" dt="2025-03-17T03:11:44.013" v="4159" actId="1076"/>
          <ac:picMkLst>
            <pc:docMk/>
            <pc:sldMk cId="4262172265" sldId="277"/>
            <ac:picMk id="20" creationId="{DEE20D92-B39D-E11D-C31B-81C3FEDB6E1D}"/>
          </ac:picMkLst>
        </pc:picChg>
      </pc:sldChg>
      <pc:sldChg chg="addSp modSp new mod">
        <pc:chgData name="陳東軒" userId="364fd5cd-345c-49fd-84b0-3d828d14d512" providerId="ADAL" clId="{5EF18C85-99C1-48CE-A612-7F46AF4863B8}" dt="2025-03-17T03:23:02.958" v="4274" actId="20577"/>
        <pc:sldMkLst>
          <pc:docMk/>
          <pc:sldMk cId="2879578300" sldId="278"/>
        </pc:sldMkLst>
        <pc:spChg chg="mod">
          <ac:chgData name="陳東軒" userId="364fd5cd-345c-49fd-84b0-3d828d14d512" providerId="ADAL" clId="{5EF18C85-99C1-48CE-A612-7F46AF4863B8}" dt="2025-03-17T03:09:12.252" v="4095" actId="20577"/>
          <ac:spMkLst>
            <pc:docMk/>
            <pc:sldMk cId="2879578300" sldId="278"/>
            <ac:spMk id="2" creationId="{AFEC12A8-40A9-5E8A-5DE0-C4DB6AEC9B13}"/>
          </ac:spMkLst>
        </pc:spChg>
        <pc:spChg chg="mod">
          <ac:chgData name="陳東軒" userId="364fd5cd-345c-49fd-84b0-3d828d14d512" providerId="ADAL" clId="{5EF18C85-99C1-48CE-A612-7F46AF4863B8}" dt="2025-03-17T03:23:02.958" v="4274" actId="20577"/>
          <ac:spMkLst>
            <pc:docMk/>
            <pc:sldMk cId="2879578300" sldId="278"/>
            <ac:spMk id="3" creationId="{DB8D4DE6-A1FB-83F6-4FA6-550B769CC5ED}"/>
          </ac:spMkLst>
        </pc:spChg>
        <pc:spChg chg="add mod">
          <ac:chgData name="陳東軒" userId="364fd5cd-345c-49fd-84b0-3d828d14d512" providerId="ADAL" clId="{5EF18C85-99C1-48CE-A612-7F46AF4863B8}" dt="2025-03-17T03:18:27.391" v="4167" actId="14100"/>
          <ac:spMkLst>
            <pc:docMk/>
            <pc:sldMk cId="2879578300" sldId="278"/>
            <ac:spMk id="6" creationId="{F6090F56-AFCA-6580-3825-F4CCA5DEED00}"/>
          </ac:spMkLst>
        </pc:spChg>
        <pc:spChg chg="add mod">
          <ac:chgData name="陳東軒" userId="364fd5cd-345c-49fd-84b0-3d828d14d512" providerId="ADAL" clId="{5EF18C85-99C1-48CE-A612-7F46AF4863B8}" dt="2025-03-17T03:18:42.126" v="4171" actId="571"/>
          <ac:spMkLst>
            <pc:docMk/>
            <pc:sldMk cId="2879578300" sldId="278"/>
            <ac:spMk id="9" creationId="{B37FDE05-4540-CDA6-4303-21E5A8249DB9}"/>
          </ac:spMkLst>
        </pc:spChg>
        <pc:spChg chg="add mod">
          <ac:chgData name="陳東軒" userId="364fd5cd-345c-49fd-84b0-3d828d14d512" providerId="ADAL" clId="{5EF18C85-99C1-48CE-A612-7F46AF4863B8}" dt="2025-03-17T03:18:57.387" v="4174" actId="14100"/>
          <ac:spMkLst>
            <pc:docMk/>
            <pc:sldMk cId="2879578300" sldId="278"/>
            <ac:spMk id="10" creationId="{929E7772-9F59-0DBC-2F90-482265A3D618}"/>
          </ac:spMkLst>
        </pc:spChg>
        <pc:spChg chg="add mod">
          <ac:chgData name="陳東軒" userId="364fd5cd-345c-49fd-84b0-3d828d14d512" providerId="ADAL" clId="{5EF18C85-99C1-48CE-A612-7F46AF4863B8}" dt="2025-03-17T03:19:41.304" v="4179" actId="14100"/>
          <ac:spMkLst>
            <pc:docMk/>
            <pc:sldMk cId="2879578300" sldId="278"/>
            <ac:spMk id="11" creationId="{F1855F59-72DA-88C3-35FC-ACF243A64608}"/>
          </ac:spMkLst>
        </pc:spChg>
        <pc:spChg chg="add mod">
          <ac:chgData name="陳東軒" userId="364fd5cd-345c-49fd-84b0-3d828d14d512" providerId="ADAL" clId="{5EF18C85-99C1-48CE-A612-7F46AF4863B8}" dt="2025-03-17T03:19:45.246" v="4181" actId="571"/>
          <ac:spMkLst>
            <pc:docMk/>
            <pc:sldMk cId="2879578300" sldId="278"/>
            <ac:spMk id="13" creationId="{D4A72FB8-52C4-1630-3562-1DDE7257EF16}"/>
          </ac:spMkLst>
        </pc:spChg>
        <pc:spChg chg="add mod">
          <ac:chgData name="陳東軒" userId="364fd5cd-345c-49fd-84b0-3d828d14d512" providerId="ADAL" clId="{5EF18C85-99C1-48CE-A612-7F46AF4863B8}" dt="2025-03-17T03:19:56.892" v="4183" actId="1076"/>
          <ac:spMkLst>
            <pc:docMk/>
            <pc:sldMk cId="2879578300" sldId="278"/>
            <ac:spMk id="14" creationId="{A1B07A21-6CC3-1AEF-2423-B6C029D554C2}"/>
          </ac:spMkLst>
        </pc:spChg>
        <pc:picChg chg="add mod">
          <ac:chgData name="陳東軒" userId="364fd5cd-345c-49fd-84b0-3d828d14d512" providerId="ADAL" clId="{5EF18C85-99C1-48CE-A612-7F46AF4863B8}" dt="2025-03-17T03:17:57.754" v="4161" actId="1076"/>
          <ac:picMkLst>
            <pc:docMk/>
            <pc:sldMk cId="2879578300" sldId="278"/>
            <ac:picMk id="5" creationId="{2A99273F-B7FF-F490-CF0E-4E7597A94651}"/>
          </ac:picMkLst>
        </pc:picChg>
        <pc:picChg chg="add mod">
          <ac:chgData name="陳東軒" userId="364fd5cd-345c-49fd-84b0-3d828d14d512" providerId="ADAL" clId="{5EF18C85-99C1-48CE-A612-7F46AF4863B8}" dt="2025-03-17T03:18:32.075" v="4169" actId="571"/>
          <ac:picMkLst>
            <pc:docMk/>
            <pc:sldMk cId="2879578300" sldId="278"/>
            <ac:picMk id="7" creationId="{CECEFCC8-7DA2-DFC3-8D1C-37E24F168078}"/>
          </ac:picMkLst>
        </pc:picChg>
        <pc:picChg chg="add mod">
          <ac:chgData name="陳東軒" userId="364fd5cd-345c-49fd-84b0-3d828d14d512" providerId="ADAL" clId="{5EF18C85-99C1-48CE-A612-7F46AF4863B8}" dt="2025-03-17T03:18:42.126" v="4171" actId="571"/>
          <ac:picMkLst>
            <pc:docMk/>
            <pc:sldMk cId="2879578300" sldId="278"/>
            <ac:picMk id="8" creationId="{2EBA001E-36DF-E86C-619F-73EDF87784A4}"/>
          </ac:picMkLst>
        </pc:picChg>
        <pc:picChg chg="add mod">
          <ac:chgData name="陳東軒" userId="364fd5cd-345c-49fd-84b0-3d828d14d512" providerId="ADAL" clId="{5EF18C85-99C1-48CE-A612-7F46AF4863B8}" dt="2025-03-17T03:19:45.246" v="4181" actId="571"/>
          <ac:picMkLst>
            <pc:docMk/>
            <pc:sldMk cId="2879578300" sldId="278"/>
            <ac:picMk id="12" creationId="{9D7020FD-E003-69E2-E4E3-58C85B969D75}"/>
          </ac:picMkLst>
        </pc:picChg>
        <pc:picChg chg="add mod">
          <ac:chgData name="陳東軒" userId="364fd5cd-345c-49fd-84b0-3d828d14d512" providerId="ADAL" clId="{5EF18C85-99C1-48CE-A612-7F46AF4863B8}" dt="2025-03-17T03:22:14.112" v="4185" actId="1076"/>
          <ac:picMkLst>
            <pc:docMk/>
            <pc:sldMk cId="2879578300" sldId="278"/>
            <ac:picMk id="15" creationId="{22178805-6F8E-29E3-802C-DA05301FB8A5}"/>
          </ac:picMkLst>
        </pc:picChg>
      </pc:sldChg>
      <pc:sldChg chg="modSp new mod">
        <pc:chgData name="陳東軒" userId="364fd5cd-345c-49fd-84b0-3d828d14d512" providerId="ADAL" clId="{5EF18C85-99C1-48CE-A612-7F46AF4863B8}" dt="2025-03-17T03:24:33.377" v="4358" actId="5793"/>
        <pc:sldMkLst>
          <pc:docMk/>
          <pc:sldMk cId="1818378366" sldId="279"/>
        </pc:sldMkLst>
        <pc:spChg chg="mod">
          <ac:chgData name="陳東軒" userId="364fd5cd-345c-49fd-84b0-3d828d14d512" providerId="ADAL" clId="{5EF18C85-99C1-48CE-A612-7F46AF4863B8}" dt="2025-03-17T03:23:38.428" v="4276"/>
          <ac:spMkLst>
            <pc:docMk/>
            <pc:sldMk cId="1818378366" sldId="279"/>
            <ac:spMk id="2" creationId="{12409411-0C14-1888-1E65-EB89A6692D1D}"/>
          </ac:spMkLst>
        </pc:spChg>
        <pc:spChg chg="mod">
          <ac:chgData name="陳東軒" userId="364fd5cd-345c-49fd-84b0-3d828d14d512" providerId="ADAL" clId="{5EF18C85-99C1-48CE-A612-7F46AF4863B8}" dt="2025-03-17T03:24:33.377" v="4358" actId="5793"/>
          <ac:spMkLst>
            <pc:docMk/>
            <pc:sldMk cId="1818378366" sldId="279"/>
            <ac:spMk id="3" creationId="{BE886855-F9D1-84E8-EC75-D2717AB1F2E0}"/>
          </ac:spMkLst>
        </pc:spChg>
      </pc:sldChg>
    </pc:docChg>
  </pc:docChgLst>
  <pc:docChgLst>
    <pc:chgData name="子源 蘇" userId="8893de0fe2f82825" providerId="LiveId" clId="{59B5AB4B-2151-4113-8271-F1CED4A93A39}"/>
    <pc:docChg chg="undo redo custSel addSld delSld modSld sldOrd">
      <pc:chgData name="子源 蘇" userId="8893de0fe2f82825" providerId="LiveId" clId="{59B5AB4B-2151-4113-8271-F1CED4A93A39}" dt="2025-03-11T14:18:48.575" v="3318" actId="20577"/>
      <pc:docMkLst>
        <pc:docMk/>
      </pc:docMkLst>
      <pc:sldChg chg="modSp del mod">
        <pc:chgData name="子源 蘇" userId="8893de0fe2f82825" providerId="LiveId" clId="{59B5AB4B-2151-4113-8271-F1CED4A93A39}" dt="2025-03-11T13:07:43.206" v="110" actId="47"/>
        <pc:sldMkLst>
          <pc:docMk/>
          <pc:sldMk cId="888791140" sldId="257"/>
        </pc:sldMkLst>
      </pc:sldChg>
      <pc:sldChg chg="addSp modSp add mod">
        <pc:chgData name="子源 蘇" userId="8893de0fe2f82825" providerId="LiveId" clId="{59B5AB4B-2151-4113-8271-F1CED4A93A39}" dt="2025-03-11T13:16:41.851" v="425" actId="20577"/>
        <pc:sldMkLst>
          <pc:docMk/>
          <pc:sldMk cId="1931344428" sldId="258"/>
        </pc:sldMkLst>
        <pc:spChg chg="mod">
          <ac:chgData name="子源 蘇" userId="8893de0fe2f82825" providerId="LiveId" clId="{59B5AB4B-2151-4113-8271-F1CED4A93A39}" dt="2025-03-11T13:16:41.851" v="425" actId="20577"/>
          <ac:spMkLst>
            <pc:docMk/>
            <pc:sldMk cId="1931344428" sldId="258"/>
            <ac:spMk id="3" creationId="{00000000-0000-0000-0000-000000000000}"/>
          </ac:spMkLst>
        </pc:spChg>
        <pc:spChg chg="add mod">
          <ac:chgData name="子源 蘇" userId="8893de0fe2f82825" providerId="LiveId" clId="{59B5AB4B-2151-4113-8271-F1CED4A93A39}" dt="2025-03-11T13:14:49.862" v="374" actId="14100"/>
          <ac:spMkLst>
            <pc:docMk/>
            <pc:sldMk cId="1931344428" sldId="258"/>
            <ac:spMk id="6" creationId="{95C2A730-69AA-4680-A061-9ED6F43C2531}"/>
          </ac:spMkLst>
        </pc:spChg>
        <pc:spChg chg="add mod">
          <ac:chgData name="子源 蘇" userId="8893de0fe2f82825" providerId="LiveId" clId="{59B5AB4B-2151-4113-8271-F1CED4A93A39}" dt="2025-03-11T13:15:47.072" v="392" actId="1076"/>
          <ac:spMkLst>
            <pc:docMk/>
            <pc:sldMk cId="1931344428" sldId="258"/>
            <ac:spMk id="7" creationId="{113B38B8-E7C6-4A10-BCA5-5F690BC45BE9}"/>
          </ac:spMkLst>
        </pc:spChg>
        <pc:picChg chg="add mod">
          <ac:chgData name="子源 蘇" userId="8893de0fe2f82825" providerId="LiveId" clId="{59B5AB4B-2151-4113-8271-F1CED4A93A39}" dt="2025-03-11T13:14:41.975" v="371" actId="1076"/>
          <ac:picMkLst>
            <pc:docMk/>
            <pc:sldMk cId="1931344428" sldId="258"/>
            <ac:picMk id="5" creationId="{787FBB17-F4A8-4866-B75C-426644CA8AD7}"/>
          </ac:picMkLst>
        </pc:picChg>
        <pc:cxnChg chg="add mod">
          <ac:chgData name="子源 蘇" userId="8893de0fe2f82825" providerId="LiveId" clId="{59B5AB4B-2151-4113-8271-F1CED4A93A39}" dt="2025-03-11T13:15:47.072" v="392" actId="1076"/>
          <ac:cxnSpMkLst>
            <pc:docMk/>
            <pc:sldMk cId="1931344428" sldId="258"/>
            <ac:cxnSpMk id="9" creationId="{462728B5-5CAD-4C15-8400-B921AC8150C7}"/>
          </ac:cxnSpMkLst>
        </pc:cxnChg>
      </pc:sldChg>
      <pc:sldChg chg="modSp add del mod">
        <pc:chgData name="子源 蘇" userId="8893de0fe2f82825" providerId="LiveId" clId="{59B5AB4B-2151-4113-8271-F1CED4A93A39}" dt="2025-03-11T13:16:53.374" v="448" actId="47"/>
        <pc:sldMkLst>
          <pc:docMk/>
          <pc:sldMk cId="2066784974" sldId="259"/>
        </pc:sldMkLst>
      </pc:sldChg>
      <pc:sldChg chg="delSp modSp add mod ord">
        <pc:chgData name="子源 蘇" userId="8893de0fe2f82825" providerId="LiveId" clId="{59B5AB4B-2151-4113-8271-F1CED4A93A39}" dt="2025-03-11T13:39:11.541" v="1736" actId="20577"/>
        <pc:sldMkLst>
          <pc:docMk/>
          <pc:sldMk cId="1239183922" sldId="260"/>
        </pc:sldMkLst>
      </pc:sldChg>
      <pc:sldChg chg="addSp modSp add mod">
        <pc:chgData name="子源 蘇" userId="8893de0fe2f82825" providerId="LiveId" clId="{59B5AB4B-2151-4113-8271-F1CED4A93A39}" dt="2025-03-11T13:34:18.992" v="1590" actId="1076"/>
        <pc:sldMkLst>
          <pc:docMk/>
          <pc:sldMk cId="1374291741" sldId="261"/>
        </pc:sldMkLst>
        <pc:spChg chg="mod">
          <ac:chgData name="子源 蘇" userId="8893de0fe2f82825" providerId="LiveId" clId="{59B5AB4B-2151-4113-8271-F1CED4A93A39}" dt="2025-03-11T13:34:05.323" v="1586" actId="20577"/>
          <ac:spMkLst>
            <pc:docMk/>
            <pc:sldMk cId="1374291741" sldId="261"/>
            <ac:spMk id="3" creationId="{00000000-0000-0000-0000-000000000000}"/>
          </ac:spMkLst>
        </pc:spChg>
        <pc:picChg chg="add mod modCrop">
          <ac:chgData name="子源 蘇" userId="8893de0fe2f82825" providerId="LiveId" clId="{59B5AB4B-2151-4113-8271-F1CED4A93A39}" dt="2025-03-11T13:34:18.992" v="1590" actId="1076"/>
          <ac:picMkLst>
            <pc:docMk/>
            <pc:sldMk cId="1374291741" sldId="261"/>
            <ac:picMk id="5" creationId="{C3C7391A-FBA8-4483-B292-7119D8056C21}"/>
          </ac:picMkLst>
        </pc:picChg>
      </pc:sldChg>
      <pc:sldChg chg="delSp modSp add mod ord">
        <pc:chgData name="子源 蘇" userId="8893de0fe2f82825" providerId="LiveId" clId="{59B5AB4B-2151-4113-8271-F1CED4A93A39}" dt="2025-03-11T14:01:34.850" v="2664" actId="20577"/>
        <pc:sldMkLst>
          <pc:docMk/>
          <pc:sldMk cId="3742251813" sldId="262"/>
        </pc:sldMkLst>
      </pc:sldChg>
      <pc:sldChg chg="addSp modSp add mod">
        <pc:chgData name="子源 蘇" userId="8893de0fe2f82825" providerId="LiveId" clId="{59B5AB4B-2151-4113-8271-F1CED4A93A39}" dt="2025-03-11T13:48:27.661" v="2044" actId="20577"/>
        <pc:sldMkLst>
          <pc:docMk/>
          <pc:sldMk cId="1051418504" sldId="263"/>
        </pc:sldMkLst>
        <pc:spChg chg="mod">
          <ac:chgData name="子源 蘇" userId="8893de0fe2f82825" providerId="LiveId" clId="{59B5AB4B-2151-4113-8271-F1CED4A93A39}" dt="2025-03-11T13:48:27.661" v="2044" actId="20577"/>
          <ac:spMkLst>
            <pc:docMk/>
            <pc:sldMk cId="1051418504" sldId="263"/>
            <ac:spMk id="3" creationId="{00000000-0000-0000-0000-000000000000}"/>
          </ac:spMkLst>
        </pc:spChg>
        <pc:spChg chg="add mod">
          <ac:chgData name="子源 蘇" userId="8893de0fe2f82825" providerId="LiveId" clId="{59B5AB4B-2151-4113-8271-F1CED4A93A39}" dt="2025-03-11T13:47:30.950" v="1982" actId="14100"/>
          <ac:spMkLst>
            <pc:docMk/>
            <pc:sldMk cId="1051418504" sldId="263"/>
            <ac:spMk id="6" creationId="{8ACE2D7C-129E-41FB-BD8F-33318CF204B9}"/>
          </ac:spMkLst>
        </pc:spChg>
      </pc:sldChg>
      <pc:sldChg chg="addSp delSp modSp add mod">
        <pc:chgData name="子源 蘇" userId="8893de0fe2f82825" providerId="LiveId" clId="{59B5AB4B-2151-4113-8271-F1CED4A93A39}" dt="2025-03-11T13:50:32.179" v="2098" actId="1076"/>
        <pc:sldMkLst>
          <pc:docMk/>
          <pc:sldMk cId="189199786" sldId="264"/>
        </pc:sldMkLst>
        <pc:spChg chg="mod">
          <ac:chgData name="子源 蘇" userId="8893de0fe2f82825" providerId="LiveId" clId="{59B5AB4B-2151-4113-8271-F1CED4A93A39}" dt="2025-03-11T13:49:24.839" v="2081" actId="20577"/>
          <ac:spMkLst>
            <pc:docMk/>
            <pc:sldMk cId="189199786" sldId="264"/>
            <ac:spMk id="3" creationId="{00000000-0000-0000-0000-000000000000}"/>
          </ac:spMkLst>
        </pc:spChg>
      </pc:sldChg>
      <pc:sldChg chg="addSp delSp modSp add mod">
        <pc:chgData name="子源 蘇" userId="8893de0fe2f82825" providerId="LiveId" clId="{59B5AB4B-2151-4113-8271-F1CED4A93A39}" dt="2025-03-11T13:55:39.531" v="2388" actId="20577"/>
        <pc:sldMkLst>
          <pc:docMk/>
          <pc:sldMk cId="2691078852" sldId="265"/>
        </pc:sldMkLst>
        <pc:spChg chg="mod">
          <ac:chgData name="子源 蘇" userId="8893de0fe2f82825" providerId="LiveId" clId="{59B5AB4B-2151-4113-8271-F1CED4A93A39}" dt="2025-03-11T13:55:39.531" v="2388" actId="20577"/>
          <ac:spMkLst>
            <pc:docMk/>
            <pc:sldMk cId="2691078852" sldId="265"/>
            <ac:spMk id="3" creationId="{00000000-0000-0000-0000-000000000000}"/>
          </ac:spMkLst>
        </pc:spChg>
        <pc:picChg chg="add mod">
          <ac:chgData name="子源 蘇" userId="8893de0fe2f82825" providerId="LiveId" clId="{59B5AB4B-2151-4113-8271-F1CED4A93A39}" dt="2025-03-11T13:54:35.283" v="2303" actId="14100"/>
          <ac:picMkLst>
            <pc:docMk/>
            <pc:sldMk cId="2691078852" sldId="265"/>
            <ac:picMk id="5" creationId="{04EC279A-CDBF-41AE-A1A7-353161E0DD2F}"/>
          </ac:picMkLst>
        </pc:picChg>
      </pc:sldChg>
      <pc:sldChg chg="delSp modSp add mod">
        <pc:chgData name="子源 蘇" userId="8893de0fe2f82825" providerId="LiveId" clId="{59B5AB4B-2151-4113-8271-F1CED4A93A39}" dt="2025-03-11T14:11:03.025" v="2959" actId="20577"/>
        <pc:sldMkLst>
          <pc:docMk/>
          <pc:sldMk cId="4050794912" sldId="266"/>
        </pc:sldMkLst>
        <pc:spChg chg="mod">
          <ac:chgData name="子源 蘇" userId="8893de0fe2f82825" providerId="LiveId" clId="{59B5AB4B-2151-4113-8271-F1CED4A93A39}" dt="2025-03-11T14:11:03.025" v="2959" actId="20577"/>
          <ac:spMkLst>
            <pc:docMk/>
            <pc:sldMk cId="4050794912" sldId="266"/>
            <ac:spMk id="3" creationId="{00000000-0000-0000-0000-000000000000}"/>
          </ac:spMkLst>
        </pc:spChg>
      </pc:sldChg>
      <pc:sldChg chg="addSp modSp add mod">
        <pc:chgData name="子源 蘇" userId="8893de0fe2f82825" providerId="LiveId" clId="{59B5AB4B-2151-4113-8271-F1CED4A93A39}" dt="2025-03-11T14:18:48.575" v="3318" actId="20577"/>
        <pc:sldMkLst>
          <pc:docMk/>
          <pc:sldMk cId="1374444156" sldId="267"/>
        </pc:sldMkLst>
        <pc:spChg chg="mod">
          <ac:chgData name="子源 蘇" userId="8893de0fe2f82825" providerId="LiveId" clId="{59B5AB4B-2151-4113-8271-F1CED4A93A39}" dt="2025-03-11T14:18:48.575" v="3318" actId="20577"/>
          <ac:spMkLst>
            <pc:docMk/>
            <pc:sldMk cId="1374444156" sldId="267"/>
            <ac:spMk id="3" creationId="{00000000-0000-0000-0000-000000000000}"/>
          </ac:spMkLst>
        </pc:spChg>
        <pc:picChg chg="add mod">
          <ac:chgData name="子源 蘇" userId="8893de0fe2f82825" providerId="LiveId" clId="{59B5AB4B-2151-4113-8271-F1CED4A93A39}" dt="2025-03-11T14:11:48.448" v="2985" actId="1076"/>
          <ac:picMkLst>
            <pc:docMk/>
            <pc:sldMk cId="1374444156" sldId="267"/>
            <ac:picMk id="5" creationId="{8752434E-55AF-4EBF-95AD-96511C9A94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FCFE-7C42-45F1-BB7E-40E5614DD0E3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A1CC-DF25-4BDD-AF4B-61BFE081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86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59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Read</a:t>
            </a:r>
            <a:r>
              <a:rPr lang="zh-TW" altLang="en-US" dirty="0"/>
              <a:t>會有</a:t>
            </a:r>
            <a:r>
              <a:rPr lang="en-US" altLang="zh-TW" dirty="0"/>
              <a:t>warning</a:t>
            </a:r>
            <a:r>
              <a:rPr lang="zh-TW" altLang="en-US" dirty="0"/>
              <a:t>應該正常啦</a:t>
            </a:r>
            <a:endParaRPr lang="en-US" altLang="zh-TW" dirty="0"/>
          </a:p>
          <a:p>
            <a:r>
              <a:rPr lang="zh-TW" altLang="en-US" dirty="0"/>
              <a:t>不正常再說</a:t>
            </a:r>
            <a:endParaRPr lang="en-US" altLang="zh-TW" dirty="0"/>
          </a:p>
          <a:p>
            <a:r>
              <a:rPr lang="zh-TW" altLang="en-US" dirty="0"/>
              <a:t>感覺讀完之後就是把那個底線數字底線拿掉，什麼</a:t>
            </a:r>
            <a:r>
              <a:rPr lang="en-US" altLang="zh-TW" dirty="0"/>
              <a:t>_120a_</a:t>
            </a:r>
            <a:r>
              <a:rPr lang="zh-TW" altLang="en-US" dirty="0"/>
              <a:t>之類的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write_lib</a:t>
            </a:r>
            <a:r>
              <a:rPr lang="en-US" altLang="zh-TW" sz="1200" dirty="0"/>
              <a:t> -format </a:t>
            </a:r>
            <a:r>
              <a:rPr lang="en-US" altLang="zh-TW" sz="1200" dirty="0" err="1"/>
              <a:t>db</a:t>
            </a:r>
            <a:r>
              <a:rPr lang="en-US" altLang="zh-TW" sz="1200" dirty="0"/>
              <a:t> ts1n16ffcllulvta2048x64m4s_tt0p8v25c</a:t>
            </a:r>
            <a:r>
              <a:rPr lang="zh-TW" altLang="en-US" sz="1200" dirty="0"/>
              <a:t> </a:t>
            </a:r>
            <a:r>
              <a:rPr lang="en-US" altLang="zh-TW" sz="1200" dirty="0">
                <a:solidFill>
                  <a:schemeClr val="tx2"/>
                </a:solidFill>
              </a:rPr>
              <a:t>-output </a:t>
            </a:r>
            <a:r>
              <a:rPr lang="en-US" altLang="zh-TW" sz="1200" dirty="0"/>
              <a:t>ts1n16ffcllulvta2048x64m4s_120a_tt0p8v25c</a:t>
            </a:r>
            <a:r>
              <a:rPr lang="en-US" altLang="zh-TW" sz="1200" dirty="0">
                <a:solidFill>
                  <a:schemeClr val="tx2"/>
                </a:solidFill>
              </a:rPr>
              <a:t>.db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EA1CC-DF25-4BDD-AF4B-61BFE081863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148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Document path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cd /</a:t>
            </a:r>
            <a:r>
              <a:rPr lang="en-US" altLang="zh-TW" dirty="0" err="1"/>
              <a:t>mnt</a:t>
            </a:r>
            <a:r>
              <a:rPr lang="en-US" altLang="zh-TW" dirty="0"/>
              <a:t>/NAS/CAD/TN16FFC_P/PDF/TN16s081/</a:t>
            </a:r>
            <a:r>
              <a:rPr lang="en-US" altLang="zh-TW" dirty="0" err="1"/>
              <a:t>mnt</a:t>
            </a:r>
            <a:r>
              <a:rPr lang="en-US" altLang="zh-TW" dirty="0"/>
              <a:t>/test/20241227-002277-TN16-PDF/IP/CBTK_TSMC16FFC_core_TSMC_v2.0/</a:t>
            </a:r>
            <a:r>
              <a:rPr lang="en-US" altLang="zh-TW" dirty="0" err="1"/>
              <a:t>orig_lib</a:t>
            </a:r>
            <a:r>
              <a:rPr lang="en-US" altLang="zh-TW" dirty="0"/>
              <a:t>/TSMCHOME/digital/</a:t>
            </a:r>
            <a:r>
              <a:rPr lang="en-US" altLang="zh-TW" dirty="0" err="1"/>
              <a:t>Front_End</a:t>
            </a:r>
            <a:r>
              <a:rPr lang="en-US" altLang="zh-TW" dirty="0"/>
              <a:t>/SBOCV/documents/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11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EA1CC-DF25-4BDD-AF4B-61BFE081863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1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如果你要用其他</a:t>
            </a:r>
            <a:r>
              <a:rPr lang="en-US" altLang="zh-TW" dirty="0"/>
              <a:t>memory</a:t>
            </a:r>
            <a:r>
              <a:rPr lang="zh-TW" altLang="en-US" dirty="0"/>
              <a:t>，紅字的部分記得要改成你自己的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EA1CC-DF25-4BDD-AF4B-61BFE081863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098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setenv</a:t>
            </a:r>
            <a:r>
              <a:rPr lang="en-US" altLang="zh-TW" dirty="0"/>
              <a:t> MC2_INSTALL_DIR /</a:t>
            </a:r>
            <a:r>
              <a:rPr lang="en-US" altLang="zh-TW" dirty="0" err="1"/>
              <a:t>mnt</a:t>
            </a:r>
            <a:r>
              <a:rPr lang="en-US" altLang="zh-TW" dirty="0"/>
              <a:t>/NAS/CAD/TN16FFC_P/PDK/process/TN16FFC/IP/CBTK_TSMC16FFC_core_TSMC_v2.0/CIC/Memory/MC2_2013.12.00.f</a:t>
            </a:r>
          </a:p>
          <a:p>
            <a:r>
              <a:rPr lang="en-US" altLang="zh-TW" dirty="0"/>
              <a:t>set path = ($MC2_INSTALL_DIR/bin $path)</a:t>
            </a:r>
          </a:p>
          <a:p>
            <a:endParaRPr lang="en-US" altLang="zh-TW" dirty="0"/>
          </a:p>
          <a:p>
            <a:r>
              <a:rPr lang="en-US" altLang="zh-TW" dirty="0"/>
              <a:t>if (${?LM_LICENSE_FILE} == 0) then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setenv</a:t>
            </a:r>
            <a:r>
              <a:rPr lang="en-US" altLang="zh-TW" dirty="0"/>
              <a:t> LM_LICENSE_FILE 7270@lshc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setenv</a:t>
            </a:r>
            <a:r>
              <a:rPr lang="en-US" altLang="zh-TW" dirty="0"/>
              <a:t> LM_LICENSE_FILE 7270@lshc:$LM_LICENSE_FILE</a:t>
            </a:r>
          </a:p>
          <a:p>
            <a:r>
              <a:rPr lang="en-US" altLang="zh-TW" dirty="0"/>
              <a:t>endif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25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/</a:t>
            </a:r>
            <a:r>
              <a:rPr lang="en-US" altLang="zh-TW" dirty="0" err="1"/>
              <a:t>mnt</a:t>
            </a:r>
            <a:r>
              <a:rPr lang="en-US" altLang="zh-TW" dirty="0"/>
              <a:t>/NAS/CAD/TN16FFC_P/PDK/process/TN16FFC/IP/CBTK_TSMC16FFC_core_TSMC_v2.0/</a:t>
            </a:r>
            <a:r>
              <a:rPr lang="en-US" altLang="zh-TW" dirty="0" err="1"/>
              <a:t>orig_lib</a:t>
            </a:r>
            <a:r>
              <a:rPr lang="en-US" altLang="zh-TW" dirty="0"/>
              <a:t>/TSMCHOME/</a:t>
            </a:r>
            <a:r>
              <a:rPr lang="en-US" altLang="zh-TW" dirty="0" err="1"/>
              <a:t>sram</a:t>
            </a:r>
            <a:r>
              <a:rPr lang="en-US" altLang="zh-TW" dirty="0"/>
              <a:t>/Compiler/tsn16ffcllspsram_20131200_120a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810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452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SRAM</a:t>
            </a:r>
            <a:r>
              <a:rPr lang="zh-TW" altLang="en-US" dirty="0"/>
              <a:t> </a:t>
            </a:r>
            <a:r>
              <a:rPr lang="en-US" altLang="zh-TW" dirty="0"/>
              <a:t>Document Folder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altLang="zh-TW" dirty="0"/>
              <a:t>cd /</a:t>
            </a:r>
            <a:r>
              <a:rPr lang="en-US" altLang="zh-TW" dirty="0" err="1"/>
              <a:t>mnt</a:t>
            </a:r>
            <a:r>
              <a:rPr lang="en-US" altLang="zh-TW" dirty="0"/>
              <a:t>/NAS/CAD/TN16FFC_P/PDF/TN16s081/</a:t>
            </a:r>
            <a:r>
              <a:rPr lang="en-US" altLang="zh-TW" dirty="0" err="1"/>
              <a:t>mnt</a:t>
            </a:r>
            <a:r>
              <a:rPr lang="en-US" altLang="zh-TW" dirty="0"/>
              <a:t>/test/20241227-002277-TN16-PDF/IP/CBTK_TSMC16FFC_core_TSMC_v2.0/</a:t>
            </a:r>
            <a:r>
              <a:rPr lang="en-US" altLang="zh-TW" dirty="0" err="1"/>
              <a:t>orig_lib</a:t>
            </a:r>
            <a:r>
              <a:rPr lang="en-US" altLang="zh-TW" dirty="0"/>
              <a:t>/TSMCHOME/</a:t>
            </a:r>
            <a:r>
              <a:rPr lang="en-US" altLang="zh-TW" dirty="0" err="1"/>
              <a:t>sram</a:t>
            </a:r>
            <a:r>
              <a:rPr lang="en-US" altLang="zh-TW" dirty="0"/>
              <a:t>/Documentation/documents/</a:t>
            </a:r>
          </a:p>
          <a:p>
            <a:endParaRPr lang="en-US" altLang="zh-TW" dirty="0"/>
          </a:p>
          <a:p>
            <a:r>
              <a:rPr lang="en-US" altLang="zh-TW" dirty="0"/>
              <a:t>BIST</a:t>
            </a:r>
            <a:r>
              <a:rPr lang="zh-TW" altLang="en-US" dirty="0"/>
              <a:t>：</a:t>
            </a:r>
            <a:r>
              <a:rPr lang="en-US" altLang="zh-TW" dirty="0"/>
              <a:t>BIST mode</a:t>
            </a:r>
          </a:p>
          <a:p>
            <a:r>
              <a:rPr lang="en-US" altLang="zh-TW" dirty="0"/>
              <a:t>DSLP</a:t>
            </a:r>
            <a:r>
              <a:rPr lang="zh-TW" altLang="en-US" dirty="0"/>
              <a:t>：</a:t>
            </a:r>
            <a:r>
              <a:rPr lang="en-US" altLang="zh-TW" dirty="0"/>
              <a:t>Deep sleep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88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24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EA99D-EA8B-4AAA-9DC9-7A950E488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142210-D4BD-442F-9048-3E520D56E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06E681-77C4-4746-9C7A-6AC8299E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5076EE-AE88-4138-8363-95608C3D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018C8-C47F-4635-8FAB-792FC99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04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CD3BB-076F-4882-853F-BFD6FF94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A78EB-EB94-4B4A-87BB-342FAF4BE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ED03E0-89B5-4B4A-943C-DD48A0A5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B54427-95C7-4C01-B7C7-261E4398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572A17-5788-4D2E-A501-D7DDC970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9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4522D25-93AB-45C9-A65A-3ADCF4786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1E9799-D8D1-4B5D-A75A-8813D704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F030F3-E7D3-4B02-A3B8-FC098859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D31FF7-5097-4A63-8B99-774A5C4C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7C9A12-536C-4392-B5C0-799117D1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36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+mj-lt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陽明交大新校徽終於出爐了複選4選1「長這樣」 - 生活- 自由時報電子報">
            <a:extLst>
              <a:ext uri="{FF2B5EF4-FFF2-40B4-BE49-F238E27FC236}">
                <a16:creationId xmlns:a16="http://schemas.microsoft.com/office/drawing/2014/main" id="{BA0283D1-4F0A-B54B-1A2C-3E62E6FF9C5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43"/>
          <a:stretch/>
        </p:blipFill>
        <p:spPr bwMode="auto">
          <a:xfrm>
            <a:off x="11119448" y="274068"/>
            <a:ext cx="1072551" cy="79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073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37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8350"/>
            <a:ext cx="10972800" cy="5279589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C49E2A3-7E15-EF96-83E4-BD2E3B19AE3F}"/>
              </a:ext>
            </a:extLst>
          </p:cNvPr>
          <p:cNvCxnSpPr>
            <a:cxnSpLocks/>
          </p:cNvCxnSpPr>
          <p:nvPr userDrawn="1"/>
        </p:nvCxnSpPr>
        <p:spPr>
          <a:xfrm>
            <a:off x="618226" y="1078351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03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86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198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20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083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6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F0A3F-C430-496E-83E6-E5902B47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50D57-A58B-43F6-A0D4-A1AEAFD8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C8EFC1-09CF-4906-97ED-BC087511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0CFA4-BE6A-4113-B6DE-5EECFC3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A11E28-7067-4238-9E37-39932F4D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818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2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79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13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3F5B10-0BC2-454C-9F26-50CF83116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5D8968-EF63-492E-BA40-97C4A3753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E97B95-BE3F-4C8A-A062-777440B8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1564A-FE12-4094-8232-E03EB432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A05775-0EA1-4064-BC5E-032DBD76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62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F63A3-A999-4F70-B0F6-D1077DBA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59FECA-7293-41E2-8023-EBDF6D53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4D6E04-D6FB-4594-AE98-064C586D9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3F849D-08AB-4475-9A19-D72536FC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E2348-B719-4FDE-A351-0743AE5C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7EF578-AEF2-4008-910C-B482683C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814C9-B0FF-49DD-A0B1-EBF989E9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7E0F09-0637-4FAB-BC89-C19384703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261098-5D53-41A6-B97A-F973F2FE4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A43916-CC7D-4B62-AAFB-B66BA4FB2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0A4F19-8612-4911-85DD-4FE1FA822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A19F0BD-2DD2-4042-AEEA-A9C8AE7F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0B08BB-1522-4068-AAE2-82F6DD06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9DD9CC-5C84-4C57-8906-F5D297CC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07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EAEBB-76D7-4638-85F2-4F780832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27FF35-672F-4783-8051-0F35C348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1793B0-FCB1-4316-A6FA-275CB16B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3CD229-EE94-44A4-BE8D-C4C386C2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9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19E70B-B722-4E71-A603-183215AB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53422D-FB06-422A-B43F-7EFA7E7D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621BD-5531-4E67-B810-1F932BC7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30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E902C-0520-4996-A1CA-C8F62BA4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0EE3E-CC7A-4060-A3D6-D66C94AF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72551B-5930-4557-A244-00D55FF91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40E549-E50B-4941-87D0-179E5E05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81C47-BCAC-4C86-89DE-2F3CC771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1B3132-7A11-4FF8-8DFA-CC4E22A1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14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BAA6D-3E86-40DB-AF9B-FA733213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28F5CE-F930-4DC5-B7C2-7CA584EAF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AB7B0F-590C-4740-9B34-637D3DBEA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0DBE87-39F2-4265-850E-558A2BD7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F5B068-2A45-4136-B2E5-8936F0C7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487DB0-C850-4192-9040-3E370D42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78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B0F35F-5901-41E9-97B9-70E41B88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837155-D89D-4362-9867-60788696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D629D5-D085-416F-9AF7-EAA53DDC0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A17F7-33F5-4758-8B89-C433FABF18C8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48B67E-4A53-4648-ACF1-928E83E41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17BD0E-934A-4FD7-ABEB-81CF03BF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803B-A02D-45FA-8814-5616ECEA29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2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2025/4/24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NYCU. EE. Hsinchu.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7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0.113.202.53\research2\0_16nm\16nm_test.tar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hyperlink" Target="mailto:ACCOUNT@140.113.202.5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5241D-433C-D4DD-0DA5-0F7AD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VSPLAB TSMC</a:t>
            </a:r>
            <a:br>
              <a:rPr lang="en-US" altLang="zh-TW" dirty="0"/>
            </a:br>
            <a:r>
              <a:rPr lang="en-US" altLang="zh-TW" dirty="0"/>
              <a:t>TN16FFC_P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9F4554F9-0951-4314-9DC3-78B146CF2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Editor: </a:t>
            </a:r>
            <a:r>
              <a:rPr lang="zh-TW" altLang="en-US" dirty="0"/>
              <a:t>蘇子源、陳東軒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998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compiler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0109" y="1078350"/>
            <a:ext cx="11639109" cy="55050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生成</a:t>
            </a:r>
            <a:r>
              <a:rPr lang="en-US" altLang="zh-TW" sz="2400" dirty="0"/>
              <a:t>SRAM</a:t>
            </a:r>
          </a:p>
          <a:p>
            <a:pPr lvl="1"/>
            <a:r>
              <a:rPr lang="en-US" altLang="zh-TW" sz="2000" dirty="0"/>
              <a:t>source </a:t>
            </a:r>
            <a:r>
              <a:rPr lang="en-US" altLang="zh-TW" sz="2000" dirty="0">
                <a:solidFill>
                  <a:schemeClr val="tx2"/>
                </a:solidFill>
              </a:rPr>
              <a:t>mc2.cshrc </a:t>
            </a:r>
          </a:p>
          <a:p>
            <a:pPr lvl="1"/>
            <a:r>
              <a:rPr lang="en-US" altLang="zh-TW" sz="2000" dirty="0">
                <a:solidFill>
                  <a:schemeClr val="tx2"/>
                </a:solidFill>
              </a:rPr>
              <a:t>source </a:t>
            </a:r>
            <a:r>
              <a:rPr lang="en-US" altLang="zh-TW" sz="2000" dirty="0">
                <a:solidFill>
                  <a:srgbClr val="FF0000"/>
                </a:solidFill>
              </a:rPr>
              <a:t>tsn16ffcllspsram_20131200_120a</a:t>
            </a:r>
            <a:r>
              <a:rPr lang="en-US" altLang="zh-TW" sz="2000" dirty="0">
                <a:solidFill>
                  <a:schemeClr val="tx2"/>
                </a:solidFill>
              </a:rPr>
              <a:t>.csh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perl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tsn16ffcllspsram_120a</a:t>
            </a:r>
            <a:r>
              <a:rPr lang="en-US" altLang="zh-TW" sz="2000" dirty="0"/>
              <a:t>.pl</a:t>
            </a:r>
          </a:p>
          <a:p>
            <a:pPr lvl="1"/>
            <a:r>
              <a:rPr lang="zh-TW" altLang="en-US" sz="2000" dirty="0"/>
              <a:t>或是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perl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tsn16ffcllspsram_120a</a:t>
            </a:r>
            <a:r>
              <a:rPr lang="en-US" altLang="zh-TW" sz="2000" dirty="0"/>
              <a:t>.pl</a:t>
            </a:r>
            <a:r>
              <a:rPr lang="zh-TW" altLang="en-US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>
                <a:solidFill>
                  <a:schemeClr val="tx2"/>
                </a:solidFill>
              </a:rPr>
              <a:t>-</a:t>
            </a:r>
            <a:r>
              <a:rPr lang="en-US" altLang="zh-TW" sz="2000" dirty="0" err="1">
                <a:solidFill>
                  <a:schemeClr val="tx2"/>
                </a:solidFill>
              </a:rPr>
              <a:t>NonBIST</a:t>
            </a:r>
            <a:r>
              <a:rPr lang="en-US" altLang="zh-TW" sz="2000" dirty="0">
                <a:solidFill>
                  <a:schemeClr val="tx2"/>
                </a:solidFill>
              </a:rPr>
              <a:t> -</a:t>
            </a:r>
            <a:r>
              <a:rPr lang="en-US" altLang="zh-TW" sz="2000" dirty="0" err="1">
                <a:solidFill>
                  <a:schemeClr val="tx2"/>
                </a:solidFill>
              </a:rPr>
              <a:t>NonBWEB</a:t>
            </a:r>
            <a:r>
              <a:rPr lang="en-US" altLang="zh-TW" sz="2000" dirty="0">
                <a:solidFill>
                  <a:schemeClr val="tx2"/>
                </a:solidFill>
              </a:rPr>
              <a:t> -</a:t>
            </a:r>
            <a:r>
              <a:rPr lang="en-US" altLang="zh-TW" sz="2000" dirty="0" err="1">
                <a:solidFill>
                  <a:schemeClr val="tx2"/>
                </a:solidFill>
              </a:rPr>
              <a:t>NonDSLP</a:t>
            </a:r>
            <a:r>
              <a:rPr lang="en-US" altLang="zh-TW" sz="2000" dirty="0">
                <a:solidFill>
                  <a:schemeClr val="tx2"/>
                </a:solidFill>
              </a:rPr>
              <a:t> -</a:t>
            </a:r>
            <a:r>
              <a:rPr lang="en-US" altLang="zh-TW" sz="2000" dirty="0" err="1">
                <a:solidFill>
                  <a:schemeClr val="tx2"/>
                </a:solidFill>
              </a:rPr>
              <a:t>NonSD</a:t>
            </a:r>
            <a:r>
              <a:rPr lang="en-US" altLang="zh-TW" sz="2000" dirty="0">
                <a:solidFill>
                  <a:schemeClr val="tx2"/>
                </a:solidFill>
              </a:rPr>
              <a:t> -</a:t>
            </a:r>
            <a:r>
              <a:rPr lang="en-US" altLang="zh-TW" sz="2000" dirty="0" err="1">
                <a:solidFill>
                  <a:schemeClr val="tx2"/>
                </a:solidFill>
              </a:rPr>
              <a:t>NonSLP</a:t>
            </a:r>
            <a:endParaRPr lang="en-US" altLang="zh-TW" sz="2000" dirty="0"/>
          </a:p>
          <a:p>
            <a:r>
              <a:rPr lang="zh-TW" altLang="en-US" sz="2400" dirty="0"/>
              <a:t>可在</a:t>
            </a:r>
            <a:r>
              <a:rPr lang="en-US" altLang="zh-TW" sz="2400" dirty="0"/>
              <a:t>pl</a:t>
            </a:r>
            <a:r>
              <a:rPr lang="zh-TW" altLang="en-US" sz="2400" dirty="0"/>
              <a:t>後面掛參數讓</a:t>
            </a:r>
            <a:r>
              <a:rPr lang="en-US" altLang="zh-TW" sz="2400" dirty="0"/>
              <a:t>compiler</a:t>
            </a:r>
            <a:r>
              <a:rPr lang="zh-TW" altLang="en-US" sz="2400" dirty="0"/>
              <a:t>不要生成某些特定功能的</a:t>
            </a:r>
            <a:r>
              <a:rPr lang="en-US" altLang="zh-TW" sz="2400" dirty="0"/>
              <a:t>Input port</a:t>
            </a:r>
          </a:p>
          <a:p>
            <a:pPr lvl="1"/>
            <a:r>
              <a:rPr lang="en-US" altLang="zh-TW" sz="2200" dirty="0">
                <a:solidFill>
                  <a:schemeClr val="tx2"/>
                </a:solidFill>
              </a:rPr>
              <a:t>-</a:t>
            </a:r>
            <a:r>
              <a:rPr lang="en-US" altLang="zh-TW" sz="2200" dirty="0" err="1">
                <a:solidFill>
                  <a:schemeClr val="tx2"/>
                </a:solidFill>
              </a:rPr>
              <a:t>NonBIST</a:t>
            </a:r>
            <a:r>
              <a:rPr lang="en-US" altLang="zh-TW" sz="2200" dirty="0">
                <a:solidFill>
                  <a:schemeClr val="tx2"/>
                </a:solidFill>
              </a:rPr>
              <a:t> -</a:t>
            </a:r>
            <a:r>
              <a:rPr lang="en-US" altLang="zh-TW" sz="2200" dirty="0" err="1">
                <a:solidFill>
                  <a:schemeClr val="tx2"/>
                </a:solidFill>
              </a:rPr>
              <a:t>NonBWEB</a:t>
            </a:r>
            <a:r>
              <a:rPr lang="en-US" altLang="zh-TW" sz="2200" dirty="0">
                <a:solidFill>
                  <a:schemeClr val="tx2"/>
                </a:solidFill>
              </a:rPr>
              <a:t> -</a:t>
            </a:r>
            <a:r>
              <a:rPr lang="en-US" altLang="zh-TW" sz="2200" dirty="0" err="1">
                <a:solidFill>
                  <a:schemeClr val="tx2"/>
                </a:solidFill>
              </a:rPr>
              <a:t>NonDSLP</a:t>
            </a:r>
            <a:r>
              <a:rPr lang="zh-TW" altLang="en-US" sz="2200" dirty="0">
                <a:solidFill>
                  <a:schemeClr val="tx2"/>
                </a:solidFill>
              </a:rPr>
              <a:t> </a:t>
            </a:r>
            <a:r>
              <a:rPr lang="en-US" altLang="zh-TW" sz="2200" dirty="0">
                <a:solidFill>
                  <a:schemeClr val="tx2"/>
                </a:solidFill>
              </a:rPr>
              <a:t>–</a:t>
            </a:r>
            <a:r>
              <a:rPr lang="en-US" altLang="zh-TW" sz="2200" dirty="0" err="1">
                <a:solidFill>
                  <a:schemeClr val="tx2"/>
                </a:solidFill>
              </a:rPr>
              <a:t>NonSD</a:t>
            </a:r>
            <a:r>
              <a:rPr lang="zh-TW" altLang="en-US" sz="2200" dirty="0">
                <a:solidFill>
                  <a:schemeClr val="tx2"/>
                </a:solidFill>
              </a:rPr>
              <a:t>等等，但要注意組合上的限制，可以在</a:t>
            </a:r>
            <a:r>
              <a:rPr lang="en-US" altLang="zh-TW" sz="2200" dirty="0">
                <a:solidFill>
                  <a:schemeClr val="tx2"/>
                </a:solidFill>
              </a:rPr>
              <a:t>Document</a:t>
            </a:r>
            <a:r>
              <a:rPr lang="zh-TW" altLang="en-US" sz="2200" dirty="0">
                <a:solidFill>
                  <a:schemeClr val="tx2"/>
                </a:solidFill>
              </a:rPr>
              <a:t>查看相關功能或執行錯誤時</a:t>
            </a:r>
            <a:r>
              <a:rPr lang="en-US" altLang="zh-TW" sz="2200" dirty="0">
                <a:solidFill>
                  <a:schemeClr val="tx2"/>
                </a:solidFill>
              </a:rPr>
              <a:t>Compiler</a:t>
            </a:r>
            <a:r>
              <a:rPr lang="zh-TW" altLang="en-US" sz="2200" dirty="0">
                <a:solidFill>
                  <a:schemeClr val="tx2"/>
                </a:solidFill>
              </a:rPr>
              <a:t>會提醒</a:t>
            </a:r>
            <a:endParaRPr lang="en-US" altLang="zh-TW" sz="2200" dirty="0">
              <a:solidFill>
                <a:schemeClr val="tx2"/>
              </a:solidFill>
            </a:endParaRPr>
          </a:p>
          <a:p>
            <a:pPr lvl="1"/>
            <a:r>
              <a:rPr lang="zh-TW" altLang="en-US" sz="2200" dirty="0">
                <a:solidFill>
                  <a:schemeClr val="tx2"/>
                </a:solidFill>
              </a:rPr>
              <a:t>提供我的設定作為參考</a:t>
            </a:r>
            <a:r>
              <a:rPr lang="en-US" altLang="zh-TW" sz="2200" dirty="0">
                <a:solidFill>
                  <a:schemeClr val="tx2"/>
                </a:solidFill>
              </a:rPr>
              <a:t>:</a:t>
            </a:r>
            <a:r>
              <a:rPr lang="zh-TW" altLang="en-US" sz="2200" dirty="0">
                <a:solidFill>
                  <a:schemeClr val="tx2"/>
                </a:solidFill>
              </a:rPr>
              <a:t> </a:t>
            </a:r>
            <a:r>
              <a:rPr lang="en-US" altLang="zh-TW" sz="2200" dirty="0">
                <a:solidFill>
                  <a:schemeClr val="tx2"/>
                </a:solidFill>
              </a:rPr>
              <a:t>-</a:t>
            </a:r>
            <a:r>
              <a:rPr lang="en-US" altLang="zh-TW" sz="2200" dirty="0" err="1">
                <a:solidFill>
                  <a:schemeClr val="tx2"/>
                </a:solidFill>
              </a:rPr>
              <a:t>NonBIST</a:t>
            </a:r>
            <a:r>
              <a:rPr lang="en-US" altLang="zh-TW" sz="2200" dirty="0">
                <a:solidFill>
                  <a:schemeClr val="tx2"/>
                </a:solidFill>
              </a:rPr>
              <a:t> -</a:t>
            </a:r>
            <a:r>
              <a:rPr lang="en-US" altLang="zh-TW" sz="2200" dirty="0" err="1">
                <a:solidFill>
                  <a:schemeClr val="tx2"/>
                </a:solidFill>
              </a:rPr>
              <a:t>NonBWEB</a:t>
            </a:r>
            <a:r>
              <a:rPr lang="en-US" altLang="zh-TW" sz="2200" dirty="0">
                <a:solidFill>
                  <a:schemeClr val="tx2"/>
                </a:solidFill>
              </a:rPr>
              <a:t> -</a:t>
            </a:r>
            <a:r>
              <a:rPr lang="en-US" altLang="zh-TW" sz="2200" dirty="0" err="1">
                <a:solidFill>
                  <a:schemeClr val="tx2"/>
                </a:solidFill>
              </a:rPr>
              <a:t>NonDSLP</a:t>
            </a:r>
            <a:r>
              <a:rPr lang="zh-TW" altLang="en-US" sz="2200" dirty="0">
                <a:solidFill>
                  <a:schemeClr val="tx2"/>
                </a:solidFill>
              </a:rPr>
              <a:t> </a:t>
            </a:r>
            <a:endParaRPr lang="en-US" altLang="zh-TW" sz="2200" dirty="0">
              <a:solidFill>
                <a:schemeClr val="tx2"/>
              </a:solidFill>
            </a:endParaRPr>
          </a:p>
          <a:p>
            <a:pPr lvl="1"/>
            <a:r>
              <a:rPr lang="zh-TW" altLang="en-US" sz="2200" dirty="0">
                <a:solidFill>
                  <a:schemeClr val="tx2"/>
                </a:solidFill>
              </a:rPr>
              <a:t>以</a:t>
            </a:r>
            <a:r>
              <a:rPr lang="en-US" altLang="zh-TW" sz="2200" dirty="0">
                <a:solidFill>
                  <a:srgbClr val="FF0000"/>
                </a:solidFill>
              </a:rPr>
              <a:t>/</a:t>
            </a:r>
            <a:r>
              <a:rPr lang="en-US" altLang="zh-TW" sz="2400" dirty="0">
                <a:solidFill>
                  <a:srgbClr val="FF0000"/>
                </a:solidFill>
              </a:rPr>
              <a:t>tsn16ffcllspsram_120a</a:t>
            </a:r>
            <a:r>
              <a:rPr lang="zh-TW" altLang="en-US" sz="2400" dirty="0">
                <a:solidFill>
                  <a:schemeClr val="tx2"/>
                </a:solidFill>
              </a:rPr>
              <a:t>為例，</a:t>
            </a:r>
            <a:r>
              <a:rPr lang="en-US" altLang="zh-TW" sz="2400" dirty="0">
                <a:solidFill>
                  <a:schemeClr val="tx2"/>
                </a:solidFill>
              </a:rPr>
              <a:t>doc</a:t>
            </a:r>
            <a:r>
              <a:rPr lang="zh-TW" altLang="en-US" sz="2400" dirty="0">
                <a:solidFill>
                  <a:schemeClr val="tx2"/>
                </a:solidFill>
              </a:rPr>
              <a:t>中</a:t>
            </a:r>
            <a:r>
              <a:rPr lang="en-US" altLang="zh-TW" sz="2400" dirty="0">
                <a:solidFill>
                  <a:srgbClr val="FF0000"/>
                </a:solidFill>
              </a:rPr>
              <a:t>DB_TSN16FFCLLSPSRAM_20131200_120A</a:t>
            </a:r>
            <a:r>
              <a:rPr lang="en-US" altLang="zh-TW" sz="2400" dirty="0">
                <a:solidFill>
                  <a:schemeClr val="tx2"/>
                </a:solidFill>
              </a:rPr>
              <a:t>.pdf</a:t>
            </a:r>
          </a:p>
          <a:p>
            <a:pPr lvl="2"/>
            <a:r>
              <a:rPr lang="en-US" altLang="zh-TW" sz="1800" dirty="0" err="1">
                <a:solidFill>
                  <a:schemeClr val="tx1"/>
                </a:solidFill>
              </a:rPr>
              <a:t>Ctrl+F</a:t>
            </a:r>
            <a:r>
              <a:rPr lang="zh-TW" altLang="en-US" sz="1800" dirty="0">
                <a:solidFill>
                  <a:schemeClr val="tx1"/>
                </a:solidFill>
              </a:rPr>
              <a:t>：</a:t>
            </a:r>
            <a:r>
              <a:rPr lang="en-US" altLang="zh-TW" sz="1800" dirty="0" err="1">
                <a:solidFill>
                  <a:schemeClr val="tx1"/>
                </a:solidFill>
              </a:rPr>
              <a:t>perl</a:t>
            </a:r>
            <a:r>
              <a:rPr lang="en-US" altLang="zh-TW" sz="1800" dirty="0">
                <a:solidFill>
                  <a:schemeClr val="tx1"/>
                </a:solidFill>
              </a:rPr>
              <a:t> script</a:t>
            </a:r>
          </a:p>
          <a:p>
            <a:pPr lvl="2"/>
            <a:r>
              <a:rPr lang="zh-TW" altLang="en-US" sz="1800" dirty="0">
                <a:solidFill>
                  <a:schemeClr val="tx1"/>
                </a:solidFill>
              </a:rPr>
              <a:t>找到可掛的參數後，可再去查是什麼功能</a:t>
            </a:r>
            <a:endParaRPr lang="en-US" altLang="zh-TW" sz="1800" dirty="0">
              <a:solidFill>
                <a:schemeClr val="tx1"/>
              </a:solidFill>
            </a:endParaRPr>
          </a:p>
          <a:p>
            <a:r>
              <a:rPr lang="zh-TW" altLang="en-US" sz="2600" dirty="0"/>
              <a:t>生成</a:t>
            </a:r>
            <a:r>
              <a:rPr lang="en-US" altLang="zh-TW" sz="2600" dirty="0"/>
              <a:t>SRAM</a:t>
            </a:r>
            <a:r>
              <a:rPr lang="zh-TW" altLang="en-US" sz="2600" dirty="0"/>
              <a:t>時，這個應該是正常的</a:t>
            </a:r>
            <a:r>
              <a:rPr lang="en-US" altLang="zh-TW" sz="2600" dirty="0"/>
              <a:t>(</a:t>
            </a:r>
            <a:r>
              <a:rPr lang="zh-TW" altLang="en-US" sz="2600" dirty="0"/>
              <a:t>可以問子源</a:t>
            </a:r>
            <a:r>
              <a:rPr lang="en-US" altLang="zh-TW" sz="2600" dirty="0"/>
              <a:t>)</a:t>
            </a:r>
            <a:endParaRPr lang="en-US" altLang="zh-TW" sz="2600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9A32B1-E4CD-0517-28C0-E9655F0A3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228" y="152232"/>
            <a:ext cx="4361990" cy="28295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559503-27C5-9546-959C-F1182157E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874" y="6068940"/>
            <a:ext cx="3124636" cy="5144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079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compiler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078350"/>
            <a:ext cx="11452530" cy="5279589"/>
          </a:xfrm>
        </p:spPr>
        <p:txBody>
          <a:bodyPr>
            <a:normAutofit/>
          </a:bodyPr>
          <a:lstStyle/>
          <a:p>
            <a:r>
              <a:rPr lang="zh-TW" altLang="en-US" dirty="0"/>
              <a:t>生成</a:t>
            </a:r>
            <a:r>
              <a:rPr lang="en-US" altLang="zh-TW" dirty="0"/>
              <a:t>SRAM</a:t>
            </a:r>
            <a:r>
              <a:rPr lang="zh-TW" altLang="en-US" dirty="0"/>
              <a:t>完成後進到</a:t>
            </a:r>
            <a:r>
              <a:rPr lang="en-US" altLang="zh-TW" dirty="0"/>
              <a:t>SRAM</a:t>
            </a:r>
            <a:r>
              <a:rPr lang="zh-TW" altLang="en-US" dirty="0"/>
              <a:t>的資料夾下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DATASHEET: </a:t>
            </a:r>
            <a:r>
              <a:rPr lang="zh-TW" altLang="en-US" dirty="0">
                <a:solidFill>
                  <a:schemeClr val="tx2"/>
                </a:solidFill>
              </a:rPr>
              <a:t>看</a:t>
            </a:r>
            <a:r>
              <a:rPr lang="en-US" altLang="zh-TW" dirty="0">
                <a:solidFill>
                  <a:schemeClr val="tx2"/>
                </a:solidFill>
              </a:rPr>
              <a:t>timing, power, area</a:t>
            </a:r>
            <a:r>
              <a:rPr lang="zh-TW" altLang="en-US" dirty="0">
                <a:solidFill>
                  <a:schemeClr val="tx2"/>
                </a:solidFill>
              </a:rPr>
              <a:t>規格</a:t>
            </a:r>
            <a:endParaRPr lang="en-US" altLang="zh-TW" dirty="0">
              <a:solidFill>
                <a:schemeClr val="tx2"/>
              </a:solidFill>
            </a:endParaRP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LEF, GDSII: APR</a:t>
            </a:r>
            <a:r>
              <a:rPr lang="zh-TW" altLang="en-US" dirty="0">
                <a:solidFill>
                  <a:schemeClr val="tx2"/>
                </a:solidFill>
              </a:rPr>
              <a:t>用</a:t>
            </a:r>
            <a:endParaRPr lang="en-US" altLang="zh-TW" dirty="0">
              <a:solidFill>
                <a:schemeClr val="tx2"/>
              </a:solidFill>
            </a:endParaRP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NLDM:</a:t>
            </a:r>
            <a:r>
              <a:rPr lang="zh-TW" altLang="en-US" dirty="0">
                <a:solidFill>
                  <a:schemeClr val="tx2"/>
                </a:solidFill>
              </a:rPr>
              <a:t> 合成用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zh-TW" altLang="en-US" dirty="0">
                <a:solidFill>
                  <a:schemeClr val="tx2"/>
                </a:solidFill>
              </a:rPr>
              <a:t>若用</a:t>
            </a:r>
            <a:r>
              <a:rPr lang="en-US" altLang="zh-TW" dirty="0" err="1">
                <a:solidFill>
                  <a:schemeClr val="tx2"/>
                </a:solidFill>
              </a:rPr>
              <a:t>dc_shell</a:t>
            </a:r>
            <a:r>
              <a:rPr lang="zh-TW" altLang="en-US" dirty="0">
                <a:solidFill>
                  <a:schemeClr val="tx2"/>
                </a:solidFill>
              </a:rPr>
              <a:t>要先轉成</a:t>
            </a:r>
            <a:r>
              <a:rPr lang="en-US" altLang="zh-TW" dirty="0" err="1">
                <a:solidFill>
                  <a:schemeClr val="tx2"/>
                </a:solidFill>
              </a:rPr>
              <a:t>db</a:t>
            </a:r>
            <a:r>
              <a:rPr lang="en-US" altLang="zh-TW" dirty="0">
                <a:solidFill>
                  <a:schemeClr val="tx2"/>
                </a:solidFill>
              </a:rPr>
              <a:t> file)</a:t>
            </a: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VERILOG: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Verilog</a:t>
            </a:r>
            <a:r>
              <a:rPr lang="zh-TW" altLang="en-US" dirty="0">
                <a:solidFill>
                  <a:schemeClr val="tx2"/>
                </a:solidFill>
              </a:rPr>
              <a:t>模擬用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zh-TW" altLang="en-US" dirty="0">
                <a:solidFill>
                  <a:schemeClr val="tx2"/>
                </a:solidFill>
              </a:rPr>
              <a:t>通常不使用帶有</a:t>
            </a:r>
            <a:r>
              <a:rPr lang="en-US" altLang="zh-TW" dirty="0" err="1">
                <a:solidFill>
                  <a:schemeClr val="tx2"/>
                </a:solidFill>
              </a:rPr>
              <a:t>pwr</a:t>
            </a:r>
            <a:r>
              <a:rPr lang="zh-TW" altLang="en-US" dirty="0">
                <a:solidFill>
                  <a:schemeClr val="tx2"/>
                </a:solidFill>
              </a:rPr>
              <a:t>後綴的檔案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52434E-55AF-4EBF-95AD-96511C9A9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12" y="3429000"/>
            <a:ext cx="2514624" cy="25957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6CBD316-B62F-2C2B-9012-B01FE62F590A}"/>
              </a:ext>
            </a:extLst>
          </p:cNvPr>
          <p:cNvSpPr/>
          <p:nvPr/>
        </p:nvSpPr>
        <p:spPr>
          <a:xfrm>
            <a:off x="899806" y="5264694"/>
            <a:ext cx="2885385" cy="232339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8BB469-7393-AB3B-57C9-35BDDDDB7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045" y="4026271"/>
            <a:ext cx="3343742" cy="2476846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61020B7-D34D-20A1-A5B7-361614286624}"/>
              </a:ext>
            </a:extLst>
          </p:cNvPr>
          <p:cNvCxnSpPr>
            <a:stCxn id="4" idx="3"/>
          </p:cNvCxnSpPr>
          <p:nvPr/>
        </p:nvCxnSpPr>
        <p:spPr>
          <a:xfrm flipV="1">
            <a:off x="3785191" y="5380863"/>
            <a:ext cx="9178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7444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1AC96-84DC-C258-D10A-764F8EF2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compiler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B6B256-A7B8-47DE-6B30-5DED23D2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轉換</a:t>
            </a:r>
            <a:r>
              <a:rPr lang="en-US" altLang="zh-TW" sz="2000" dirty="0" err="1"/>
              <a:t>db</a:t>
            </a:r>
            <a:r>
              <a:rPr lang="en-US" altLang="zh-TW" sz="2000" dirty="0"/>
              <a:t> file</a:t>
            </a:r>
            <a:r>
              <a:rPr lang="zh-TW" altLang="en-US" sz="2000" dirty="0"/>
              <a:t>，先進到自己</a:t>
            </a:r>
            <a:r>
              <a:rPr lang="en-US" altLang="zh-TW" sz="2000" dirty="0"/>
              <a:t>memory</a:t>
            </a:r>
            <a:r>
              <a:rPr lang="zh-TW" altLang="en-US" sz="2000" dirty="0"/>
              <a:t>的</a:t>
            </a:r>
            <a:r>
              <a:rPr lang="en-US" altLang="zh-TW" sz="2000" dirty="0"/>
              <a:t>/NLDM</a:t>
            </a:r>
          </a:p>
          <a:p>
            <a:r>
              <a:rPr lang="zh-TW" altLang="en-US" sz="2000" dirty="0"/>
              <a:t>選擇你要使用的</a:t>
            </a:r>
            <a:r>
              <a:rPr lang="en-US" altLang="zh-TW" sz="2000" dirty="0"/>
              <a:t>corner</a:t>
            </a:r>
            <a:r>
              <a:rPr lang="zh-TW" altLang="en-US" sz="2000" dirty="0"/>
              <a:t>，這邊以跟前面製程相同為例，使用</a:t>
            </a:r>
            <a:r>
              <a:rPr lang="en-US" altLang="zh-TW" sz="2000" dirty="0">
                <a:solidFill>
                  <a:srgbClr val="FF0000"/>
                </a:solidFill>
              </a:rPr>
              <a:t>tt0p8v25c</a:t>
            </a:r>
          </a:p>
          <a:p>
            <a:pPr lvl="1"/>
            <a:r>
              <a:rPr lang="en-US" altLang="zh-TW" sz="1800" dirty="0" err="1"/>
              <a:t>lc_shell</a:t>
            </a:r>
            <a:endParaRPr lang="en-US" altLang="zh-TW" sz="1800" dirty="0"/>
          </a:p>
          <a:p>
            <a:pPr lvl="1"/>
            <a:r>
              <a:rPr lang="en-US" altLang="zh-TW" sz="1800" dirty="0" err="1"/>
              <a:t>read_lib</a:t>
            </a:r>
            <a:r>
              <a:rPr lang="en-US" altLang="zh-TW" sz="1800" dirty="0"/>
              <a:t> ts1n16ffcllulvta2048x64m4sso_120a_</a:t>
            </a:r>
            <a:r>
              <a:rPr lang="en-US" altLang="zh-TW" sz="1800" dirty="0">
                <a:solidFill>
                  <a:srgbClr val="FF0000"/>
                </a:solidFill>
              </a:rPr>
              <a:t>tt0p8v25c</a:t>
            </a:r>
            <a:r>
              <a:rPr lang="en-US" altLang="zh-TW" sz="1800" dirty="0"/>
              <a:t>.lib</a:t>
            </a:r>
          </a:p>
          <a:p>
            <a:pPr lvl="1"/>
            <a:r>
              <a:rPr lang="en-US" altLang="zh-TW" sz="1800" dirty="0" err="1"/>
              <a:t>write_lib</a:t>
            </a:r>
            <a:r>
              <a:rPr lang="en-US" altLang="zh-TW" sz="1800" dirty="0"/>
              <a:t> -format </a:t>
            </a:r>
            <a:r>
              <a:rPr lang="en-US" altLang="zh-TW" sz="1800" dirty="0" err="1"/>
              <a:t>db</a:t>
            </a:r>
            <a:r>
              <a:rPr lang="en-US" altLang="zh-TW" sz="1800" dirty="0"/>
              <a:t> ts1n16ffcllulvta2048x64m4sso_</a:t>
            </a:r>
            <a:r>
              <a:rPr lang="en-US" altLang="zh-TW" sz="1800" dirty="0">
                <a:solidFill>
                  <a:srgbClr val="FF0000"/>
                </a:solidFill>
              </a:rPr>
              <a:t>tt0p8v25c</a:t>
            </a:r>
            <a:r>
              <a:rPr lang="zh-TW" altLang="en-US" sz="1800" dirty="0"/>
              <a:t> </a:t>
            </a:r>
            <a:r>
              <a:rPr lang="en-US" altLang="zh-TW" sz="1800" dirty="0">
                <a:solidFill>
                  <a:schemeClr val="tx2"/>
                </a:solidFill>
              </a:rPr>
              <a:t>-output </a:t>
            </a:r>
            <a:r>
              <a:rPr lang="en-US" altLang="zh-TW" sz="1800" dirty="0"/>
              <a:t>ts1n16ffcllulvta2048x64m4sso_120a_</a:t>
            </a:r>
            <a:r>
              <a:rPr lang="en-US" altLang="zh-TW" sz="1800" dirty="0">
                <a:solidFill>
                  <a:srgbClr val="FF0000"/>
                </a:solidFill>
              </a:rPr>
              <a:t>tt0p8v25c</a:t>
            </a:r>
            <a:r>
              <a:rPr lang="en-US" altLang="zh-TW" sz="1800" dirty="0">
                <a:solidFill>
                  <a:schemeClr val="tx2"/>
                </a:solidFill>
              </a:rPr>
              <a:t>.db</a:t>
            </a:r>
          </a:p>
          <a:p>
            <a:pPr lvl="1"/>
            <a:r>
              <a:rPr lang="en-US" altLang="zh-TW" sz="1800" dirty="0">
                <a:solidFill>
                  <a:schemeClr val="tx2"/>
                </a:solidFill>
              </a:rPr>
              <a:t>exit</a:t>
            </a:r>
          </a:p>
          <a:p>
            <a:pPr lvl="1"/>
            <a:r>
              <a:rPr lang="zh-TW" altLang="en-US" sz="1800" dirty="0">
                <a:solidFill>
                  <a:srgbClr val="FF0000"/>
                </a:solidFill>
              </a:rPr>
              <a:t>注意：</a:t>
            </a:r>
            <a:r>
              <a:rPr lang="en-US" altLang="zh-TW" sz="1800" dirty="0" err="1">
                <a:solidFill>
                  <a:srgbClr val="FF0000"/>
                </a:solidFill>
              </a:rPr>
              <a:t>write_lib</a:t>
            </a:r>
            <a:r>
              <a:rPr lang="en-US" altLang="zh-TW" sz="1800" dirty="0">
                <a:solidFill>
                  <a:srgbClr val="FF0000"/>
                </a:solidFill>
              </a:rPr>
              <a:t> -format </a:t>
            </a:r>
            <a:r>
              <a:rPr lang="en-US" altLang="zh-TW" sz="1800" dirty="0" err="1">
                <a:solidFill>
                  <a:srgbClr val="FF0000"/>
                </a:solidFill>
              </a:rPr>
              <a:t>db</a:t>
            </a:r>
            <a:r>
              <a:rPr lang="en-US" altLang="zh-TW" sz="1800" dirty="0">
                <a:solidFill>
                  <a:srgbClr val="FF0000"/>
                </a:solidFill>
              </a:rPr>
              <a:t> &lt;</a:t>
            </a:r>
            <a:r>
              <a:rPr lang="zh-TW" altLang="en-US" sz="1800" dirty="0">
                <a:solidFill>
                  <a:srgbClr val="FF0000"/>
                </a:solidFill>
              </a:rPr>
              <a:t>這個名字要複製</a:t>
            </a:r>
            <a:r>
              <a:rPr lang="en-US" altLang="zh-TW" sz="1800" dirty="0">
                <a:solidFill>
                  <a:srgbClr val="FF0000"/>
                </a:solidFill>
              </a:rPr>
              <a:t>terminal</a:t>
            </a:r>
            <a:r>
              <a:rPr lang="zh-TW" altLang="en-US" sz="1800" dirty="0">
                <a:solidFill>
                  <a:srgbClr val="FF0000"/>
                </a:solidFill>
              </a:rPr>
              <a:t>讀完之後的名字</a:t>
            </a:r>
            <a:r>
              <a:rPr lang="en-US" altLang="zh-TW" sz="1800" dirty="0">
                <a:solidFill>
                  <a:srgbClr val="FF0000"/>
                </a:solidFill>
              </a:rPr>
              <a:t>&gt;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-output …….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A6901D-C0A3-BE90-6C36-B0859BB4C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04" y="3747926"/>
            <a:ext cx="6242282" cy="16298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ACE04D-3372-78CF-4983-32341886B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04" y="5377794"/>
            <a:ext cx="12192000" cy="150324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957A4C-CC5E-6D60-9A15-842227DE6824}"/>
              </a:ext>
            </a:extLst>
          </p:cNvPr>
          <p:cNvSpPr/>
          <p:nvPr/>
        </p:nvSpPr>
        <p:spPr>
          <a:xfrm>
            <a:off x="1718513" y="5507666"/>
            <a:ext cx="3129934" cy="244032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C5ABD1-D178-AA2A-F34B-8F2815AEF3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283480" y="5751698"/>
            <a:ext cx="289060" cy="4298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2063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09411-0C14-1888-1E65-EB89A669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</a:t>
            </a:r>
            <a:r>
              <a:rPr lang="zh-TW" altLang="en-US" dirty="0"/>
              <a:t> </a:t>
            </a:r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886855-F9D1-84E8-EC75-D2717AB1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hlinkClick r:id="rId3" action="ppaction://hlinkfile"/>
              </a:rPr>
              <a:t>\\140.113.202.53\research2\0_16nm\16nm_test.tar</a:t>
            </a:r>
            <a:endParaRPr lang="en-US" altLang="zh-TW" sz="2400" dirty="0"/>
          </a:p>
          <a:p>
            <a:pPr lvl="1"/>
            <a:r>
              <a:rPr lang="zh-TW" altLang="en-US" sz="2000" dirty="0"/>
              <a:t>單純測試</a:t>
            </a:r>
            <a:r>
              <a:rPr lang="en-US" altLang="zh-TW" sz="2000" dirty="0"/>
              <a:t>SRAM</a:t>
            </a:r>
            <a:r>
              <a:rPr lang="zh-TW" altLang="en-US" sz="2000"/>
              <a:t>讀寫</a:t>
            </a:r>
            <a:endParaRPr lang="en-US" altLang="zh-TW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378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86C265-1A5D-82CC-0C14-56A26507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01_RTL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013F1-6715-E431-9A30-E5D215D41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如果有用</a:t>
            </a:r>
            <a:r>
              <a:rPr lang="en-US" altLang="zh-TW" dirty="0" err="1"/>
              <a:t>filelist</a:t>
            </a:r>
            <a:r>
              <a:rPr lang="zh-TW" altLang="en-US" dirty="0"/>
              <a:t>包</a:t>
            </a:r>
            <a:r>
              <a:rPr lang="en-US" altLang="zh-TW" dirty="0"/>
              <a:t>memory</a:t>
            </a:r>
            <a:r>
              <a:rPr lang="zh-TW" altLang="en-US" dirty="0"/>
              <a:t>檔案在</a:t>
            </a:r>
            <a:r>
              <a:rPr lang="en-US" altLang="zh-TW" dirty="0"/>
              <a:t>01_run</a:t>
            </a:r>
            <a:r>
              <a:rPr lang="zh-TW" altLang="en-US" dirty="0"/>
              <a:t>跑的話，</a:t>
            </a:r>
            <a:r>
              <a:rPr lang="en-US" altLang="zh-TW" dirty="0" err="1"/>
              <a:t>design.v</a:t>
            </a:r>
            <a:r>
              <a:rPr lang="zh-TW" altLang="en-US" dirty="0"/>
              <a:t>就不用</a:t>
            </a:r>
            <a:r>
              <a:rPr lang="en-US" altLang="zh-TW" dirty="0"/>
              <a:t>include</a:t>
            </a:r>
            <a:r>
              <a:rPr lang="zh-TW" altLang="en-US" dirty="0"/>
              <a:t>了</a:t>
            </a:r>
            <a:endParaRPr lang="en-US" altLang="zh-TW" dirty="0"/>
          </a:p>
          <a:p>
            <a:r>
              <a:rPr lang="zh-TW" altLang="en-US" dirty="0"/>
              <a:t>如果你是直接在</a:t>
            </a:r>
            <a:r>
              <a:rPr lang="en-US" altLang="zh-TW" dirty="0" err="1"/>
              <a:t>design.v</a:t>
            </a:r>
            <a:r>
              <a:rPr lang="zh-TW" altLang="en-US" dirty="0"/>
              <a:t>裡面</a:t>
            </a:r>
            <a:r>
              <a:rPr lang="en-US" altLang="zh-TW" dirty="0"/>
              <a:t>include memory</a:t>
            </a:r>
            <a:r>
              <a:rPr lang="zh-TW" altLang="en-US" dirty="0"/>
              <a:t>的</a:t>
            </a:r>
            <a:r>
              <a:rPr lang="en-US" altLang="zh-TW" dirty="0"/>
              <a:t>.v</a:t>
            </a:r>
            <a:r>
              <a:rPr lang="zh-TW" altLang="en-US" dirty="0"/>
              <a:t>的話，記得要包在</a:t>
            </a:r>
            <a:r>
              <a:rPr lang="en-US" altLang="zh-TW" dirty="0"/>
              <a:t>synopsis translate on off</a:t>
            </a:r>
            <a:r>
              <a:rPr lang="zh-TW" altLang="en-US" dirty="0"/>
              <a:t>之間，你跑</a:t>
            </a:r>
            <a:r>
              <a:rPr lang="en-US" altLang="zh-TW" dirty="0"/>
              <a:t>02</a:t>
            </a:r>
            <a:r>
              <a:rPr lang="zh-TW" altLang="en-US" dirty="0"/>
              <a:t>的時候才不會把記憶體也丟進去合成導致出錯。</a:t>
            </a:r>
            <a:endParaRPr lang="en-US" altLang="zh-TW" dirty="0"/>
          </a:p>
          <a:p>
            <a:r>
              <a:rPr lang="zh-TW" altLang="en-US" dirty="0"/>
              <a:t>這個問題可以問林子爲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48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5DD16-3F27-8E19-CADD-FB853EF3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02_SYN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709D1-16CF-8980-531D-DD76520F6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syn.tcl</a:t>
            </a:r>
          </a:p>
          <a:p>
            <a:pPr lvl="1"/>
            <a:r>
              <a:rPr lang="zh-TW" altLang="en-US" sz="2000" dirty="0"/>
              <a:t>改</a:t>
            </a:r>
            <a:r>
              <a:rPr lang="en-US" altLang="zh-TW" sz="2000" dirty="0"/>
              <a:t>design</a:t>
            </a:r>
            <a:r>
              <a:rPr lang="zh-TW" altLang="en-US" sz="2000" dirty="0"/>
              <a:t>名稱</a:t>
            </a:r>
            <a:endParaRPr lang="en-US" altLang="zh-TW" sz="2000" dirty="0"/>
          </a:p>
          <a:p>
            <a:pPr lvl="1"/>
            <a:r>
              <a:rPr lang="zh-TW" altLang="en-US" sz="2000" dirty="0"/>
              <a:t>改製程路徑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62B4B1-5CF6-41CF-D3BF-37842882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0423"/>
            <a:ext cx="12192000" cy="222337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7EA2607-37A0-C658-60E9-01CD40E7FE07}"/>
              </a:ext>
            </a:extLst>
          </p:cNvPr>
          <p:cNvSpPr/>
          <p:nvPr/>
        </p:nvSpPr>
        <p:spPr>
          <a:xfrm>
            <a:off x="1291130" y="3518452"/>
            <a:ext cx="3459774" cy="149087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9653BCF-293C-DA9C-6726-8073DA10B324}"/>
              </a:ext>
            </a:extLst>
          </p:cNvPr>
          <p:cNvSpPr txBox="1"/>
          <p:nvPr/>
        </p:nvSpPr>
        <p:spPr>
          <a:xfrm>
            <a:off x="2375453" y="3184772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Memory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ABAE6F-A2EA-901F-4193-6C1CFB233E74}"/>
              </a:ext>
            </a:extLst>
          </p:cNvPr>
          <p:cNvSpPr/>
          <p:nvPr/>
        </p:nvSpPr>
        <p:spPr>
          <a:xfrm>
            <a:off x="1291130" y="3667870"/>
            <a:ext cx="10900870" cy="149087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BFB705-8EF7-2803-8F32-4BE849C6F269}"/>
              </a:ext>
            </a:extLst>
          </p:cNvPr>
          <p:cNvSpPr txBox="1"/>
          <p:nvPr/>
        </p:nvSpPr>
        <p:spPr>
          <a:xfrm>
            <a:off x="5688017" y="3298373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製程檔路徑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ED0651-F969-594E-352D-3959C954A5C2}"/>
              </a:ext>
            </a:extLst>
          </p:cNvPr>
          <p:cNvSpPr txBox="1"/>
          <p:nvPr/>
        </p:nvSpPr>
        <p:spPr>
          <a:xfrm>
            <a:off x="3580922" y="4274601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製程檔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db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9737-9F73-1BB6-EB91-0D709E9A588E}"/>
              </a:ext>
            </a:extLst>
          </p:cNvPr>
          <p:cNvSpPr txBox="1"/>
          <p:nvPr/>
        </p:nvSpPr>
        <p:spPr>
          <a:xfrm>
            <a:off x="4439479" y="4643933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Memory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db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C745386-09F0-2D9C-7C04-5D9947EF572E}"/>
              </a:ext>
            </a:extLst>
          </p:cNvPr>
          <p:cNvSpPr/>
          <p:nvPr/>
        </p:nvSpPr>
        <p:spPr>
          <a:xfrm>
            <a:off x="1291130" y="4630277"/>
            <a:ext cx="2326713" cy="149087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7E39FF-1719-F12A-E6D7-8C7F76BBA6DD}"/>
              </a:ext>
            </a:extLst>
          </p:cNvPr>
          <p:cNvSpPr/>
          <p:nvPr/>
        </p:nvSpPr>
        <p:spPr>
          <a:xfrm>
            <a:off x="1291129" y="4779364"/>
            <a:ext cx="3092028" cy="149087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856B3E-A736-1191-1063-A77B7C13CCBE}"/>
              </a:ext>
            </a:extLst>
          </p:cNvPr>
          <p:cNvSpPr/>
          <p:nvPr/>
        </p:nvSpPr>
        <p:spPr>
          <a:xfrm>
            <a:off x="1291130" y="5071082"/>
            <a:ext cx="2326713" cy="149087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C74E592-298B-EB60-8F36-CA006DE7ACC8}"/>
              </a:ext>
            </a:extLst>
          </p:cNvPr>
          <p:cNvSpPr/>
          <p:nvPr/>
        </p:nvSpPr>
        <p:spPr>
          <a:xfrm>
            <a:off x="1291129" y="5220169"/>
            <a:ext cx="3092028" cy="149087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58D2442-0E34-7346-D413-19C5FC4C0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5" y="6000569"/>
            <a:ext cx="2724530" cy="42868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5EC170-B0EF-D5C4-5BEC-78109E3B79EA}"/>
              </a:ext>
            </a:extLst>
          </p:cNvPr>
          <p:cNvSpPr txBox="1"/>
          <p:nvPr/>
        </p:nvSpPr>
        <p:spPr>
          <a:xfrm>
            <a:off x="3329609" y="6018208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設定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16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顆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CPU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加速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DEE20D92-B39D-E11D-C31B-81C3FEDB6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14" y="2409604"/>
            <a:ext cx="1819529" cy="504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217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804BA-A9A7-F84B-0F3D-6F538606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04_MEM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3B2DC9-9985-C2EE-7226-008D90F6E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改</a:t>
            </a:r>
            <a:r>
              <a:rPr lang="en-US" altLang="zh-TW" sz="2400" dirty="0"/>
              <a:t>config</a:t>
            </a:r>
            <a:r>
              <a:rPr lang="zh-TW" altLang="en-US" sz="2400" dirty="0"/>
              <a:t>生新的</a:t>
            </a:r>
            <a:r>
              <a:rPr lang="en-US" altLang="zh-TW" sz="2400" dirty="0"/>
              <a:t>memory</a:t>
            </a:r>
          </a:p>
          <a:p>
            <a:pPr lvl="1"/>
            <a:r>
              <a:rPr lang="en-US" altLang="zh-TW" sz="2000" dirty="0"/>
              <a:t>./09_reset_04_MEM</a:t>
            </a:r>
          </a:p>
          <a:p>
            <a:pPr lvl="1"/>
            <a:r>
              <a:rPr lang="zh-TW" altLang="en-US" sz="2000" dirty="0"/>
              <a:t>幫你把舊的刪掉比較乾淨</a:t>
            </a:r>
            <a:endParaRPr lang="en-US" altLang="zh-TW" sz="2000" dirty="0"/>
          </a:p>
          <a:p>
            <a:r>
              <a:rPr lang="zh-TW" altLang="en-US" sz="2400" dirty="0"/>
              <a:t>生新的</a:t>
            </a:r>
            <a:r>
              <a:rPr lang="en-US" altLang="zh-TW" sz="2400" dirty="0"/>
              <a:t>memory</a:t>
            </a:r>
            <a:r>
              <a:rPr lang="zh-TW" altLang="en-US" sz="2400" dirty="0"/>
              <a:t>要改的地方</a:t>
            </a:r>
            <a:endParaRPr lang="en-US" altLang="zh-TW" sz="2400" dirty="0"/>
          </a:p>
          <a:p>
            <a:pPr lvl="1"/>
            <a:r>
              <a:rPr lang="zh-TW" altLang="en-US" sz="2000" dirty="0"/>
              <a:t>進去</a:t>
            </a:r>
            <a:r>
              <a:rPr lang="en-US" altLang="zh-TW" sz="2000" dirty="0"/>
              <a:t>NLDM</a:t>
            </a:r>
            <a:r>
              <a:rPr lang="zh-TW" altLang="en-US" sz="2000" dirty="0"/>
              <a:t>重生</a:t>
            </a:r>
            <a:r>
              <a:rPr lang="en-US" altLang="zh-TW" sz="2000" dirty="0"/>
              <a:t>.</a:t>
            </a:r>
            <a:r>
              <a:rPr lang="en-US" altLang="zh-TW" sz="2000" dirty="0" err="1"/>
              <a:t>db</a:t>
            </a:r>
            <a:endParaRPr lang="en-US" altLang="zh-TW" sz="2000" dirty="0"/>
          </a:p>
          <a:p>
            <a:pPr lvl="1"/>
            <a:r>
              <a:rPr lang="en-US" altLang="zh-TW" sz="2000" dirty="0"/>
              <a:t>Design</a:t>
            </a:r>
            <a:r>
              <a:rPr lang="zh-TW" altLang="en-US" sz="2000" dirty="0"/>
              <a:t>裡面叫</a:t>
            </a:r>
            <a:r>
              <a:rPr lang="en-US" altLang="zh-TW" sz="2000" dirty="0"/>
              <a:t>memory</a:t>
            </a:r>
            <a:r>
              <a:rPr lang="zh-TW" altLang="en-US" sz="2000" dirty="0"/>
              <a:t>的地方：改成</a:t>
            </a:r>
            <a:r>
              <a:rPr lang="en-US" altLang="zh-TW" sz="2000" dirty="0" err="1"/>
              <a:t>memory.v</a:t>
            </a:r>
            <a:r>
              <a:rPr lang="zh-TW" altLang="en-US" sz="2000" dirty="0"/>
              <a:t>裡面的</a:t>
            </a:r>
            <a:r>
              <a:rPr lang="en-US" altLang="zh-TW" sz="2000" dirty="0"/>
              <a:t>module</a:t>
            </a:r>
            <a:r>
              <a:rPr lang="zh-TW" altLang="en-US" sz="2000" dirty="0"/>
              <a:t>名稱</a:t>
            </a:r>
            <a:endParaRPr lang="en-US" altLang="zh-TW" sz="2000" dirty="0"/>
          </a:p>
          <a:p>
            <a:pPr lvl="1"/>
            <a:r>
              <a:rPr lang="en-US" altLang="zh-TW" sz="2000" dirty="0"/>
              <a:t>01_RTL/</a:t>
            </a:r>
            <a:r>
              <a:rPr lang="en-US" altLang="zh-TW" sz="2000" dirty="0" err="1"/>
              <a:t>filelist.f</a:t>
            </a:r>
            <a:r>
              <a:rPr lang="zh-TW" altLang="en-US" sz="2000" dirty="0"/>
              <a:t>叫</a:t>
            </a:r>
            <a:r>
              <a:rPr lang="en-US" altLang="zh-TW" sz="2000" dirty="0"/>
              <a:t>memory</a:t>
            </a:r>
            <a:r>
              <a:rPr lang="zh-TW" altLang="en-US" sz="2000" dirty="0"/>
              <a:t>的資料夾</a:t>
            </a:r>
            <a:endParaRPr lang="en-US" altLang="zh-TW" sz="2000" dirty="0"/>
          </a:p>
          <a:p>
            <a:pPr lvl="1"/>
            <a:r>
              <a:rPr lang="en-US" altLang="zh-TW" sz="2000" dirty="0"/>
              <a:t>02_SYN/</a:t>
            </a:r>
            <a:r>
              <a:rPr lang="en-US" altLang="zh-TW" sz="2000" dirty="0" err="1"/>
              <a:t>syn.tcl</a:t>
            </a:r>
            <a:r>
              <a:rPr lang="zh-TW" altLang="en-US" sz="2000" dirty="0"/>
              <a:t>叫</a:t>
            </a:r>
            <a:r>
              <a:rPr lang="en-US" altLang="zh-TW" sz="2000" dirty="0"/>
              <a:t>memory</a:t>
            </a:r>
            <a:r>
              <a:rPr lang="zh-TW" altLang="en-US" sz="2000" dirty="0"/>
              <a:t>資料夾，</a:t>
            </a:r>
            <a:r>
              <a:rPr lang="en-US" altLang="zh-TW" sz="2000" dirty="0"/>
              <a:t>link library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db</a:t>
            </a:r>
            <a:r>
              <a:rPr lang="zh-TW" altLang="en-US" sz="2000" dirty="0"/>
              <a:t>，</a:t>
            </a:r>
            <a:r>
              <a:rPr lang="en-US" altLang="zh-TW" sz="2000" dirty="0"/>
              <a:t>target library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db</a:t>
            </a:r>
            <a:endParaRPr lang="en-US" altLang="zh-TW" sz="2000" dirty="0"/>
          </a:p>
          <a:p>
            <a:pPr lvl="1"/>
            <a:r>
              <a:rPr lang="en-US" altLang="zh-TW" sz="2000" dirty="0"/>
              <a:t>05_PTPX/</a:t>
            </a:r>
            <a:r>
              <a:rPr lang="en-US" altLang="zh-TW" sz="2000" dirty="0" err="1"/>
              <a:t>ptpx.tcl</a:t>
            </a:r>
            <a:r>
              <a:rPr lang="zh-TW" altLang="en-US" sz="2000" dirty="0"/>
              <a:t>叫</a:t>
            </a:r>
            <a:r>
              <a:rPr lang="en-US" altLang="zh-TW" sz="2000" dirty="0"/>
              <a:t>memory</a:t>
            </a:r>
            <a:r>
              <a:rPr lang="zh-TW" altLang="en-US" sz="2000" dirty="0"/>
              <a:t>資料夾，</a:t>
            </a:r>
            <a:r>
              <a:rPr lang="en-US" altLang="zh-TW" sz="2000" dirty="0"/>
              <a:t>link library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db</a:t>
            </a:r>
            <a:r>
              <a:rPr lang="zh-TW" altLang="en-US" sz="2000" dirty="0"/>
              <a:t>，</a:t>
            </a:r>
            <a:r>
              <a:rPr lang="en-US" altLang="zh-TW" sz="2000" dirty="0"/>
              <a:t>target library</a:t>
            </a:r>
            <a:r>
              <a:rPr lang="zh-TW" altLang="en-US" sz="2000" dirty="0"/>
              <a:t>的</a:t>
            </a:r>
            <a:r>
              <a:rPr lang="en-US" altLang="zh-TW" sz="2000" dirty="0" err="1"/>
              <a:t>db</a:t>
            </a:r>
            <a:endParaRPr lang="zh-TW" altLang="en-US" sz="2000" dirty="0"/>
          </a:p>
          <a:p>
            <a:pPr lvl="1"/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705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C12A8-40A9-5E8A-5DE0-C4DB6AEC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05_PTPX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D4DE6-A1FB-83F6-4FA6-550B769C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ptpx.tcl</a:t>
            </a:r>
            <a:endParaRPr lang="en-US" altLang="zh-TW" sz="2400" dirty="0"/>
          </a:p>
          <a:p>
            <a:pPr lvl="1"/>
            <a:r>
              <a:rPr lang="zh-TW" altLang="en-US" sz="2000" dirty="0"/>
              <a:t>改</a:t>
            </a:r>
            <a:r>
              <a:rPr lang="en-US" altLang="zh-TW" sz="2000" dirty="0"/>
              <a:t>design</a:t>
            </a:r>
            <a:r>
              <a:rPr lang="zh-TW" altLang="en-US" sz="2000" dirty="0"/>
              <a:t>名稱</a:t>
            </a:r>
            <a:endParaRPr lang="en-US" altLang="zh-TW" sz="2000" dirty="0"/>
          </a:p>
          <a:p>
            <a:pPr lvl="1"/>
            <a:r>
              <a:rPr lang="zh-TW" altLang="en-US" sz="2000" dirty="0"/>
              <a:t>改製程路徑</a:t>
            </a:r>
            <a:endParaRPr lang="en-US" altLang="zh-TW" sz="2000" dirty="0"/>
          </a:p>
          <a:p>
            <a:pPr lvl="1"/>
            <a:r>
              <a:rPr lang="zh-TW" altLang="en-US" sz="2000" dirty="0"/>
              <a:t>改要擷取的時間 </a:t>
            </a:r>
            <a:r>
              <a:rPr lang="en-US" altLang="zh-TW" sz="2000" dirty="0"/>
              <a:t>(ns)</a:t>
            </a:r>
          </a:p>
          <a:p>
            <a:pPr lvl="2"/>
            <a:r>
              <a:rPr lang="zh-TW" altLang="en-US" sz="1600" dirty="0"/>
              <a:t>可能</a:t>
            </a:r>
            <a:r>
              <a:rPr lang="en-US" altLang="zh-TW" sz="1600" dirty="0"/>
              <a:t>Load data</a:t>
            </a:r>
            <a:r>
              <a:rPr lang="zh-TW" altLang="en-US" sz="1600" dirty="0"/>
              <a:t>不用可以切掉</a:t>
            </a:r>
            <a:endParaRPr lang="en-US" altLang="zh-TW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99273F-B7FF-F490-CF0E-4E7597A9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9812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090F56-AFCA-6580-3825-F4CCA5DEED00}"/>
              </a:ext>
            </a:extLst>
          </p:cNvPr>
          <p:cNvSpPr/>
          <p:nvPr/>
        </p:nvSpPr>
        <p:spPr>
          <a:xfrm>
            <a:off x="1321610" y="3750166"/>
            <a:ext cx="3410410" cy="143654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9E7772-9F59-0DBC-2F90-482265A3D618}"/>
              </a:ext>
            </a:extLst>
          </p:cNvPr>
          <p:cNvSpPr/>
          <p:nvPr/>
        </p:nvSpPr>
        <p:spPr>
          <a:xfrm>
            <a:off x="1321610" y="3893820"/>
            <a:ext cx="10660840" cy="143654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855F59-72DA-88C3-35FC-ACF243A64608}"/>
              </a:ext>
            </a:extLst>
          </p:cNvPr>
          <p:cNvSpPr/>
          <p:nvPr/>
        </p:nvSpPr>
        <p:spPr>
          <a:xfrm>
            <a:off x="1321610" y="4572000"/>
            <a:ext cx="3069415" cy="342900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B07A21-6CC3-1AEF-2423-B6C029D554C2}"/>
              </a:ext>
            </a:extLst>
          </p:cNvPr>
          <p:cNvSpPr/>
          <p:nvPr/>
        </p:nvSpPr>
        <p:spPr>
          <a:xfrm>
            <a:off x="1321609" y="5375712"/>
            <a:ext cx="3069415" cy="342900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2178805-6F8E-29E3-802C-DA05301FB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06" y="791272"/>
            <a:ext cx="7125694" cy="26102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5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technology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078350"/>
            <a:ext cx="11452530" cy="5279589"/>
          </a:xfrm>
        </p:spPr>
        <p:txBody>
          <a:bodyPr>
            <a:normAutofit/>
          </a:bodyPr>
          <a:lstStyle/>
          <a:p>
            <a:r>
              <a:rPr lang="zh-TW" altLang="en-US" dirty="0"/>
              <a:t>初次使用請登入</a:t>
            </a:r>
            <a:r>
              <a:rPr lang="en-US" altLang="zh-TW" dirty="0"/>
              <a:t>EDA</a:t>
            </a:r>
            <a:r>
              <a:rPr lang="zh-TW" altLang="en-US" dirty="0"/>
              <a:t> </a:t>
            </a:r>
            <a:r>
              <a:rPr lang="en-US" altLang="zh-TW" dirty="0"/>
              <a:t>server(</a:t>
            </a:r>
            <a:r>
              <a:rPr lang="zh-TW" altLang="en-US" dirty="0"/>
              <a:t>只能在</a:t>
            </a:r>
            <a:r>
              <a:rPr lang="en-US" altLang="zh-TW" dirty="0"/>
              <a:t>50, </a:t>
            </a:r>
            <a:r>
              <a:rPr lang="zh-TW" altLang="en-US" dirty="0"/>
              <a:t>其他不行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>
                <a:solidFill>
                  <a:schemeClr val="tx2"/>
                </a:solidFill>
              </a:rPr>
              <a:t>ssh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  <a:hlinkClick r:id="rId4"/>
              </a:rPr>
              <a:t>ACCOUNT@140.113.202.50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zh-TW" altLang="en-US" dirty="0"/>
              <a:t>確認是否在</a:t>
            </a:r>
            <a:r>
              <a:rPr lang="en-US" altLang="zh-TW" dirty="0"/>
              <a:t>t16</a:t>
            </a:r>
            <a:r>
              <a:rPr lang="zh-TW" altLang="en-US" dirty="0"/>
              <a:t>群組中，沒有的話找凱傑開</a:t>
            </a:r>
            <a:endParaRPr lang="en-US" altLang="zh-TW" dirty="0"/>
          </a:p>
          <a:p>
            <a:pPr lvl="1"/>
            <a:r>
              <a:rPr lang="en-US" altLang="zh-TW" dirty="0"/>
              <a:t>groups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7FBB17-F4A8-4866-B75C-426644CA8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886" y="3271968"/>
            <a:ext cx="3658111" cy="5048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C2A730-69AA-4680-A061-9ED6F43C2531}"/>
              </a:ext>
            </a:extLst>
          </p:cNvPr>
          <p:cNvSpPr/>
          <p:nvPr/>
        </p:nvSpPr>
        <p:spPr>
          <a:xfrm>
            <a:off x="2751151" y="3522427"/>
            <a:ext cx="621475" cy="254435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3B38B8-E7C6-4A10-BCA5-5F690BC45BE9}"/>
              </a:ext>
            </a:extLst>
          </p:cNvPr>
          <p:cNvSpPr txBox="1"/>
          <p:nvPr/>
        </p:nvSpPr>
        <p:spPr>
          <a:xfrm>
            <a:off x="2633725" y="4071356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9147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16nm </a:t>
            </a:r>
          </a:p>
          <a:p>
            <a:r>
              <a:rPr lang="en-US" altLang="zh-TW" dirty="0">
                <a:solidFill>
                  <a:srgbClr val="FF9147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group</a:t>
            </a:r>
            <a:endParaRPr lang="zh-TW" altLang="en-US" dirty="0">
              <a:solidFill>
                <a:srgbClr val="FF9147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62728B5-5CAD-4C15-8400-B921AC8150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061888" y="3776862"/>
            <a:ext cx="1" cy="294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134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technology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078350"/>
            <a:ext cx="11452530" cy="5279589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確認可以</a:t>
            </a:r>
            <a:r>
              <a:rPr lang="en-US" altLang="zh-TW" sz="2400" dirty="0"/>
              <a:t>Access</a:t>
            </a:r>
            <a:r>
              <a:rPr lang="zh-TW" altLang="en-US" sz="2400" dirty="0"/>
              <a:t>製程路徑</a:t>
            </a:r>
            <a:endParaRPr lang="en-US" altLang="zh-TW" sz="2400" dirty="0"/>
          </a:p>
          <a:p>
            <a:pPr lvl="1"/>
            <a:r>
              <a:rPr lang="en-US" altLang="zh-TW" sz="2000" dirty="0">
                <a:solidFill>
                  <a:schemeClr val="tx2"/>
                </a:solidFill>
              </a:rPr>
              <a:t>cd</a:t>
            </a:r>
            <a:r>
              <a:rPr lang="zh-TW" altLang="en-US" sz="2000" dirty="0">
                <a:solidFill>
                  <a:schemeClr val="tx2"/>
                </a:solidFill>
              </a:rPr>
              <a:t> </a:t>
            </a:r>
            <a:r>
              <a:rPr lang="en-US" altLang="zh-TW" sz="2000" dirty="0">
                <a:solidFill>
                  <a:schemeClr val="tx2"/>
                </a:solidFill>
              </a:rPr>
              <a:t>/</a:t>
            </a:r>
            <a:r>
              <a:rPr lang="en-US" altLang="zh-TW" sz="2000" dirty="0" err="1">
                <a:solidFill>
                  <a:schemeClr val="tx2"/>
                </a:solidFill>
              </a:rPr>
              <a:t>mnt</a:t>
            </a:r>
            <a:r>
              <a:rPr lang="en-US" altLang="zh-TW" sz="2000" dirty="0">
                <a:solidFill>
                  <a:schemeClr val="tx2"/>
                </a:solidFill>
              </a:rPr>
              <a:t>/NAS/CAD/TN16FFC_P/PDK/process/TN16FFC/IP/CBTK_TSMC16FFC_core_TSMC_v2.0/</a:t>
            </a:r>
            <a:r>
              <a:rPr lang="en-US" altLang="zh-TW" sz="2000" dirty="0" err="1">
                <a:solidFill>
                  <a:schemeClr val="tx2"/>
                </a:solidFill>
              </a:rPr>
              <a:t>orig_lib</a:t>
            </a:r>
            <a:r>
              <a:rPr lang="en-US" altLang="zh-TW" sz="2000" dirty="0">
                <a:solidFill>
                  <a:schemeClr val="tx2"/>
                </a:solidFill>
              </a:rPr>
              <a:t>/TSMCHOME/digital/</a:t>
            </a:r>
            <a:r>
              <a:rPr lang="en-US" altLang="zh-TW" sz="2000" dirty="0" err="1">
                <a:solidFill>
                  <a:schemeClr val="tx2"/>
                </a:solidFill>
              </a:rPr>
              <a:t>Front_End</a:t>
            </a:r>
            <a:r>
              <a:rPr lang="en-US" altLang="zh-TW" sz="2000" dirty="0">
                <a:solidFill>
                  <a:schemeClr val="tx2"/>
                </a:solidFill>
              </a:rPr>
              <a:t>/</a:t>
            </a:r>
            <a:r>
              <a:rPr lang="en-US" altLang="zh-TW" sz="2000" dirty="0" err="1">
                <a:solidFill>
                  <a:schemeClr val="tx2"/>
                </a:solidFill>
              </a:rPr>
              <a:t>timing_power_noise</a:t>
            </a:r>
            <a:r>
              <a:rPr lang="en-US" altLang="zh-TW" sz="2000" dirty="0">
                <a:solidFill>
                  <a:schemeClr val="tx2"/>
                </a:solidFill>
              </a:rPr>
              <a:t>/NLDM/</a:t>
            </a:r>
          </a:p>
          <a:p>
            <a:r>
              <a:rPr lang="zh-TW" altLang="en-US" sz="2400" dirty="0"/>
              <a:t>有很多種設定可以選</a:t>
            </a:r>
            <a:r>
              <a:rPr lang="en-US" altLang="zh-TW" sz="2400" dirty="0"/>
              <a:t>(</a:t>
            </a:r>
            <a:r>
              <a:rPr lang="zh-TW" altLang="en-US" sz="2400" dirty="0"/>
              <a:t>詳細設定意義可翻</a:t>
            </a:r>
            <a:r>
              <a:rPr lang="en-US" altLang="zh-TW" sz="2400" dirty="0"/>
              <a:t>Document)</a:t>
            </a:r>
          </a:p>
          <a:p>
            <a:pPr lvl="1"/>
            <a:r>
              <a:rPr lang="zh-TW" altLang="en-US" sz="2000" dirty="0"/>
              <a:t>這邊提供我</a:t>
            </a:r>
            <a:r>
              <a:rPr lang="en-US" altLang="zh-TW" sz="2000" dirty="0"/>
              <a:t>Tape-out</a:t>
            </a:r>
            <a:r>
              <a:rPr lang="zh-TW" altLang="en-US" sz="2000" dirty="0"/>
              <a:t>使用的設定做參考</a:t>
            </a:r>
            <a:endParaRPr lang="en-US" altLang="zh-TW" sz="2000" dirty="0"/>
          </a:p>
          <a:p>
            <a:pPr lvl="2"/>
            <a:r>
              <a:rPr lang="en-US" altLang="zh-TW" sz="1600" dirty="0"/>
              <a:t>/tcbn16ffcllbwp20p90_100a</a:t>
            </a:r>
          </a:p>
          <a:p>
            <a:pPr lvl="3"/>
            <a:r>
              <a:rPr lang="en-US" altLang="zh-TW" sz="1400" dirty="0"/>
              <a:t>tcbn16ffcllbwp20p90ffgnp0p88v0c.db (FF Corner: Higher speed, Larger power)</a:t>
            </a:r>
          </a:p>
          <a:p>
            <a:pPr lvl="3"/>
            <a:r>
              <a:rPr lang="en-US" altLang="zh-TW" sz="1400" dirty="0"/>
              <a:t>tcbn16ffcllbwp20p90ssgnp0p72v125c.db (SS Corner: Lower speed, Smaller power) (</a:t>
            </a:r>
            <a:r>
              <a:rPr lang="en-US" altLang="zh-TW" sz="1400" dirty="0">
                <a:solidFill>
                  <a:srgbClr val="FF0000"/>
                </a:solidFill>
              </a:rPr>
              <a:t>Worst case</a:t>
            </a:r>
            <a:r>
              <a:rPr lang="en-US" altLang="zh-TW" sz="1400" dirty="0"/>
              <a:t>)</a:t>
            </a:r>
          </a:p>
          <a:p>
            <a:pPr lvl="3"/>
            <a:r>
              <a:rPr lang="en-US" altLang="zh-TW" sz="1400" dirty="0"/>
              <a:t>tcbn16ffcllbwp20p90tt0p8v25c.db(TT Corner: Ideal status)</a:t>
            </a:r>
          </a:p>
          <a:p>
            <a:pPr lvl="1"/>
            <a:r>
              <a:rPr lang="zh-TW" altLang="en-US" sz="2000" dirty="0">
                <a:solidFill>
                  <a:schemeClr val="tx2"/>
                </a:solidFill>
              </a:rPr>
              <a:t>如果不需</a:t>
            </a:r>
            <a:r>
              <a:rPr lang="en-US" altLang="zh-TW" sz="2000" dirty="0">
                <a:solidFill>
                  <a:schemeClr val="tx2"/>
                </a:solidFill>
              </a:rPr>
              <a:t>Tape-out</a:t>
            </a:r>
            <a:r>
              <a:rPr lang="zh-TW" altLang="en-US" sz="2000" dirty="0">
                <a:solidFill>
                  <a:schemeClr val="tx2"/>
                </a:solidFill>
              </a:rPr>
              <a:t>，一般使用</a:t>
            </a:r>
            <a:r>
              <a:rPr lang="en-US" altLang="zh-TW" sz="2000" dirty="0">
                <a:solidFill>
                  <a:schemeClr val="tx2"/>
                </a:solidFill>
              </a:rPr>
              <a:t>TT Corner</a:t>
            </a:r>
            <a:r>
              <a:rPr lang="zh-TW" altLang="en-US" sz="2000" dirty="0">
                <a:solidFill>
                  <a:schemeClr val="tx2"/>
                </a:solidFill>
              </a:rPr>
              <a:t>就好；否則三種都需要驗證過</a:t>
            </a:r>
            <a:endParaRPr lang="en-US" altLang="zh-TW" sz="2000" dirty="0">
              <a:solidFill>
                <a:schemeClr val="tx2"/>
              </a:solidFill>
            </a:endParaRPr>
          </a:p>
          <a:p>
            <a:r>
              <a:rPr lang="en-US" altLang="zh-TW" sz="1600" dirty="0">
                <a:solidFill>
                  <a:schemeClr val="tx2"/>
                </a:solidFill>
              </a:rPr>
              <a:t>Process document path</a:t>
            </a:r>
          </a:p>
          <a:p>
            <a:pPr lvl="1"/>
            <a:r>
              <a:rPr lang="en-US" altLang="zh-TW" sz="1400" dirty="0"/>
              <a:t>cd /</a:t>
            </a:r>
            <a:r>
              <a:rPr lang="en-US" altLang="zh-TW" sz="1400" dirty="0" err="1"/>
              <a:t>mnt</a:t>
            </a:r>
            <a:r>
              <a:rPr lang="en-US" altLang="zh-TW" sz="1400" dirty="0"/>
              <a:t>/NAS/CAD/TN16FFC_P/PDF/TN16s081/</a:t>
            </a:r>
            <a:r>
              <a:rPr lang="en-US" altLang="zh-TW" sz="1400" dirty="0" err="1"/>
              <a:t>mnt</a:t>
            </a:r>
            <a:r>
              <a:rPr lang="en-US" altLang="zh-TW" sz="1400" dirty="0"/>
              <a:t>/test/20241227-002277-TN16-PDF/IP/CBTK_TSMC16FFC_core_TSMC_v2.0/</a:t>
            </a:r>
            <a:r>
              <a:rPr lang="en-US" altLang="zh-TW" sz="1400" dirty="0" err="1"/>
              <a:t>orig_lib</a:t>
            </a:r>
            <a:r>
              <a:rPr lang="en-US" altLang="zh-TW" sz="1400" dirty="0"/>
              <a:t>/TSMCHOME/digital/</a:t>
            </a:r>
            <a:r>
              <a:rPr lang="en-US" altLang="zh-TW" sz="1400" dirty="0" err="1"/>
              <a:t>Front_End</a:t>
            </a:r>
            <a:r>
              <a:rPr lang="en-US" altLang="zh-TW" sz="1400" dirty="0"/>
              <a:t>/SBOCV/documents/</a:t>
            </a:r>
          </a:p>
          <a:p>
            <a:pPr lvl="1"/>
            <a:endParaRPr lang="en-US" altLang="zh-TW" sz="2000" dirty="0"/>
          </a:p>
          <a:p>
            <a:endParaRPr lang="en-US" altLang="zh-TW" sz="24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C7391A-FBA8-4483-B292-7119D8056C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345"/>
          <a:stretch/>
        </p:blipFill>
        <p:spPr>
          <a:xfrm>
            <a:off x="10112744" y="2328372"/>
            <a:ext cx="1887776" cy="40993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429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BD4D5-65C9-76BA-C1D3-A1D388BF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technology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7AFBCA-E154-7330-9955-806E1E9B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8350"/>
            <a:ext cx="11462426" cy="5505012"/>
          </a:xfrm>
        </p:spPr>
        <p:txBody>
          <a:bodyPr/>
          <a:lstStyle/>
          <a:p>
            <a:r>
              <a:rPr lang="zh-TW" altLang="en-US" sz="2400" dirty="0"/>
              <a:t>挑到你要的製程</a:t>
            </a:r>
            <a:r>
              <a:rPr lang="en-US" altLang="zh-TW" sz="2400" dirty="0" err="1"/>
              <a:t>db</a:t>
            </a:r>
            <a:r>
              <a:rPr lang="zh-TW" altLang="en-US" sz="2400" dirty="0"/>
              <a:t>檔，</a:t>
            </a:r>
            <a:r>
              <a:rPr lang="en-US" altLang="zh-TW" sz="2400" dirty="0"/>
              <a:t>CP</a:t>
            </a:r>
            <a:r>
              <a:rPr lang="zh-TW" altLang="en-US" sz="2400" dirty="0"/>
              <a:t>回到自己帳號下 </a:t>
            </a:r>
            <a:r>
              <a:rPr lang="en-US" altLang="zh-TW" sz="2400" dirty="0"/>
              <a:t>(</a:t>
            </a:r>
            <a:r>
              <a:rPr lang="zh-TW" altLang="en-US" sz="2400" dirty="0"/>
              <a:t>這樣可以不受只能在</a:t>
            </a:r>
            <a:r>
              <a:rPr lang="en-US" altLang="zh-TW" sz="2400" dirty="0"/>
              <a:t>50</a:t>
            </a:r>
            <a:r>
              <a:rPr lang="zh-TW" altLang="en-US" sz="2400" dirty="0"/>
              <a:t>使用的限制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/>
              <a:t>Ex</a:t>
            </a:r>
            <a:r>
              <a:rPr lang="zh-TW" altLang="en-US" sz="2000" dirty="0"/>
              <a:t>：使用</a:t>
            </a:r>
            <a:r>
              <a:rPr lang="en-US" altLang="zh-TW" sz="2000" dirty="0"/>
              <a:t>/</a:t>
            </a:r>
            <a:r>
              <a:rPr lang="en-US" altLang="zh-TW" sz="2000" dirty="0">
                <a:solidFill>
                  <a:srgbClr val="FF0000"/>
                </a:solidFill>
              </a:rPr>
              <a:t>tcbn16ffcllbwp20p90_100a</a:t>
            </a:r>
            <a:r>
              <a:rPr lang="zh-TW" altLang="en-US" sz="2000" dirty="0"/>
              <a:t>中的</a:t>
            </a:r>
            <a:r>
              <a:rPr lang="en-US" altLang="zh-TW" sz="2000" dirty="0">
                <a:solidFill>
                  <a:srgbClr val="FF0000"/>
                </a:solidFill>
              </a:rPr>
              <a:t>tcbn16ffcllbwp20p90tt0p8v25c.db</a:t>
            </a:r>
            <a:r>
              <a:rPr lang="zh-TW" altLang="en-US" sz="2000" dirty="0"/>
              <a:t>，先回到你的家目錄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lvl="1"/>
            <a:r>
              <a:rPr lang="en-US" altLang="zh-TW" sz="2000" dirty="0"/>
              <a:t>cd</a:t>
            </a:r>
          </a:p>
          <a:p>
            <a:pPr lvl="1"/>
            <a:r>
              <a:rPr lang="en-US" altLang="zh-TW" sz="2000" dirty="0"/>
              <a:t>cp "/</a:t>
            </a:r>
            <a:r>
              <a:rPr lang="en-US" altLang="zh-TW" sz="2000" dirty="0" err="1"/>
              <a:t>mnt</a:t>
            </a:r>
            <a:r>
              <a:rPr lang="en-US" altLang="zh-TW" sz="2000" dirty="0"/>
              <a:t>/NAS/CAD/TN16FFC_P/PDK/process/TN16FFC/IP/CBTK_TSMC16FFC_core_TSMC_v2.0/</a:t>
            </a:r>
            <a:r>
              <a:rPr lang="en-US" altLang="zh-TW" sz="2000" dirty="0" err="1"/>
              <a:t>orig_lib</a:t>
            </a:r>
            <a:r>
              <a:rPr lang="en-US" altLang="zh-TW" sz="2000" dirty="0"/>
              <a:t>/TSMCHOME/digital/</a:t>
            </a:r>
            <a:r>
              <a:rPr lang="en-US" altLang="zh-TW" sz="2000" dirty="0" err="1"/>
              <a:t>Front_End</a:t>
            </a:r>
            <a:r>
              <a:rPr lang="en-US" altLang="zh-TW" sz="2000" dirty="0"/>
              <a:t>/</a:t>
            </a:r>
            <a:r>
              <a:rPr lang="en-US" altLang="zh-TW" sz="2000" dirty="0" err="1"/>
              <a:t>timing_power_noise</a:t>
            </a:r>
            <a:r>
              <a:rPr lang="en-US" altLang="zh-TW" sz="2000" dirty="0"/>
              <a:t>/NLDM/</a:t>
            </a:r>
            <a:r>
              <a:rPr lang="en-US" altLang="zh-TW" sz="2000" dirty="0">
                <a:solidFill>
                  <a:srgbClr val="FF0000"/>
                </a:solidFill>
              </a:rPr>
              <a:t>tcbn16ffcllbwp20p90_100a</a:t>
            </a:r>
            <a:r>
              <a:rPr lang="en-US" altLang="zh-TW" sz="2000" dirty="0"/>
              <a:t>/</a:t>
            </a:r>
            <a:r>
              <a:rPr lang="en-US" altLang="zh-TW" sz="2000" dirty="0">
                <a:solidFill>
                  <a:srgbClr val="FF0000"/>
                </a:solidFill>
              </a:rPr>
              <a:t>tcbn16ffcllbwp20p90tt0p8v25c.db</a:t>
            </a:r>
            <a:r>
              <a:rPr lang="en-US" altLang="zh-TW" sz="2400" dirty="0">
                <a:solidFill>
                  <a:schemeClr val="tx2"/>
                </a:solidFill>
              </a:rPr>
              <a:t>" .</a:t>
            </a:r>
          </a:p>
          <a:p>
            <a:pPr lvl="1"/>
            <a:r>
              <a:rPr lang="en-US" altLang="zh-TW" sz="2000" dirty="0"/>
              <a:t>(Source</a:t>
            </a:r>
            <a:r>
              <a:rPr lang="zh-TW" altLang="en-US" sz="2000" dirty="0"/>
              <a:t>路徑後在</a:t>
            </a:r>
            <a:r>
              <a:rPr lang="en-US" altLang="zh-TW" sz="2000" dirty="0"/>
              <a:t>Target</a:t>
            </a:r>
            <a:r>
              <a:rPr lang="zh-TW" altLang="en-US" sz="2000" dirty="0"/>
              <a:t>路徑加</a:t>
            </a:r>
            <a:r>
              <a:rPr lang="en-US" altLang="zh-TW" sz="2000" dirty="0"/>
              <a:t>”.”</a:t>
            </a:r>
            <a:r>
              <a:rPr lang="zh-TW" altLang="en-US" sz="2000" dirty="0"/>
              <a:t>可以自動複製檔名</a:t>
            </a:r>
            <a:r>
              <a:rPr lang="en-US" altLang="zh-TW" sz="2000" dirty="0"/>
              <a:t>)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330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0BAF3-09F6-3EF2-D8EA-058B9D2F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compiler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只能在</a:t>
            </a:r>
            <a:r>
              <a:rPr lang="en-US" altLang="zh-TW" dirty="0"/>
              <a:t>50</a:t>
            </a:r>
            <a:r>
              <a:rPr lang="zh-TW" altLang="en-US" dirty="0"/>
              <a:t>使用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28DAD-8322-FC15-B7E7-A3B96BBF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8350"/>
            <a:ext cx="11404060" cy="550501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找你要用的</a:t>
            </a:r>
            <a:r>
              <a:rPr lang="en-US" altLang="zh-TW" sz="2400" dirty="0"/>
              <a:t>SRAM</a:t>
            </a:r>
            <a:r>
              <a:rPr lang="zh-TW" altLang="en-US" sz="2400" dirty="0"/>
              <a:t>類型</a:t>
            </a:r>
            <a:endParaRPr lang="en-US" altLang="zh-TW" sz="2400" dirty="0"/>
          </a:p>
          <a:p>
            <a:pPr lvl="1"/>
            <a:r>
              <a:rPr lang="en-US" altLang="zh-TW" sz="2000" dirty="0"/>
              <a:t>cd /</a:t>
            </a:r>
            <a:r>
              <a:rPr lang="en-US" altLang="zh-TW" sz="2000" dirty="0" err="1"/>
              <a:t>mnt</a:t>
            </a:r>
            <a:r>
              <a:rPr lang="en-US" altLang="zh-TW" sz="2000" dirty="0"/>
              <a:t>/NAS/CAD/TN16FFC_P/PDK/process/TN16FFC/IP/CBTK_TSMC16FFC_core_TSMC_v2.0/</a:t>
            </a:r>
            <a:r>
              <a:rPr lang="en-US" altLang="zh-TW" sz="2000" dirty="0" err="1"/>
              <a:t>orig_lib</a:t>
            </a:r>
            <a:r>
              <a:rPr lang="en-US" altLang="zh-TW" sz="2000" dirty="0"/>
              <a:t>/TSMCHOME/</a:t>
            </a:r>
            <a:r>
              <a:rPr lang="en-US" altLang="zh-TW" sz="2000" dirty="0" err="1"/>
              <a:t>sram</a:t>
            </a:r>
            <a:r>
              <a:rPr lang="en-US" altLang="zh-TW" sz="2000" dirty="0"/>
              <a:t>/Compiler</a:t>
            </a:r>
          </a:p>
          <a:p>
            <a:pPr lvl="1"/>
            <a:endParaRPr lang="en-US" altLang="zh-TW" sz="2000" dirty="0"/>
          </a:p>
          <a:p>
            <a:r>
              <a:rPr lang="en-US" altLang="zh-TW" sz="2400" dirty="0"/>
              <a:t>1prf</a:t>
            </a:r>
            <a:r>
              <a:rPr lang="zh-TW" altLang="en-US" sz="2400" dirty="0"/>
              <a:t>：</a:t>
            </a:r>
            <a:r>
              <a:rPr lang="en-US" altLang="zh-TW" sz="2400" dirty="0"/>
              <a:t>Single-Port Register File</a:t>
            </a:r>
          </a:p>
          <a:p>
            <a:pPr lvl="1"/>
            <a:r>
              <a:rPr lang="en-US" altLang="zh-TW" sz="2000" dirty="0"/>
              <a:t>Single-port</a:t>
            </a:r>
            <a:r>
              <a:rPr lang="zh-TW" altLang="en-US" sz="2000" dirty="0"/>
              <a:t>：一讀</a:t>
            </a:r>
            <a:r>
              <a:rPr lang="en-US" altLang="zh-TW" sz="2000" dirty="0"/>
              <a:t>/</a:t>
            </a:r>
            <a:r>
              <a:rPr lang="zh-TW" altLang="en-US" sz="2000" dirty="0"/>
              <a:t>一寫，</a:t>
            </a:r>
            <a:r>
              <a:rPr lang="en-US" altLang="zh-TW" sz="2000" dirty="0"/>
              <a:t>io data</a:t>
            </a:r>
            <a:r>
              <a:rPr lang="zh-TW" altLang="en-US" sz="2000" dirty="0"/>
              <a:t>各一條，</a:t>
            </a:r>
            <a:r>
              <a:rPr lang="en-US" altLang="zh-TW" sz="2000" dirty="0"/>
              <a:t>address</a:t>
            </a:r>
            <a:r>
              <a:rPr lang="zh-TW" altLang="en-US" sz="2000" dirty="0"/>
              <a:t>一條</a:t>
            </a:r>
            <a:endParaRPr lang="en-US" altLang="zh-TW" sz="2000" dirty="0"/>
          </a:p>
          <a:p>
            <a:r>
              <a:rPr lang="en-US" altLang="zh-TW" sz="2400" dirty="0"/>
              <a:t>2prf</a:t>
            </a:r>
            <a:r>
              <a:rPr lang="zh-TW" altLang="en-US" sz="2400" dirty="0"/>
              <a:t>：</a:t>
            </a:r>
            <a:r>
              <a:rPr lang="en-US" altLang="zh-TW" sz="2400" dirty="0"/>
              <a:t>Dual-Port Register File</a:t>
            </a:r>
          </a:p>
          <a:p>
            <a:pPr lvl="1"/>
            <a:r>
              <a:rPr lang="en-US" altLang="zh-TW" sz="2000" dirty="0"/>
              <a:t>Dual-port</a:t>
            </a:r>
            <a:r>
              <a:rPr lang="zh-TW" altLang="en-US" sz="2000" dirty="0"/>
              <a:t>：一讀一寫，</a:t>
            </a:r>
            <a:r>
              <a:rPr lang="en-US" altLang="zh-TW" sz="2000" dirty="0"/>
              <a:t>io data</a:t>
            </a:r>
            <a:r>
              <a:rPr lang="zh-TW" altLang="en-US" sz="2000" dirty="0"/>
              <a:t>各一條，</a:t>
            </a:r>
            <a:r>
              <a:rPr lang="en-US" altLang="zh-TW" sz="2000" dirty="0"/>
              <a:t>address</a:t>
            </a:r>
            <a:r>
              <a:rPr lang="zh-TW" altLang="en-US" sz="2000" dirty="0"/>
              <a:t>兩條</a:t>
            </a:r>
            <a:endParaRPr lang="en-US" altLang="zh-TW" sz="2000" dirty="0"/>
          </a:p>
          <a:p>
            <a:r>
              <a:rPr lang="en-US" altLang="zh-TW" sz="2400" dirty="0" err="1"/>
              <a:t>spsram</a:t>
            </a:r>
            <a:r>
              <a:rPr lang="zh-TW" altLang="en-US" sz="2400" dirty="0"/>
              <a:t>：</a:t>
            </a:r>
            <a:r>
              <a:rPr lang="en-US" altLang="zh-TW" sz="2400" dirty="0"/>
              <a:t>Low Power Single Port SRAM</a:t>
            </a:r>
          </a:p>
          <a:p>
            <a:pPr lvl="1"/>
            <a:r>
              <a:rPr lang="zh-TW" altLang="en-US" sz="2000" dirty="0"/>
              <a:t>一讀</a:t>
            </a:r>
            <a:r>
              <a:rPr lang="en-US" altLang="zh-TW" sz="2000" dirty="0"/>
              <a:t>/</a:t>
            </a:r>
            <a:r>
              <a:rPr lang="zh-TW" altLang="en-US" sz="2000" dirty="0"/>
              <a:t>一寫，</a:t>
            </a:r>
            <a:r>
              <a:rPr lang="en-US" altLang="zh-TW" sz="2000" dirty="0"/>
              <a:t>io data</a:t>
            </a:r>
            <a:r>
              <a:rPr lang="zh-TW" altLang="en-US" sz="2000" dirty="0"/>
              <a:t>各一條，</a:t>
            </a:r>
            <a:r>
              <a:rPr lang="en-US" altLang="zh-TW" sz="2000" dirty="0"/>
              <a:t>address</a:t>
            </a:r>
            <a:r>
              <a:rPr lang="zh-TW" altLang="en-US" sz="2000" dirty="0"/>
              <a:t>一條</a:t>
            </a: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42A063-E7BD-FBFF-C4B0-24DC59595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857" y="2248882"/>
            <a:ext cx="2476846" cy="4334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161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FADE4-62FC-AFA7-E2F8-32822D1A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compiler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只能在</a:t>
            </a:r>
            <a:r>
              <a:rPr lang="en-US" altLang="zh-TW" dirty="0"/>
              <a:t>50</a:t>
            </a:r>
            <a:r>
              <a:rPr lang="zh-TW" altLang="en-US" dirty="0"/>
              <a:t>使用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452297-B6C5-4B00-2BF9-6B81DA5D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29" y="1078350"/>
            <a:ext cx="11676435" cy="5505012"/>
          </a:xfrm>
        </p:spPr>
        <p:txBody>
          <a:bodyPr>
            <a:normAutofit lnSpcReduction="10000"/>
          </a:bodyPr>
          <a:lstStyle/>
          <a:p>
            <a:r>
              <a:rPr lang="zh-TW" altLang="en-US" sz="2400" dirty="0"/>
              <a:t>確認要用的</a:t>
            </a:r>
            <a:r>
              <a:rPr lang="en-US" altLang="zh-TW" sz="2400" dirty="0"/>
              <a:t>memory</a:t>
            </a:r>
            <a:r>
              <a:rPr lang="zh-TW" altLang="en-US" sz="2400" dirty="0"/>
              <a:t>後，複製以下</a:t>
            </a:r>
            <a:r>
              <a:rPr lang="en-US" altLang="zh-TW" sz="2400" dirty="0"/>
              <a:t>Command</a:t>
            </a:r>
            <a:r>
              <a:rPr lang="zh-TW" altLang="en-US" sz="2400" dirty="0"/>
              <a:t>將所需檔案</a:t>
            </a:r>
            <a:r>
              <a:rPr lang="en-US" altLang="zh-TW" sz="2400" dirty="0"/>
              <a:t>cp</a:t>
            </a:r>
            <a:r>
              <a:rPr lang="zh-TW" altLang="en-US" sz="2400" dirty="0"/>
              <a:t>回自己帳號下</a:t>
            </a:r>
            <a:endParaRPr lang="en-US" altLang="zh-TW" sz="2400" dirty="0"/>
          </a:p>
          <a:p>
            <a:pPr lvl="1"/>
            <a:r>
              <a:rPr lang="zh-TW" altLang="en-US" sz="2000" dirty="0"/>
              <a:t>建議可以將檔案複製到你要用的資料夾中，像是你的</a:t>
            </a:r>
            <a:r>
              <a:rPr lang="en-US" altLang="zh-TW" sz="2000" dirty="0"/>
              <a:t>project</a:t>
            </a:r>
            <a:r>
              <a:rPr lang="zh-TW" altLang="en-US" sz="2000" dirty="0"/>
              <a:t>的</a:t>
            </a:r>
            <a:r>
              <a:rPr lang="en-US" altLang="zh-TW" sz="2000" dirty="0"/>
              <a:t>/04_MEM</a:t>
            </a:r>
          </a:p>
          <a:p>
            <a:pPr lvl="1"/>
            <a:r>
              <a:rPr lang="en-US" altLang="zh-TW" sz="2000" dirty="0"/>
              <a:t>cd &lt;YOUR DESTINATION FOLDER&gt;</a:t>
            </a:r>
          </a:p>
          <a:p>
            <a:r>
              <a:rPr lang="zh-TW" altLang="en-US" sz="2400" dirty="0"/>
              <a:t>這邊以</a:t>
            </a:r>
            <a:r>
              <a:rPr lang="en-US" altLang="zh-TW" sz="2400" dirty="0"/>
              <a:t>”</a:t>
            </a:r>
            <a:r>
              <a:rPr lang="en-US" altLang="zh-TW" sz="2400" dirty="0">
                <a:solidFill>
                  <a:srgbClr val="FF0000"/>
                </a:solidFill>
              </a:rPr>
              <a:t>tsn16ffcllspsram_20131200_120a</a:t>
            </a:r>
            <a:r>
              <a:rPr lang="en-US" altLang="zh-TW" sz="2400" dirty="0"/>
              <a:t>”</a:t>
            </a:r>
            <a:r>
              <a:rPr lang="zh-TW" altLang="en-US" sz="2400" dirty="0"/>
              <a:t>為我</a:t>
            </a:r>
            <a:r>
              <a:rPr lang="en-US" altLang="zh-TW" sz="2400" dirty="0"/>
              <a:t>tape-out</a:t>
            </a:r>
            <a:r>
              <a:rPr lang="zh-TW" altLang="en-US" sz="2400" dirty="0"/>
              <a:t>使用的</a:t>
            </a:r>
            <a:r>
              <a:rPr lang="en-US" altLang="zh-TW" sz="2400" dirty="0"/>
              <a:t>Single port SRAM</a:t>
            </a:r>
            <a:r>
              <a:rPr lang="zh-TW" altLang="en-US" sz="2400" dirty="0"/>
              <a:t>供參考</a:t>
            </a:r>
            <a:endParaRPr lang="en-US" altLang="zh-TW" sz="2400" dirty="0"/>
          </a:p>
          <a:p>
            <a:pPr lvl="1"/>
            <a:r>
              <a:rPr lang="en-US" altLang="zh-TW" sz="2000" dirty="0">
                <a:solidFill>
                  <a:schemeClr val="tx2"/>
                </a:solidFill>
              </a:rPr>
              <a:t>cp  "/</a:t>
            </a:r>
            <a:r>
              <a:rPr lang="en-US" altLang="zh-TW" sz="2000" dirty="0" err="1">
                <a:solidFill>
                  <a:schemeClr val="tx2"/>
                </a:solidFill>
              </a:rPr>
              <a:t>mnt</a:t>
            </a:r>
            <a:r>
              <a:rPr lang="en-US" altLang="zh-TW" sz="2000" dirty="0">
                <a:solidFill>
                  <a:schemeClr val="tx2"/>
                </a:solidFill>
              </a:rPr>
              <a:t>/NAS/CAD/TN16FFC_P/PDK/process/TN16FFC/IP/CBTK_TSMC16FFC_core_TSMC_v2.0/CIC/Memory/mc2.cshrc" .</a:t>
            </a:r>
          </a:p>
          <a:p>
            <a:pPr lvl="1"/>
            <a:r>
              <a:rPr lang="en-US" altLang="zh-TW" sz="2000" dirty="0">
                <a:solidFill>
                  <a:schemeClr val="tx2"/>
                </a:solidFill>
              </a:rPr>
              <a:t>cp "/</a:t>
            </a:r>
            <a:r>
              <a:rPr lang="en-US" altLang="zh-TW" sz="2000" dirty="0" err="1">
                <a:solidFill>
                  <a:schemeClr val="tx2"/>
                </a:solidFill>
              </a:rPr>
              <a:t>mnt</a:t>
            </a:r>
            <a:r>
              <a:rPr lang="en-US" altLang="zh-TW" sz="2000" dirty="0">
                <a:solidFill>
                  <a:schemeClr val="tx2"/>
                </a:solidFill>
              </a:rPr>
              <a:t>/NAS/CAD/TN16FFC_P/PDK/process/TN16FFC/IP/CBTK_TSMC16FFC_core_TSMC_v2.0/</a:t>
            </a:r>
            <a:r>
              <a:rPr lang="en-US" altLang="zh-TW" sz="2000" dirty="0" err="1">
                <a:solidFill>
                  <a:schemeClr val="tx2"/>
                </a:solidFill>
              </a:rPr>
              <a:t>orig_lib</a:t>
            </a:r>
            <a:r>
              <a:rPr lang="en-US" altLang="zh-TW" sz="2000" dirty="0">
                <a:solidFill>
                  <a:schemeClr val="tx2"/>
                </a:solidFill>
              </a:rPr>
              <a:t>/TSMCHOME/</a:t>
            </a:r>
            <a:r>
              <a:rPr lang="en-US" altLang="zh-TW" sz="2000" dirty="0" err="1">
                <a:solidFill>
                  <a:schemeClr val="tx2"/>
                </a:solidFill>
              </a:rPr>
              <a:t>sram</a:t>
            </a:r>
            <a:r>
              <a:rPr lang="en-US" altLang="zh-TW" sz="2000" dirty="0">
                <a:solidFill>
                  <a:schemeClr val="tx2"/>
                </a:solidFill>
              </a:rPr>
              <a:t>/Compiler/</a:t>
            </a:r>
            <a:r>
              <a:rPr lang="en-US" altLang="zh-TW" sz="2000" dirty="0">
                <a:solidFill>
                  <a:srgbClr val="FF0000"/>
                </a:solidFill>
              </a:rPr>
              <a:t>tsn16ffcllspsram_20131200_120a</a:t>
            </a:r>
            <a:r>
              <a:rPr lang="en-US" altLang="zh-TW" sz="2000" dirty="0">
                <a:solidFill>
                  <a:schemeClr val="tx2"/>
                </a:solidFill>
              </a:rPr>
              <a:t>.csh" . </a:t>
            </a:r>
          </a:p>
          <a:p>
            <a:pPr lvl="1"/>
            <a:r>
              <a:rPr lang="en-US" altLang="zh-TW" sz="2000" dirty="0">
                <a:solidFill>
                  <a:schemeClr val="tx2"/>
                </a:solidFill>
              </a:rPr>
              <a:t>cp "/</a:t>
            </a:r>
            <a:r>
              <a:rPr lang="en-US" altLang="zh-TW" sz="2000" dirty="0" err="1">
                <a:solidFill>
                  <a:schemeClr val="tx2"/>
                </a:solidFill>
              </a:rPr>
              <a:t>mnt</a:t>
            </a:r>
            <a:r>
              <a:rPr lang="en-US" altLang="zh-TW" sz="2000" dirty="0">
                <a:solidFill>
                  <a:schemeClr val="tx2"/>
                </a:solidFill>
              </a:rPr>
              <a:t>/NAS/CAD/TN16FFC_P/PDK/process/TN16FFC/IP/CBTK_TSMC16FFC_core_TSMC_v2.0/</a:t>
            </a:r>
            <a:r>
              <a:rPr lang="en-US" altLang="zh-TW" sz="2000" dirty="0" err="1">
                <a:solidFill>
                  <a:schemeClr val="tx2"/>
                </a:solidFill>
              </a:rPr>
              <a:t>orig_lib</a:t>
            </a:r>
            <a:r>
              <a:rPr lang="en-US" altLang="zh-TW" sz="2000" dirty="0">
                <a:solidFill>
                  <a:schemeClr val="tx2"/>
                </a:solidFill>
              </a:rPr>
              <a:t>/TSMCHOME/</a:t>
            </a:r>
            <a:r>
              <a:rPr lang="en-US" altLang="zh-TW" sz="2000" dirty="0" err="1">
                <a:solidFill>
                  <a:schemeClr val="tx2"/>
                </a:solidFill>
              </a:rPr>
              <a:t>sram</a:t>
            </a:r>
            <a:r>
              <a:rPr lang="en-US" altLang="zh-TW" sz="2000" dirty="0">
                <a:solidFill>
                  <a:schemeClr val="tx2"/>
                </a:solidFill>
              </a:rPr>
              <a:t>/Compiler/</a:t>
            </a:r>
            <a:r>
              <a:rPr lang="en-US" altLang="zh-TW" sz="2000" dirty="0">
                <a:solidFill>
                  <a:srgbClr val="FF0000"/>
                </a:solidFill>
              </a:rPr>
              <a:t>tsn16ffcllspsram_20131200_120a</a:t>
            </a:r>
            <a:r>
              <a:rPr lang="en-US" altLang="zh-TW" sz="2000" dirty="0">
                <a:solidFill>
                  <a:schemeClr val="tx2"/>
                </a:solidFill>
              </a:rPr>
              <a:t>/</a:t>
            </a:r>
            <a:r>
              <a:rPr lang="en-US" altLang="zh-TW" sz="2000" dirty="0">
                <a:solidFill>
                  <a:srgbClr val="FF0000"/>
                </a:solidFill>
              </a:rPr>
              <a:t>tsn16ffcllspsram_120a</a:t>
            </a:r>
            <a:r>
              <a:rPr lang="en-US" altLang="zh-TW" sz="2000" dirty="0">
                <a:solidFill>
                  <a:schemeClr val="tx2"/>
                </a:solidFill>
              </a:rPr>
              <a:t>.pl" .</a:t>
            </a:r>
          </a:p>
          <a:p>
            <a:pPr lvl="1"/>
            <a:r>
              <a:rPr lang="en-US" altLang="zh-TW" sz="2000" dirty="0">
                <a:solidFill>
                  <a:schemeClr val="tx2"/>
                </a:solidFill>
              </a:rPr>
              <a:t>cp "/</a:t>
            </a:r>
            <a:r>
              <a:rPr lang="en-US" altLang="zh-TW" sz="2000" dirty="0" err="1">
                <a:solidFill>
                  <a:schemeClr val="tx2"/>
                </a:solidFill>
              </a:rPr>
              <a:t>mnt</a:t>
            </a:r>
            <a:r>
              <a:rPr lang="en-US" altLang="zh-TW" sz="2000" dirty="0">
                <a:solidFill>
                  <a:schemeClr val="tx2"/>
                </a:solidFill>
              </a:rPr>
              <a:t>/NAS/CAD/TN16FFC_P/PDK/process/TN16FFC/IP/CBTK_TSMC16FFC_core_TSMC_v2.0/</a:t>
            </a:r>
            <a:r>
              <a:rPr lang="en-US" altLang="zh-TW" sz="2000" dirty="0" err="1">
                <a:solidFill>
                  <a:schemeClr val="tx2"/>
                </a:solidFill>
              </a:rPr>
              <a:t>orig_lib</a:t>
            </a:r>
            <a:r>
              <a:rPr lang="en-US" altLang="zh-TW" sz="2000" dirty="0">
                <a:solidFill>
                  <a:schemeClr val="tx2"/>
                </a:solidFill>
              </a:rPr>
              <a:t>/TSMCHOME/</a:t>
            </a:r>
            <a:r>
              <a:rPr lang="en-US" altLang="zh-TW" sz="2000" dirty="0" err="1">
                <a:solidFill>
                  <a:schemeClr val="tx2"/>
                </a:solidFill>
              </a:rPr>
              <a:t>sram</a:t>
            </a:r>
            <a:r>
              <a:rPr lang="en-US" altLang="zh-TW" sz="2000" dirty="0">
                <a:solidFill>
                  <a:schemeClr val="tx2"/>
                </a:solidFill>
              </a:rPr>
              <a:t>/Compiler/</a:t>
            </a:r>
            <a:r>
              <a:rPr lang="en-US" altLang="zh-TW" sz="2000" dirty="0">
                <a:solidFill>
                  <a:srgbClr val="FF0000"/>
                </a:solidFill>
              </a:rPr>
              <a:t>tsn16ffcllspsram_20131200_120a</a:t>
            </a:r>
            <a:r>
              <a:rPr lang="en-US" altLang="zh-TW" sz="2000" dirty="0">
                <a:solidFill>
                  <a:schemeClr val="tx2"/>
                </a:solidFill>
              </a:rPr>
              <a:t>/config.txt" .</a:t>
            </a:r>
          </a:p>
          <a:p>
            <a:pPr lvl="1"/>
            <a:endParaRPr lang="zh-TW" altLang="en-US" sz="2000" dirty="0"/>
          </a:p>
          <a:p>
            <a:endParaRPr lang="zh-TW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28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compiler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078350"/>
            <a:ext cx="11452530" cy="5279589"/>
          </a:xfrm>
        </p:spPr>
        <p:txBody>
          <a:bodyPr>
            <a:normAutofit/>
          </a:bodyPr>
          <a:lstStyle/>
          <a:p>
            <a:r>
              <a:rPr lang="zh-TW" altLang="en-US" dirty="0"/>
              <a:t>修改</a:t>
            </a:r>
            <a:r>
              <a:rPr lang="en-US" altLang="zh-TW" dirty="0"/>
              <a:t>mc2.cshrc</a:t>
            </a:r>
            <a:r>
              <a:rPr lang="zh-TW" altLang="en-US" dirty="0"/>
              <a:t>路徑為下圖所示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tx2"/>
                </a:solidFill>
              </a:rPr>
              <a:t>gedit</a:t>
            </a:r>
            <a:r>
              <a:rPr lang="en-US" altLang="zh-TW" dirty="0">
                <a:solidFill>
                  <a:schemeClr val="tx2"/>
                </a:solidFill>
              </a:rPr>
              <a:t> mc2.cshrc &amp;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mnt</a:t>
            </a:r>
            <a:r>
              <a:rPr lang="en-US" altLang="zh-TW" dirty="0"/>
              <a:t>/NAS/CAD/TN16FFC_P/PDK/process/TN16FFC/IP/CBTK_TSMC16FFC_core_TSMC_v2.0/CIC/Memory/MC2_2013.12.00.f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注意：</a:t>
            </a:r>
            <a:r>
              <a:rPr lang="en-US" altLang="zh-TW" dirty="0">
                <a:solidFill>
                  <a:srgbClr val="FF0000"/>
                </a:solidFill>
              </a:rPr>
              <a:t>MC2_2013.12.00.f</a:t>
            </a:r>
            <a:r>
              <a:rPr lang="zh-TW" altLang="en-US" dirty="0">
                <a:solidFill>
                  <a:srgbClr val="FF0000"/>
                </a:solidFill>
              </a:rPr>
              <a:t>跟前面是同一行，中間沒有換行沒有空格，把</a:t>
            </a:r>
            <a:r>
              <a:rPr lang="en-US" altLang="zh-TW" dirty="0" err="1">
                <a:solidFill>
                  <a:srgbClr val="FF0000"/>
                </a:solidFill>
              </a:rPr>
              <a:t>gedit</a:t>
            </a:r>
            <a:r>
              <a:rPr lang="zh-TW" altLang="en-US" dirty="0">
                <a:solidFill>
                  <a:srgbClr val="FF0000"/>
                </a:solidFill>
              </a:rPr>
              <a:t>拉寬看比較清楚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chemeClr val="tx2"/>
                </a:solidFill>
              </a:rPr>
              <a:t>記得存檔再關掉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zh-TW" altLang="en-US" dirty="0">
                <a:solidFill>
                  <a:schemeClr val="tx2"/>
                </a:solidFill>
              </a:rPr>
              <a:t>其實也可以直接複製備註啦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</a:p>
          <a:p>
            <a:pPr lvl="1"/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13A60F5-0070-9950-0B89-0343AAFC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39" y="4947429"/>
            <a:ext cx="11756490" cy="1599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CE2D7C-129E-41FB-BD8F-33318CF204B9}"/>
              </a:ext>
            </a:extLst>
          </p:cNvPr>
          <p:cNvSpPr/>
          <p:nvPr/>
        </p:nvSpPr>
        <p:spPr>
          <a:xfrm>
            <a:off x="2444655" y="4947430"/>
            <a:ext cx="7900824" cy="326320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141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compiler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078350"/>
            <a:ext cx="11452530" cy="5279589"/>
          </a:xfrm>
        </p:spPr>
        <p:txBody>
          <a:bodyPr>
            <a:normAutofit/>
          </a:bodyPr>
          <a:lstStyle/>
          <a:p>
            <a:r>
              <a:rPr lang="zh-TW" altLang="en-US" dirty="0"/>
              <a:t>修改製程</a:t>
            </a:r>
            <a:r>
              <a:rPr lang="en-US" altLang="zh-TW" dirty="0"/>
              <a:t>.</a:t>
            </a:r>
            <a:r>
              <a:rPr lang="en-US" altLang="zh-TW" dirty="0" err="1"/>
              <a:t>csh</a:t>
            </a:r>
            <a:r>
              <a:rPr lang="zh-TW" altLang="en-US" dirty="0"/>
              <a:t>檔路徑為下圖所示</a:t>
            </a:r>
            <a:endParaRPr lang="en-US" altLang="zh-TW" dirty="0"/>
          </a:p>
          <a:p>
            <a:pPr lvl="1"/>
            <a:r>
              <a:rPr lang="en-US" altLang="zh-TW" dirty="0" err="1">
                <a:solidFill>
                  <a:schemeClr val="tx2"/>
                </a:solidFill>
              </a:rPr>
              <a:t>gedit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tsn16ffcllspsram_20131200_120a</a:t>
            </a:r>
            <a:r>
              <a:rPr lang="en-US" altLang="zh-TW" dirty="0">
                <a:solidFill>
                  <a:schemeClr val="tx2"/>
                </a:solidFill>
              </a:rPr>
              <a:t>.csh &amp;</a:t>
            </a:r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mnt</a:t>
            </a:r>
            <a:r>
              <a:rPr lang="en-US" altLang="zh-TW" dirty="0"/>
              <a:t>/NAS/CAD/TN16FFC_P/PDK/process/TN16FFC/IP/CBTK_TSMC16FFC_core_TSMC_v2.0/</a:t>
            </a:r>
            <a:r>
              <a:rPr lang="en-US" altLang="zh-TW" dirty="0" err="1"/>
              <a:t>orig_lib</a:t>
            </a:r>
            <a:r>
              <a:rPr lang="en-US" altLang="zh-TW" dirty="0"/>
              <a:t>/TSMCHOME/</a:t>
            </a:r>
            <a:r>
              <a:rPr lang="en-US" altLang="zh-TW" dirty="0" err="1"/>
              <a:t>sram</a:t>
            </a:r>
            <a:r>
              <a:rPr lang="en-US" altLang="zh-TW" dirty="0"/>
              <a:t>/Compiler/</a:t>
            </a:r>
            <a:r>
              <a:rPr lang="en-US" altLang="zh-TW" dirty="0">
                <a:solidFill>
                  <a:srgbClr val="FF0000"/>
                </a:solidFill>
              </a:rPr>
              <a:t>tsn16ffcllspsram_20131200_120a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注意：是同一行，中間沒有換行沒有空格，把</a:t>
            </a:r>
            <a:r>
              <a:rPr lang="en-US" altLang="zh-TW" dirty="0" err="1">
                <a:solidFill>
                  <a:srgbClr val="FF0000"/>
                </a:solidFill>
              </a:rPr>
              <a:t>gedit</a:t>
            </a:r>
            <a:r>
              <a:rPr lang="zh-TW" altLang="en-US" dirty="0">
                <a:solidFill>
                  <a:srgbClr val="FF0000"/>
                </a:solidFill>
              </a:rPr>
              <a:t>拉寬看比較清楚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chemeClr val="tx2"/>
                </a:solidFill>
              </a:rPr>
              <a:t>記得存檔再關掉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C058C7-349D-AD15-8620-45DC7BFEB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" y="5203650"/>
            <a:ext cx="12192000" cy="57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6FA25A-B19F-73E0-166E-5525E75FAD84}"/>
              </a:ext>
            </a:extLst>
          </p:cNvPr>
          <p:cNvSpPr/>
          <p:nvPr/>
        </p:nvSpPr>
        <p:spPr>
          <a:xfrm>
            <a:off x="1193556" y="5328490"/>
            <a:ext cx="10872116" cy="326320"/>
          </a:xfrm>
          <a:prstGeom prst="rect">
            <a:avLst/>
          </a:prstGeom>
          <a:noFill/>
          <a:ln>
            <a:solidFill>
              <a:srgbClr val="FF91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9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compiler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078350"/>
            <a:ext cx="11452530" cy="5279589"/>
          </a:xfrm>
        </p:spPr>
        <p:txBody>
          <a:bodyPr>
            <a:normAutofit/>
          </a:bodyPr>
          <a:lstStyle/>
          <a:p>
            <a:r>
              <a:rPr lang="zh-TW" altLang="en-US" dirty="0"/>
              <a:t>根據設計需求更改</a:t>
            </a:r>
            <a:r>
              <a:rPr lang="en-US" altLang="zh-TW" dirty="0"/>
              <a:t>config.txt</a:t>
            </a:r>
          </a:p>
          <a:p>
            <a:pPr lvl="1"/>
            <a:r>
              <a:rPr lang="zh-TW" altLang="en-US" dirty="0">
                <a:solidFill>
                  <a:schemeClr val="tx2"/>
                </a:solidFill>
              </a:rPr>
              <a:t>修改要的</a:t>
            </a:r>
            <a:r>
              <a:rPr lang="en-US" altLang="zh-TW" dirty="0">
                <a:solidFill>
                  <a:schemeClr val="tx2"/>
                </a:solidFill>
              </a:rPr>
              <a:t>size (</a:t>
            </a:r>
            <a:r>
              <a:rPr lang="zh-TW" altLang="en-US" dirty="0">
                <a:solidFill>
                  <a:schemeClr val="tx2"/>
                </a:solidFill>
              </a:rPr>
              <a:t>允許多行，但是最後一行要空白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</a:p>
          <a:p>
            <a:pPr lvl="1"/>
            <a:endParaRPr lang="en-US" altLang="zh-TW" dirty="0">
              <a:solidFill>
                <a:schemeClr val="tx2"/>
              </a:solidFill>
            </a:endParaRPr>
          </a:p>
          <a:p>
            <a:pPr lvl="1"/>
            <a:endParaRPr lang="en-US" altLang="zh-TW" dirty="0">
              <a:solidFill>
                <a:schemeClr val="tx2"/>
              </a:solidFill>
            </a:endParaRPr>
          </a:p>
          <a:p>
            <a:pPr lvl="1"/>
            <a:endParaRPr lang="en-US" altLang="zh-TW" dirty="0">
              <a:solidFill>
                <a:schemeClr val="tx2"/>
              </a:solidFill>
            </a:endParaRPr>
          </a:p>
          <a:p>
            <a:pPr lvl="1"/>
            <a:endParaRPr lang="en-US" altLang="zh-TW" dirty="0">
              <a:solidFill>
                <a:schemeClr val="tx2"/>
              </a:solidFill>
            </a:endParaRPr>
          </a:p>
          <a:p>
            <a:pPr lvl="1"/>
            <a:r>
              <a:rPr lang="en-US" altLang="zh-TW" dirty="0">
                <a:solidFill>
                  <a:schemeClr val="tx2"/>
                </a:solidFill>
              </a:rPr>
              <a:t>64x4m4s</a:t>
            </a:r>
          </a:p>
          <a:p>
            <a:pPr lvl="2"/>
            <a:r>
              <a:rPr lang="zh-TW" altLang="en-US" dirty="0">
                <a:solidFill>
                  <a:schemeClr val="tx2"/>
                </a:solidFill>
              </a:rPr>
              <a:t>代表</a:t>
            </a:r>
            <a:r>
              <a:rPr lang="en-US" altLang="zh-TW" dirty="0">
                <a:solidFill>
                  <a:schemeClr val="tx2"/>
                </a:solidFill>
              </a:rPr>
              <a:t>64 words</a:t>
            </a:r>
          </a:p>
          <a:p>
            <a:pPr lvl="2"/>
            <a:r>
              <a:rPr lang="en-US" altLang="zh-TW" dirty="0">
                <a:solidFill>
                  <a:schemeClr val="tx2"/>
                </a:solidFill>
              </a:rPr>
              <a:t>4bits/word</a:t>
            </a:r>
          </a:p>
          <a:p>
            <a:pPr lvl="2"/>
            <a:r>
              <a:rPr lang="en-US" altLang="zh-TW" dirty="0">
                <a:solidFill>
                  <a:schemeClr val="tx2"/>
                </a:solidFill>
              </a:rPr>
              <a:t>Mux</a:t>
            </a:r>
            <a:r>
              <a:rPr lang="zh-TW" altLang="en-US" dirty="0">
                <a:solidFill>
                  <a:schemeClr val="tx2"/>
                </a:solidFill>
              </a:rPr>
              <a:t>是</a:t>
            </a:r>
            <a:r>
              <a:rPr lang="en-US" altLang="zh-TW" dirty="0">
                <a:solidFill>
                  <a:schemeClr val="tx2"/>
                </a:solidFill>
              </a:rPr>
              <a:t>4</a:t>
            </a:r>
            <a:r>
              <a:rPr lang="zh-TW" altLang="en-US" dirty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zh-TW" altLang="en-US" dirty="0">
                <a:solidFill>
                  <a:schemeClr val="tx2"/>
                </a:solidFill>
              </a:rPr>
              <a:t>原則是 </a:t>
            </a:r>
            <a:r>
              <a:rPr lang="en-US" altLang="zh-TW" dirty="0">
                <a:solidFill>
                  <a:schemeClr val="tx2"/>
                </a:solidFill>
              </a:rPr>
              <a:t>mux</a:t>
            </a:r>
            <a:r>
              <a:rPr lang="en-US" altLang="zh-TW" baseline="30000" dirty="0">
                <a:solidFill>
                  <a:schemeClr val="tx2"/>
                </a:solidFill>
              </a:rPr>
              <a:t>2 </a:t>
            </a:r>
            <a:r>
              <a:rPr lang="en-US" altLang="zh-TW" dirty="0">
                <a:solidFill>
                  <a:schemeClr val="tx2"/>
                </a:solidFill>
              </a:rPr>
              <a:t>= words/bit) </a:t>
            </a:r>
          </a:p>
          <a:p>
            <a:pPr lvl="1"/>
            <a:r>
              <a:rPr lang="zh-TW" altLang="en-US" dirty="0">
                <a:solidFill>
                  <a:schemeClr val="tx2"/>
                </a:solidFill>
              </a:rPr>
              <a:t>如果你點</a:t>
            </a:r>
            <a:r>
              <a:rPr lang="en-US" altLang="zh-TW" dirty="0">
                <a:solidFill>
                  <a:schemeClr val="tx2"/>
                </a:solidFill>
              </a:rPr>
              <a:t>GUI</a:t>
            </a:r>
            <a:r>
              <a:rPr lang="zh-TW" altLang="en-US" dirty="0">
                <a:solidFill>
                  <a:schemeClr val="tx2"/>
                </a:solidFill>
              </a:rPr>
              <a:t>結果它不讓你改，要馬</a:t>
            </a:r>
            <a:r>
              <a:rPr lang="en-US" altLang="zh-TW" dirty="0" err="1">
                <a:solidFill>
                  <a:schemeClr val="tx2"/>
                </a:solidFill>
              </a:rPr>
              <a:t>chmod</a:t>
            </a:r>
            <a:r>
              <a:rPr lang="zh-TW" altLang="en-US" dirty="0">
                <a:solidFill>
                  <a:schemeClr val="tx2"/>
                </a:solidFill>
              </a:rPr>
              <a:t>一下，不然就是直接</a:t>
            </a:r>
            <a:r>
              <a:rPr lang="en-US" altLang="zh-TW" dirty="0">
                <a:solidFill>
                  <a:schemeClr val="tx2"/>
                </a:solidFill>
              </a:rPr>
              <a:t>vim</a:t>
            </a:r>
            <a:r>
              <a:rPr lang="zh-TW" altLang="en-US">
                <a:solidFill>
                  <a:schemeClr val="tx2"/>
                </a:solidFill>
              </a:rPr>
              <a:t>改</a:t>
            </a:r>
            <a:endParaRPr lang="en-US" altLang="zh-TW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EC279A-CDBF-41AE-A1A7-353161E0D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748" y="2085657"/>
            <a:ext cx="2141997" cy="16050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1078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1842</Words>
  <Application>Microsoft Office PowerPoint</Application>
  <PresentationFormat>寬螢幕</PresentationFormat>
  <Paragraphs>162</Paragraphs>
  <Slides>17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 Unicode MS</vt:lpstr>
      <vt:lpstr>Arial</vt:lpstr>
      <vt:lpstr>Calibri</vt:lpstr>
      <vt:lpstr>Calibri Light</vt:lpstr>
      <vt:lpstr>Noto Sans</vt:lpstr>
      <vt:lpstr>Times New Roman</vt:lpstr>
      <vt:lpstr>Office 佈景主題</vt:lpstr>
      <vt:lpstr>佈景主題1</vt:lpstr>
      <vt:lpstr>VSPLAB TSMC TN16FFC_P</vt:lpstr>
      <vt:lpstr>Check technology</vt:lpstr>
      <vt:lpstr>Check technology</vt:lpstr>
      <vt:lpstr>Check technology</vt:lpstr>
      <vt:lpstr>Memory compiler (只能在50使用)</vt:lpstr>
      <vt:lpstr>Memory compiler (只能在50使用)</vt:lpstr>
      <vt:lpstr>Memory compiler</vt:lpstr>
      <vt:lpstr>Memory compiler</vt:lpstr>
      <vt:lpstr>Memory compiler</vt:lpstr>
      <vt:lpstr>Memory compiler</vt:lpstr>
      <vt:lpstr>Memory compiler</vt:lpstr>
      <vt:lpstr>Memory compiler</vt:lpstr>
      <vt:lpstr>HW Environment</vt:lpstr>
      <vt:lpstr>01_RTL</vt:lpstr>
      <vt:lpstr>02_SYN</vt:lpstr>
      <vt:lpstr>04_MEM</vt:lpstr>
      <vt:lpstr>05_PTPX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VSPLAB TSMC TN16FFC_P</dc:title>
  <dc:creator>子源 蘇</dc:creator>
  <cp:lastModifiedBy>陳東軒</cp:lastModifiedBy>
  <cp:revision>10</cp:revision>
  <dcterms:created xsi:type="dcterms:W3CDTF">2025-03-11T13:01:15Z</dcterms:created>
  <dcterms:modified xsi:type="dcterms:W3CDTF">2025-04-24T05:17:51Z</dcterms:modified>
</cp:coreProperties>
</file>