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626" r:id="rId2"/>
    <p:sldId id="686" r:id="rId3"/>
    <p:sldId id="687" r:id="rId4"/>
    <p:sldId id="677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FFCC00"/>
    <a:srgbClr val="008080"/>
    <a:srgbClr val="00CC00"/>
    <a:srgbClr val="CC6600"/>
    <a:srgbClr val="6600CC"/>
    <a:srgbClr val="00FF00"/>
    <a:srgbClr val="FFFF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86" autoAdjust="0"/>
    <p:restoredTop sz="92575" autoAdjust="0"/>
  </p:normalViewPr>
  <p:slideViewPr>
    <p:cSldViewPr>
      <p:cViewPr varScale="1">
        <p:scale>
          <a:sx n="95" d="100"/>
          <a:sy n="95" d="100"/>
        </p:scale>
        <p:origin x="699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2FF6C-DF47-8B45-BC7B-A2C9C2B6BDCD}" type="datetimeFigureOut">
              <a:rPr kumimoji="1" lang="zh-CN" altLang="en-US" smtClean="0"/>
              <a:pPr/>
              <a:t>2022/3/2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D3610-FED6-FD4A-AF0C-34AF2D9EC9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778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22E7979-303A-4EC1-83BB-8F9E268ACE30}" type="datetimeFigureOut">
              <a:rPr lang="zh-CN" altLang="en-US"/>
              <a:pPr>
                <a:defRPr/>
              </a:pPr>
              <a:t>2022/3/2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290376D-FF46-4D21-B378-6F6782DDB2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9615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7381-4539-4CFE-9F0C-FFB3CC4E6A0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14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882154">
              <a:defRPr/>
            </a:pPr>
            <a:endParaRPr lang="en-US" altLang="zh-CN" b="1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99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DE6B3-724F-4504-BC0E-760E77642797}" type="datetime1">
              <a:rPr lang="zh-CN" altLang="en-US" smtClean="0"/>
              <a:pPr>
                <a:defRPr/>
              </a:pPr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7D878-AA3C-435B-B4FD-AFB7399786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79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66597-99D9-477A-B2B9-906FE932CB16}" type="datetime1">
              <a:rPr lang="zh-CN" altLang="en-US" smtClean="0"/>
              <a:pPr>
                <a:defRPr/>
              </a:pPr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14C29-00C1-4A01-826B-09D0C8121D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96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95E32-0DB8-4854-9951-16CD71C74214}" type="datetime1">
              <a:rPr lang="zh-CN" altLang="en-US" smtClean="0"/>
              <a:pPr>
                <a:defRPr/>
              </a:pPr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B0A4A-C019-46CA-8991-3956626901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64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26E94-F89E-4302-A7DE-5F580B6815CF}" type="datetime1">
              <a:rPr lang="zh-CN" altLang="en-US" smtClean="0"/>
              <a:pPr>
                <a:defRPr/>
              </a:pPr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1AB87-5FBE-41EB-9B8F-00B79B28F4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88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7837B-0131-4A4D-9816-47F773B68EFA}" type="datetime1">
              <a:rPr lang="zh-CN" altLang="en-US" smtClean="0"/>
              <a:pPr>
                <a:defRPr/>
              </a:pPr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DC08F-127C-40BA-A8B4-E1F1102E7A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85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2B84A-4466-4695-8758-9716E3E61C8B}" type="datetime1">
              <a:rPr lang="zh-CN" altLang="en-US" smtClean="0"/>
              <a:pPr>
                <a:defRPr/>
              </a:pPr>
              <a:t>2022/3/2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31E0B-13F5-4193-876D-4D808447F6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50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97722-2C4F-4B00-93EA-D8572BAF9349}" type="datetime1">
              <a:rPr lang="zh-CN" altLang="en-US" smtClean="0"/>
              <a:pPr>
                <a:defRPr/>
              </a:pPr>
              <a:t>2022/3/2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E7B19-6511-42C8-909E-4B155DEB74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77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99022-A21A-47E5-A25C-4D51CF96ABFF}" type="datetime1">
              <a:rPr lang="zh-CN" altLang="en-US" smtClean="0"/>
              <a:pPr>
                <a:defRPr/>
              </a:pPr>
              <a:t>2022/3/2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B8287-B932-4E1E-A11E-38B764B0C8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28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323BF-CBC6-4813-95AD-72D33ECD32C9}" type="datetime1">
              <a:rPr lang="zh-CN" altLang="en-US" smtClean="0"/>
              <a:pPr>
                <a:defRPr/>
              </a:pPr>
              <a:t>2022/3/2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2CF06-6B99-42C8-B175-7B5646A657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59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0A100-C61E-4F35-9174-521645B79C56}" type="datetime1">
              <a:rPr lang="zh-CN" altLang="en-US" smtClean="0"/>
              <a:pPr>
                <a:defRPr/>
              </a:pPr>
              <a:t>2022/3/2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230E2-8FEB-40DB-9DE9-E909BA404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37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95EF8-B552-4021-9485-A1D8AF67A52B}" type="datetime1">
              <a:rPr lang="zh-CN" altLang="en-US" smtClean="0"/>
              <a:pPr>
                <a:defRPr/>
              </a:pPr>
              <a:t>2022/3/2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34C91-E540-4781-8E47-C3A0306853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57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6F6B05C-9EFB-482F-8AED-C6A679B4690D}" type="datetime1">
              <a:rPr lang="zh-CN" altLang="en-US" smtClean="0"/>
              <a:pPr>
                <a:defRPr/>
              </a:pPr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471B900-FD2F-4303-B5F5-51DB6AA41B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-275208" y="2274271"/>
            <a:ext cx="9694415" cy="769506"/>
          </a:xfrm>
          <a:prstGeom prst="rect">
            <a:avLst/>
          </a:prstGeom>
          <a:noFill/>
          <a:ln w="8001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4300" b="1" dirty="0">
                <a:solidFill>
                  <a:srgbClr val="B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文献调研</a:t>
            </a:r>
            <a:endParaRPr lang="zh-CN" altLang="en-US" sz="4500" b="1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6074544"/>
            <a:ext cx="32924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日，南京</a:t>
            </a:r>
            <a:endParaRPr 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8517C64-76B4-4FFD-B3CF-B02B93C31F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</p:spPr>
        <p:txBody>
          <a:bodyPr/>
          <a:lstStyle/>
          <a:p>
            <a:fld id="{4C3433E7-8A0E-450A-8B5B-DF6AD05D5207}" type="slidenum">
              <a:rPr lang="en-US" altLang="zh-CN" sz="1800" b="1" smtClean="0">
                <a:solidFill>
                  <a:schemeClr val="tx1"/>
                </a:solidFill>
                <a:latin typeface="Arial" pitchFamily="34" charset="0"/>
              </a:rPr>
              <a:pPr/>
              <a:t>1</a:t>
            </a:fld>
            <a:endParaRPr lang="en-US" altLang="zh-CN" sz="18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698FCC8-0CDA-40AD-93C3-CEB8819EB29A}"/>
              </a:ext>
            </a:extLst>
          </p:cNvPr>
          <p:cNvSpPr/>
          <p:nvPr/>
        </p:nvSpPr>
        <p:spPr>
          <a:xfrm>
            <a:off x="3210085" y="4153000"/>
            <a:ext cx="2723823" cy="4815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3000"/>
              </a:lnSpc>
              <a:spcAft>
                <a:spcPts val="2400"/>
              </a:spcAft>
            </a:pPr>
            <a:r>
              <a:rPr lang="zh-CN" altLang="en-US" sz="3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报告人：冯哲</a:t>
            </a:r>
            <a:endParaRPr lang="en-US" altLang="zh-CN" sz="3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98FCC8-0CDA-40AD-93C3-CEB8819EB29A}"/>
              </a:ext>
            </a:extLst>
          </p:cNvPr>
          <p:cNvSpPr/>
          <p:nvPr/>
        </p:nvSpPr>
        <p:spPr>
          <a:xfrm>
            <a:off x="3844875" y="5397032"/>
            <a:ext cx="1454244" cy="4815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  <a:spcAft>
                <a:spcPts val="2400"/>
              </a:spcAft>
            </a:pPr>
            <a:r>
              <a:rPr lang="zh-CN" altLang="en-US" sz="3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理学院</a:t>
            </a:r>
            <a:endParaRPr lang="en-US" altLang="zh-CN" sz="3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698FCC8-0CDA-40AD-93C3-CEB8819EB29A}"/>
              </a:ext>
            </a:extLst>
          </p:cNvPr>
          <p:cNvSpPr/>
          <p:nvPr/>
        </p:nvSpPr>
        <p:spPr>
          <a:xfrm>
            <a:off x="3633279" y="4774129"/>
            <a:ext cx="1877437" cy="4815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  <a:spcAft>
                <a:spcPts val="2400"/>
              </a:spcAft>
            </a:pPr>
            <a:r>
              <a:rPr lang="zh-CN" altLang="en-US" sz="3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河海大学</a:t>
            </a:r>
            <a:endParaRPr lang="en-US" altLang="zh-CN" sz="3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2" descr="http://www.hhu.edu.cn/_upload/article/images/68/82/3f8a9aa549d5a774e977a9bd805e/f11c0922-a3a3-4198-a8f9-3ec93bc00d18.jpg"/>
          <p:cNvPicPr>
            <a:picLocks noChangeAspect="1" noChangeArrowheads="1"/>
          </p:cNvPicPr>
          <p:nvPr/>
        </p:nvPicPr>
        <p:blipFill>
          <a:blip r:embed="rId3" cstate="print"/>
          <a:srcRect t="38121"/>
          <a:stretch>
            <a:fillRect/>
          </a:stretch>
        </p:blipFill>
        <p:spPr bwMode="auto">
          <a:xfrm>
            <a:off x="-3" y="0"/>
            <a:ext cx="9144000" cy="1844824"/>
          </a:xfrm>
          <a:prstGeom prst="rect">
            <a:avLst/>
          </a:prstGeom>
          <a:noFill/>
        </p:spPr>
      </p:pic>
      <p:pic>
        <p:nvPicPr>
          <p:cNvPr id="14" name="Picture 2" descr="http://www.hhu.edu.cn/_upload/article/images/68/82/3f8a9aa549d5a774e977a9bd805e/f11c0922-a3a3-4198-a8f9-3ec93bc00d18.jpg"/>
          <p:cNvPicPr>
            <a:picLocks noChangeAspect="1" noChangeArrowheads="1"/>
          </p:cNvPicPr>
          <p:nvPr/>
        </p:nvPicPr>
        <p:blipFill>
          <a:blip r:embed="rId3" cstate="print"/>
          <a:srcRect l="59849" t="38121" r="11801" b="40141"/>
          <a:stretch>
            <a:fillRect/>
          </a:stretch>
        </p:blipFill>
        <p:spPr bwMode="auto">
          <a:xfrm>
            <a:off x="3275853" y="17480"/>
            <a:ext cx="2592288" cy="6480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427110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045" y="1378669"/>
            <a:ext cx="6039900" cy="391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Sistani, M.; Staudinger, P.; </a:t>
            </a:r>
            <a:r>
              <a:rPr lang="en-US" altLang="zh-CN" dirty="0" err="1"/>
              <a:t>Greil</a:t>
            </a:r>
            <a:r>
              <a:rPr lang="en-US" altLang="zh-CN" dirty="0"/>
              <a:t>, J.; </a:t>
            </a:r>
            <a:r>
              <a:rPr lang="en-US" altLang="zh-CN" dirty="0" err="1"/>
              <a:t>Holzbauer</a:t>
            </a:r>
            <a:r>
              <a:rPr lang="en-US" altLang="zh-CN" dirty="0"/>
              <a:t>, M.; </a:t>
            </a:r>
            <a:r>
              <a:rPr lang="en-US" altLang="zh-CN" dirty="0" err="1"/>
              <a:t>Detz</a:t>
            </a:r>
            <a:r>
              <a:rPr lang="en-US" altLang="zh-CN" dirty="0"/>
              <a:t>, H.; </a:t>
            </a:r>
            <a:r>
              <a:rPr lang="en-US" altLang="zh-CN" dirty="0" err="1"/>
              <a:t>Bertagnolli</a:t>
            </a:r>
            <a:r>
              <a:rPr lang="en-US" altLang="zh-CN" dirty="0"/>
              <a:t>, E.; </a:t>
            </a:r>
            <a:r>
              <a:rPr lang="en-US" altLang="zh-CN" dirty="0" err="1"/>
              <a:t>Lugstein</a:t>
            </a:r>
            <a:r>
              <a:rPr lang="en-US" altLang="zh-CN" dirty="0"/>
              <a:t>, A., </a:t>
            </a:r>
            <a:r>
              <a:rPr lang="en-US" altLang="zh-CN" dirty="0">
                <a:solidFill>
                  <a:srgbClr val="FF0000"/>
                </a:solidFill>
              </a:rPr>
              <a:t>Room-Temperature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Quantum Ballistic Transport</a:t>
            </a:r>
            <a:r>
              <a:rPr lang="en-US" altLang="zh-CN" dirty="0"/>
              <a:t> in </a:t>
            </a:r>
            <a:r>
              <a:rPr lang="en-US" altLang="zh-CN" dirty="0">
                <a:solidFill>
                  <a:schemeClr val="accent3"/>
                </a:solidFill>
              </a:rPr>
              <a:t>Monolithic </a:t>
            </a:r>
            <a:r>
              <a:rPr lang="en-US" altLang="zh-CN" dirty="0" err="1">
                <a:solidFill>
                  <a:schemeClr val="accent3"/>
                </a:solidFill>
              </a:rPr>
              <a:t>Ultrascaled</a:t>
            </a:r>
            <a:r>
              <a:rPr lang="en-US" altLang="zh-CN" dirty="0">
                <a:solidFill>
                  <a:schemeClr val="accent3"/>
                </a:solidFill>
              </a:rPr>
              <a:t> Al–Ge–Al Nanowire </a:t>
            </a:r>
            <a:r>
              <a:rPr lang="en-US" altLang="zh-CN" dirty="0" err="1">
                <a:solidFill>
                  <a:schemeClr val="accent3"/>
                </a:solidFill>
              </a:rPr>
              <a:t>Heterostructures</a:t>
            </a:r>
            <a:r>
              <a:rPr lang="en-US" altLang="zh-CN" dirty="0"/>
              <a:t>. </a:t>
            </a:r>
            <a:r>
              <a:rPr lang="en-US" altLang="zh-CN" b="1" i="1" dirty="0"/>
              <a:t>Nano Letters</a:t>
            </a:r>
            <a:r>
              <a:rPr lang="en-US" altLang="zh-CN" i="1" dirty="0"/>
              <a:t> </a:t>
            </a:r>
            <a:r>
              <a:rPr lang="en-US" altLang="zh-CN" dirty="0"/>
              <a:t>2017</a:t>
            </a:r>
            <a:endParaRPr lang="en-US" altLang="zh-CN" sz="2000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重要性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：室温下的电导量子化是利用弹道输运的关键。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瓶颈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：目前电导量子化仅在低温高迁移率材料上发现，且需要复杂的制备和精确的光刻。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：利用热诱导交换反应制备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Al-Ge-Al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纳米线异质结构，被观察到室温弹道输运。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：可以将弹道输运现象集成到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CMOS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46849"/>
          <a:stretch/>
        </p:blipFill>
        <p:spPr>
          <a:xfrm>
            <a:off x="6563126" y="3443657"/>
            <a:ext cx="2160000" cy="25174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1846" y="65061"/>
            <a:ext cx="90721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的置换反应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电极接触问题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155" y="1356717"/>
            <a:ext cx="2700000" cy="2072222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H="1" flipV="1">
            <a:off x="1" y="785100"/>
            <a:ext cx="9144000" cy="6532"/>
          </a:xfrm>
          <a:prstGeom prst="line">
            <a:avLst/>
          </a:prstGeom>
          <a:ln w="38100">
            <a:gradFill flip="none" rotWithShape="1">
              <a:gsLst>
                <a:gs pos="0">
                  <a:srgbClr val="0000FF"/>
                </a:gs>
                <a:gs pos="50000">
                  <a:srgbClr val="00B050"/>
                </a:gs>
                <a:gs pos="100000">
                  <a:srgbClr val="FF00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94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045" y="1378669"/>
            <a:ext cx="6039900" cy="391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Sistani, M.; Staudinger, P.; </a:t>
            </a:r>
            <a:r>
              <a:rPr lang="en-US" altLang="zh-CN" dirty="0" err="1"/>
              <a:t>Greil</a:t>
            </a:r>
            <a:r>
              <a:rPr lang="en-US" altLang="zh-CN" dirty="0"/>
              <a:t>, J.; </a:t>
            </a:r>
            <a:r>
              <a:rPr lang="en-US" altLang="zh-CN" dirty="0" err="1"/>
              <a:t>Holzbauer</a:t>
            </a:r>
            <a:r>
              <a:rPr lang="en-US" altLang="zh-CN" dirty="0"/>
              <a:t>, M.; </a:t>
            </a:r>
            <a:r>
              <a:rPr lang="en-US" altLang="zh-CN" dirty="0" err="1"/>
              <a:t>Detz</a:t>
            </a:r>
            <a:r>
              <a:rPr lang="en-US" altLang="zh-CN" dirty="0"/>
              <a:t>, H.; </a:t>
            </a:r>
            <a:r>
              <a:rPr lang="en-US" altLang="zh-CN" dirty="0" err="1"/>
              <a:t>Bertagnolli</a:t>
            </a:r>
            <a:r>
              <a:rPr lang="en-US" altLang="zh-CN" dirty="0"/>
              <a:t>, E.; </a:t>
            </a:r>
            <a:r>
              <a:rPr lang="en-US" altLang="zh-CN" dirty="0" err="1"/>
              <a:t>Lugstein</a:t>
            </a:r>
            <a:r>
              <a:rPr lang="en-US" altLang="zh-CN" dirty="0"/>
              <a:t>, A., </a:t>
            </a:r>
            <a:r>
              <a:rPr lang="en-US" altLang="zh-CN" dirty="0">
                <a:solidFill>
                  <a:srgbClr val="FF0000"/>
                </a:solidFill>
              </a:rPr>
              <a:t>Room-Temperature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Quantum Ballistic Transport</a:t>
            </a:r>
            <a:r>
              <a:rPr lang="en-US" altLang="zh-CN" dirty="0"/>
              <a:t> in </a:t>
            </a:r>
            <a:r>
              <a:rPr lang="en-US" altLang="zh-CN" dirty="0">
                <a:solidFill>
                  <a:schemeClr val="accent3"/>
                </a:solidFill>
              </a:rPr>
              <a:t>Monolithic </a:t>
            </a:r>
            <a:r>
              <a:rPr lang="en-US" altLang="zh-CN" dirty="0" err="1">
                <a:solidFill>
                  <a:schemeClr val="accent3"/>
                </a:solidFill>
              </a:rPr>
              <a:t>Ultrascaled</a:t>
            </a:r>
            <a:r>
              <a:rPr lang="en-US" altLang="zh-CN" dirty="0">
                <a:solidFill>
                  <a:schemeClr val="accent3"/>
                </a:solidFill>
              </a:rPr>
              <a:t> Al–Ge–Al Nanowire </a:t>
            </a:r>
            <a:r>
              <a:rPr lang="en-US" altLang="zh-CN" dirty="0" err="1">
                <a:solidFill>
                  <a:schemeClr val="accent3"/>
                </a:solidFill>
              </a:rPr>
              <a:t>Heterostructures</a:t>
            </a:r>
            <a:r>
              <a:rPr lang="en-US" altLang="zh-CN" dirty="0"/>
              <a:t>. </a:t>
            </a:r>
            <a:r>
              <a:rPr lang="en-US" altLang="zh-CN" b="1" i="1" dirty="0"/>
              <a:t>Nano Letters</a:t>
            </a:r>
            <a:r>
              <a:rPr lang="en-US" altLang="zh-CN" i="1" dirty="0"/>
              <a:t> </a:t>
            </a:r>
            <a:r>
              <a:rPr lang="en-US" altLang="zh-CN" dirty="0"/>
              <a:t>2017</a:t>
            </a:r>
            <a:endParaRPr lang="en-US" altLang="zh-CN" sz="2000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重要性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：室温下的电导量子化是利用弹道输运的关键。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瓶颈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：目前电导量子化仅在低温高迁移率材料上发现，且需要复杂的制备和精确的光刻。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：利用热诱导交换反应制备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Al-Ge-Al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纳米线异质结构，被观察到室温弹道输运。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：可以将弹道输运现象集成到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CMOS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46849"/>
          <a:stretch/>
        </p:blipFill>
        <p:spPr>
          <a:xfrm>
            <a:off x="6563126" y="3443657"/>
            <a:ext cx="2160000" cy="25174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1846" y="65061"/>
            <a:ext cx="90721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的置换反应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电极接触问题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155" y="1356717"/>
            <a:ext cx="2700000" cy="2072222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H="1" flipV="1">
            <a:off x="1" y="785100"/>
            <a:ext cx="9144000" cy="6532"/>
          </a:xfrm>
          <a:prstGeom prst="line">
            <a:avLst/>
          </a:prstGeom>
          <a:ln w="38100">
            <a:gradFill flip="none" rotWithShape="1">
              <a:gsLst>
                <a:gs pos="0">
                  <a:srgbClr val="0000FF"/>
                </a:gs>
                <a:gs pos="50000">
                  <a:srgbClr val="00B050"/>
                </a:gs>
                <a:gs pos="100000">
                  <a:srgbClr val="FF00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84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 txBox="1">
            <a:spLocks noChangeArrowheads="1"/>
          </p:cNvSpPr>
          <p:nvPr/>
        </p:nvSpPr>
        <p:spPr bwMode="auto">
          <a:xfrm>
            <a:off x="0" y="-8098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   谢</a:t>
            </a:r>
          </a:p>
        </p:txBody>
      </p:sp>
      <p:sp>
        <p:nvSpPr>
          <p:cNvPr id="15" name="矩形 14"/>
          <p:cNvSpPr/>
          <p:nvPr/>
        </p:nvSpPr>
        <p:spPr>
          <a:xfrm>
            <a:off x="683989" y="1046602"/>
            <a:ext cx="8201371" cy="258532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3600" b="1" spc="50" dirty="0">
                <a:ln w="11430"/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衷心感谢各位老师指正和支持！</a:t>
            </a:r>
            <a:endParaRPr lang="en-US" altLang="zh-CN" sz="3600" b="1" spc="50" dirty="0">
              <a:ln w="11430"/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3600" b="1" spc="50" dirty="0">
                <a:ln w="11430"/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感谢团队和合作者！</a:t>
            </a:r>
            <a:endParaRPr lang="en-US" altLang="zh-CN" sz="3600" b="1" spc="50" dirty="0">
              <a:ln w="11430"/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3600" b="1" spc="50" dirty="0">
                <a:ln w="11430"/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感谢河海大学理学院</a:t>
            </a:r>
            <a:r>
              <a:rPr lang="en-US" altLang="zh-CN" sz="3600" b="1" spc="50" dirty="0">
                <a:ln w="11430"/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0" y="763117"/>
            <a:ext cx="9144000" cy="158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 descr="http://www.hhu.edu.cn/_upload/article/images/68/82/3f8a9aa549d5a774e977a9bd805e/f11c0922-a3a3-4198-a8f9-3ec93bc00d18.jpg"/>
          <p:cNvPicPr>
            <a:picLocks noChangeAspect="1" noChangeArrowheads="1"/>
          </p:cNvPicPr>
          <p:nvPr/>
        </p:nvPicPr>
        <p:blipFill>
          <a:blip r:embed="rId3" cstate="print"/>
          <a:srcRect t="38121"/>
          <a:stretch>
            <a:fillRect/>
          </a:stretch>
        </p:blipFill>
        <p:spPr bwMode="auto">
          <a:xfrm>
            <a:off x="0" y="5013176"/>
            <a:ext cx="9144000" cy="1844824"/>
          </a:xfrm>
          <a:prstGeom prst="rect">
            <a:avLst/>
          </a:prstGeom>
          <a:noFill/>
        </p:spPr>
      </p:pic>
      <p:pic>
        <p:nvPicPr>
          <p:cNvPr id="18" name="Picture 2" descr="http://www.hhu.edu.cn/_upload/article/images/68/82/3f8a9aa549d5a774e977a9bd805e/f11c0922-a3a3-4198-a8f9-3ec93bc00d18.jpg"/>
          <p:cNvPicPr>
            <a:picLocks noChangeAspect="1" noChangeArrowheads="1"/>
          </p:cNvPicPr>
          <p:nvPr/>
        </p:nvPicPr>
        <p:blipFill>
          <a:blip r:embed="rId3" cstate="print"/>
          <a:srcRect l="59849" t="38121" r="11801" b="40141"/>
          <a:stretch>
            <a:fillRect/>
          </a:stretch>
        </p:blipFill>
        <p:spPr bwMode="auto">
          <a:xfrm>
            <a:off x="3275856" y="5013176"/>
            <a:ext cx="2592288" cy="648072"/>
          </a:xfrm>
          <a:prstGeom prst="rect">
            <a:avLst/>
          </a:prstGeom>
          <a:noFill/>
        </p:spPr>
      </p:pic>
      <p:pic>
        <p:nvPicPr>
          <p:cNvPr id="15364" name="Picture 4" descr="http://www.hhu.edu.cn/_upload/tpl/00/80/128/template128/images/huawen.gif"/>
          <p:cNvPicPr>
            <a:picLocks noChangeAspect="1" noChangeArrowheads="1"/>
          </p:cNvPicPr>
          <p:nvPr/>
        </p:nvPicPr>
        <p:blipFill>
          <a:blip r:embed="rId4" cstate="print"/>
          <a:srcRect r="34407"/>
          <a:stretch>
            <a:fillRect/>
          </a:stretch>
        </p:blipFill>
        <p:spPr bwMode="auto">
          <a:xfrm>
            <a:off x="-1" y="3933056"/>
            <a:ext cx="9144001" cy="10744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266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22768</TotalTime>
  <Words>290</Words>
  <Application>Microsoft Office PowerPoint</Application>
  <PresentationFormat>全屏显示(4:3)</PresentationFormat>
  <Paragraphs>23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纳米光电子课题组</dc:title>
  <dc:creator>zbshao</dc:creator>
  <cp:lastModifiedBy>冯 哲</cp:lastModifiedBy>
  <cp:revision>1442</cp:revision>
  <dcterms:created xsi:type="dcterms:W3CDTF">2012-05-15T08:12:10Z</dcterms:created>
  <dcterms:modified xsi:type="dcterms:W3CDTF">2022-03-02T09:32:26Z</dcterms:modified>
</cp:coreProperties>
</file>