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PyUSGAf2oessZphup8fnB6+h0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BEAC2F-EDEB-4C71-A478-6D376DE82F1A}">
  <a:tblStyle styleId="{1BBEAC2F-EDEB-4C71-A478-6D376DE82F1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E9"/>
          </a:solidFill>
        </a:fill>
      </a:tcStyle>
    </a:wholeTbl>
    <a:band1H>
      <a:tcTxStyle b="off" i="off"/>
      <a:tcStyle>
        <a:fill>
          <a:solidFill>
            <a:srgbClr val="CAE0D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D1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>
            <p:ph idx="2" type="pic"/>
          </p:nvPr>
        </p:nvSpPr>
        <p:spPr>
          <a:xfrm>
            <a:off x="5179731" y="1"/>
            <a:ext cx="701227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1"/>
          <p:cNvSpPr txBox="1"/>
          <p:nvPr/>
        </p:nvSpPr>
        <p:spPr>
          <a:xfrm>
            <a:off x="554424" y="4033237"/>
            <a:ext cx="5720255" cy="103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676C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867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/>
          <p:nvPr>
            <p:ph type="title"/>
          </p:nvPr>
        </p:nvSpPr>
        <p:spPr>
          <a:xfrm>
            <a:off x="698802" y="2766218"/>
            <a:ext cx="40804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98416" y="6036648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001 For Table">
  <p:cSld name="5_001 For Tab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9"/>
          <p:cNvSpPr txBox="1"/>
          <p:nvPr>
            <p:ph idx="1" type="body"/>
          </p:nvPr>
        </p:nvSpPr>
        <p:spPr>
          <a:xfrm>
            <a:off x="837689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9"/>
          <p:cNvSpPr txBox="1"/>
          <p:nvPr>
            <p:ph idx="2" type="body"/>
          </p:nvPr>
        </p:nvSpPr>
        <p:spPr>
          <a:xfrm>
            <a:off x="837689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9"/>
          <p:cNvSpPr txBox="1"/>
          <p:nvPr>
            <p:ph idx="3" type="body"/>
          </p:nvPr>
        </p:nvSpPr>
        <p:spPr>
          <a:xfrm>
            <a:off x="3919091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9"/>
          <p:cNvSpPr txBox="1"/>
          <p:nvPr>
            <p:ph idx="4" type="body"/>
          </p:nvPr>
        </p:nvSpPr>
        <p:spPr>
          <a:xfrm>
            <a:off x="3919091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9"/>
          <p:cNvSpPr txBox="1"/>
          <p:nvPr>
            <p:ph idx="5" type="body"/>
          </p:nvPr>
        </p:nvSpPr>
        <p:spPr>
          <a:xfrm>
            <a:off x="7000493" y="3772222"/>
            <a:ext cx="2467656" cy="33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9"/>
          <p:cNvSpPr txBox="1"/>
          <p:nvPr>
            <p:ph idx="6" type="body"/>
          </p:nvPr>
        </p:nvSpPr>
        <p:spPr>
          <a:xfrm>
            <a:off x="7000493" y="4370513"/>
            <a:ext cx="2467656" cy="1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9"/>
          <p:cNvSpPr txBox="1"/>
          <p:nvPr>
            <p:ph idx="7" type="body"/>
          </p:nvPr>
        </p:nvSpPr>
        <p:spPr>
          <a:xfrm>
            <a:off x="695324" y="1300208"/>
            <a:ext cx="6461379" cy="6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9"/>
          <p:cNvSpPr txBox="1"/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9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ion slide">
  <p:cSld name="Separation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3187274" y="2150947"/>
            <a:ext cx="5634953" cy="2556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/>
          <p:nvPr>
            <p:ph idx="2" type="pic"/>
          </p:nvPr>
        </p:nvSpPr>
        <p:spPr>
          <a:xfrm>
            <a:off x="2098906" y="4430410"/>
            <a:ext cx="1885265" cy="1056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41"/>
          <p:cNvSpPr/>
          <p:nvPr>
            <p:ph idx="3" type="pic"/>
          </p:nvPr>
        </p:nvSpPr>
        <p:spPr>
          <a:xfrm>
            <a:off x="7475671" y="4169663"/>
            <a:ext cx="1033273" cy="185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41"/>
          <p:cNvSpPr/>
          <p:nvPr>
            <p:ph idx="4" type="pic"/>
          </p:nvPr>
        </p:nvSpPr>
        <p:spPr>
          <a:xfrm>
            <a:off x="2985995" y="1183844"/>
            <a:ext cx="3429878" cy="2195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41"/>
          <p:cNvSpPr/>
          <p:nvPr>
            <p:ph idx="5" type="pic"/>
          </p:nvPr>
        </p:nvSpPr>
        <p:spPr>
          <a:xfrm>
            <a:off x="8144540" y="1158724"/>
            <a:ext cx="3423404" cy="2195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41"/>
          <p:cNvSpPr txBox="1"/>
          <p:nvPr>
            <p:ph type="title"/>
          </p:nvPr>
        </p:nvSpPr>
        <p:spPr>
          <a:xfrm>
            <a:off x="709755" y="587008"/>
            <a:ext cx="644694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ontent slide">
  <p:cSld name="Сontent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/>
          <p:nvPr>
            <p:ph idx="1" type="body"/>
          </p:nvPr>
        </p:nvSpPr>
        <p:spPr>
          <a:xfrm>
            <a:off x="700590" y="1598741"/>
            <a:ext cx="5138736" cy="4152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43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712020" y="597700"/>
            <a:ext cx="581578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43"/>
          <p:cNvSpPr txBox="1"/>
          <p:nvPr>
            <p:ph idx="2" type="body"/>
          </p:nvPr>
        </p:nvSpPr>
        <p:spPr>
          <a:xfrm>
            <a:off x="6020071" y="1598741"/>
            <a:ext cx="504781" cy="4152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001 Text slide">
  <p:cSld name="7_001 Text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/>
          <p:nvPr>
            <p:ph idx="2" type="pic"/>
          </p:nvPr>
        </p:nvSpPr>
        <p:spPr>
          <a:xfrm>
            <a:off x="6415531" y="-13056"/>
            <a:ext cx="5776469" cy="691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709757" y="1603246"/>
            <a:ext cx="4630594" cy="288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2">
  <p:cSld name="Text slide 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33"/>
          <p:cNvSpPr/>
          <p:nvPr/>
        </p:nvSpPr>
        <p:spPr>
          <a:xfrm>
            <a:off x="677672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3"/>
          <p:cNvSpPr/>
          <p:nvPr>
            <p:ph idx="2" type="pic"/>
          </p:nvPr>
        </p:nvSpPr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3"/>
          <p:cNvSpPr txBox="1"/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4268788" y="1600916"/>
            <a:ext cx="5801915" cy="35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Table">
  <p:cSld name="For 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34"/>
          <p:cNvSpPr txBox="1"/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4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3">
  <p:cSld name="Text slide 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/>
          <p:nvPr>
            <p:ph idx="2" type="pic"/>
          </p:nvPr>
        </p:nvSpPr>
        <p:spPr>
          <a:xfrm>
            <a:off x="0" y="3405188"/>
            <a:ext cx="12192000" cy="34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697896" y="1609247"/>
            <a:ext cx="9393842" cy="1344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5"/>
          <p:cNvSpPr txBox="1"/>
          <p:nvPr>
            <p:ph type="title"/>
          </p:nvPr>
        </p:nvSpPr>
        <p:spPr>
          <a:xfrm>
            <a:off x="697895" y="587008"/>
            <a:ext cx="1058287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ish">
  <p:cSld name="Finish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2"/>
          <p:cNvPicPr preferRelativeResize="0"/>
          <p:nvPr/>
        </p:nvPicPr>
        <p:blipFill rotWithShape="1">
          <a:blip r:embed="rId2">
            <a:alphaModFix/>
          </a:blip>
          <a:srcRect b="9356" l="0" r="0" t="9357"/>
          <a:stretch/>
        </p:blipFill>
        <p:spPr>
          <a:xfrm>
            <a:off x="5639" y="0"/>
            <a:ext cx="12180722" cy="55746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2"/>
          <p:cNvSpPr/>
          <p:nvPr/>
        </p:nvSpPr>
        <p:spPr>
          <a:xfrm>
            <a:off x="3797954" y="1739566"/>
            <a:ext cx="4596092" cy="1186730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2"/>
          <p:cNvSpPr txBox="1"/>
          <p:nvPr/>
        </p:nvSpPr>
        <p:spPr>
          <a:xfrm>
            <a:off x="3659744" y="3266274"/>
            <a:ext cx="52445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ИНТЕГРИРУЕМ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БУДУЩЕЕ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>
            <a:off x="707708" y="5914611"/>
            <a:ext cx="3443605" cy="2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2"/>
          <p:cNvSpPr txBox="1"/>
          <p:nvPr>
            <p:ph idx="2" type="body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3" type="body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4" type="body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1">
  <p:cSld name="Text slide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867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36"/>
          <p:cNvSpPr txBox="1"/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709756" y="1603246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6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4">
  <p:cSld name="Text slide 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/>
          <p:nvPr>
            <p:ph idx="2" type="pic"/>
          </p:nvPr>
        </p:nvSpPr>
        <p:spPr>
          <a:xfrm>
            <a:off x="7992672" y="2315298"/>
            <a:ext cx="4819194" cy="481919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37"/>
          <p:cNvSpPr txBox="1"/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7"/>
          <p:cNvSpPr txBox="1"/>
          <p:nvPr>
            <p:ph idx="1" type="body"/>
          </p:nvPr>
        </p:nvSpPr>
        <p:spPr>
          <a:xfrm>
            <a:off x="709756" y="2315298"/>
            <a:ext cx="5818044" cy="1825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7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5">
  <p:cSld name="Text slide 5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852124" y="1602149"/>
            <a:ext cx="1955800" cy="1955800"/>
          </a:xfrm>
          <a:prstGeom prst="ellipse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699653" y="3860605"/>
            <a:ext cx="2264210" cy="27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8"/>
          <p:cNvSpPr txBox="1"/>
          <p:nvPr>
            <p:ph idx="3" type="body"/>
          </p:nvPr>
        </p:nvSpPr>
        <p:spPr>
          <a:xfrm>
            <a:off x="699653" y="4390514"/>
            <a:ext cx="2264210" cy="1088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8"/>
          <p:cNvSpPr/>
          <p:nvPr>
            <p:ph idx="4" type="pic"/>
          </p:nvPr>
        </p:nvSpPr>
        <p:spPr>
          <a:xfrm>
            <a:off x="3624511" y="1602149"/>
            <a:ext cx="1955800" cy="1955800"/>
          </a:xfrm>
          <a:prstGeom prst="ellipse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8"/>
          <p:cNvSpPr txBox="1"/>
          <p:nvPr>
            <p:ph idx="5" type="body"/>
          </p:nvPr>
        </p:nvSpPr>
        <p:spPr>
          <a:xfrm>
            <a:off x="348845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8"/>
          <p:cNvSpPr txBox="1"/>
          <p:nvPr>
            <p:ph idx="6" type="body"/>
          </p:nvPr>
        </p:nvSpPr>
        <p:spPr>
          <a:xfrm>
            <a:off x="348845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8"/>
          <p:cNvSpPr/>
          <p:nvPr>
            <p:ph idx="7" type="pic"/>
          </p:nvPr>
        </p:nvSpPr>
        <p:spPr>
          <a:xfrm>
            <a:off x="6388524" y="1602149"/>
            <a:ext cx="1955800" cy="1955800"/>
          </a:xfrm>
          <a:prstGeom prst="ellipse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8"/>
          <p:cNvSpPr txBox="1"/>
          <p:nvPr>
            <p:ph idx="8" type="body"/>
          </p:nvPr>
        </p:nvSpPr>
        <p:spPr>
          <a:xfrm>
            <a:off x="6250348" y="3860605"/>
            <a:ext cx="2237295" cy="27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8"/>
          <p:cNvSpPr txBox="1"/>
          <p:nvPr>
            <p:ph idx="9" type="body"/>
          </p:nvPr>
        </p:nvSpPr>
        <p:spPr>
          <a:xfrm>
            <a:off x="6250348" y="4390514"/>
            <a:ext cx="2237295" cy="1088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8"/>
          <p:cNvSpPr/>
          <p:nvPr>
            <p:ph idx="13" type="pic"/>
          </p:nvPr>
        </p:nvSpPr>
        <p:spPr>
          <a:xfrm>
            <a:off x="9355914" y="1602149"/>
            <a:ext cx="1955800" cy="1955800"/>
          </a:xfrm>
          <a:prstGeom prst="ellipse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8"/>
          <p:cNvSpPr txBox="1"/>
          <p:nvPr>
            <p:ph idx="14" type="body"/>
          </p:nvPr>
        </p:nvSpPr>
        <p:spPr>
          <a:xfrm>
            <a:off x="9012239" y="3860605"/>
            <a:ext cx="2268536" cy="27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8"/>
          <p:cNvSpPr txBox="1"/>
          <p:nvPr>
            <p:ph idx="15" type="body"/>
          </p:nvPr>
        </p:nvSpPr>
        <p:spPr>
          <a:xfrm>
            <a:off x="9012239" y="4390514"/>
            <a:ext cx="2268536" cy="1088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8"/>
          <p:cNvSpPr txBox="1"/>
          <p:nvPr>
            <p:ph type="title"/>
          </p:nvPr>
        </p:nvSpPr>
        <p:spPr>
          <a:xfrm>
            <a:off x="709755" y="587008"/>
            <a:ext cx="1057101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8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rgbClr val="00A4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695081" y="2822839"/>
            <a:ext cx="10801594" cy="6156853"/>
            <a:chOff x="676031" y="360947"/>
            <a:chExt cx="10801594" cy="6156853"/>
          </a:xfrm>
        </p:grpSpPr>
        <p:sp>
          <p:nvSpPr>
            <p:cNvPr id="11" name="Google Shape;11;p30"/>
            <p:cNvSpPr/>
            <p:nvPr/>
          </p:nvSpPr>
          <p:spPr>
            <a:xfrm>
              <a:off x="676275" y="565484"/>
              <a:ext cx="10801350" cy="57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30"/>
            <p:cNvCxnSpPr/>
            <p:nvPr/>
          </p:nvCxnSpPr>
          <p:spPr>
            <a:xfrm>
              <a:off x="676031" y="360947"/>
              <a:ext cx="10800861" cy="0"/>
            </a:xfrm>
            <a:prstGeom prst="straightConnector1">
              <a:avLst/>
            </a:prstGeom>
            <a:noFill/>
            <a:ln>
              <a:noFill/>
            </a:ln>
          </p:spPr>
        </p:cxnSp>
        <p:grpSp>
          <p:nvGrpSpPr>
            <p:cNvPr id="13" name="Google Shape;13;p30"/>
            <p:cNvGrpSpPr/>
            <p:nvPr/>
          </p:nvGrpSpPr>
          <p:grpSpPr>
            <a:xfrm>
              <a:off x="5347549" y="571501"/>
              <a:ext cx="143995" cy="5713197"/>
              <a:chOff x="5347549" y="605792"/>
              <a:chExt cx="143995" cy="5678904"/>
            </a:xfrm>
          </p:grpSpPr>
          <p:cxnSp>
            <p:nvCxnSpPr>
              <p:cNvPr id="14" name="Google Shape;14;p30"/>
              <p:cNvCxnSpPr/>
              <p:nvPr/>
            </p:nvCxnSpPr>
            <p:spPr>
              <a:xfrm rot="10800000">
                <a:off x="5347549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5" name="Google Shape;15;p30"/>
              <p:cNvCxnSpPr/>
              <p:nvPr/>
            </p:nvCxnSpPr>
            <p:spPr>
              <a:xfrm rot="10800000">
                <a:off x="5491544" y="605792"/>
                <a:ext cx="0" cy="567890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6" name="Google Shape;16;p30"/>
            <p:cNvGrpSpPr/>
            <p:nvPr/>
          </p:nvGrpSpPr>
          <p:grpSpPr>
            <a:xfrm>
              <a:off x="1754405" y="571500"/>
              <a:ext cx="143995" cy="5708229"/>
              <a:chOff x="1754405" y="514350"/>
              <a:chExt cx="143995" cy="5765379"/>
            </a:xfrm>
          </p:grpSpPr>
          <p:cxnSp>
            <p:nvCxnSpPr>
              <p:cNvPr id="17" name="Google Shape;17;p30"/>
              <p:cNvCxnSpPr/>
              <p:nvPr/>
            </p:nvCxnSpPr>
            <p:spPr>
              <a:xfrm rot="10800000">
                <a:off x="1754405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18" name="Google Shape;18;p30"/>
              <p:cNvCxnSpPr/>
              <p:nvPr/>
            </p:nvCxnSpPr>
            <p:spPr>
              <a:xfrm rot="10800000">
                <a:off x="1898400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9" name="Google Shape;19;p30"/>
            <p:cNvGrpSpPr/>
            <p:nvPr/>
          </p:nvGrpSpPr>
          <p:grpSpPr>
            <a:xfrm>
              <a:off x="2952388" y="561975"/>
              <a:ext cx="143995" cy="5717754"/>
              <a:chOff x="2952388" y="514350"/>
              <a:chExt cx="143995" cy="5765379"/>
            </a:xfrm>
          </p:grpSpPr>
          <p:cxnSp>
            <p:nvCxnSpPr>
              <p:cNvPr id="20" name="Google Shape;20;p30"/>
              <p:cNvCxnSpPr/>
              <p:nvPr/>
            </p:nvCxnSpPr>
            <p:spPr>
              <a:xfrm rot="10800000">
                <a:off x="2952388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1" name="Google Shape;21;p30"/>
              <p:cNvCxnSpPr/>
              <p:nvPr/>
            </p:nvCxnSpPr>
            <p:spPr>
              <a:xfrm rot="10800000">
                <a:off x="3096383" y="514350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2" name="Google Shape;22;p30"/>
            <p:cNvGrpSpPr/>
            <p:nvPr/>
          </p:nvGrpSpPr>
          <p:grpSpPr>
            <a:xfrm>
              <a:off x="4147674" y="561975"/>
              <a:ext cx="143995" cy="5722878"/>
              <a:chOff x="4147674" y="519474"/>
              <a:chExt cx="143995" cy="5765379"/>
            </a:xfrm>
          </p:grpSpPr>
          <p:cxnSp>
            <p:nvCxnSpPr>
              <p:cNvPr id="23" name="Google Shape;23;p30"/>
              <p:cNvCxnSpPr/>
              <p:nvPr/>
            </p:nvCxnSpPr>
            <p:spPr>
              <a:xfrm rot="10800000">
                <a:off x="4147674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4" name="Google Shape;24;p30"/>
              <p:cNvCxnSpPr/>
              <p:nvPr/>
            </p:nvCxnSpPr>
            <p:spPr>
              <a:xfrm rot="10800000">
                <a:off x="4291669" y="5194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5" name="Google Shape;25;p30"/>
            <p:cNvGrpSpPr/>
            <p:nvPr/>
          </p:nvGrpSpPr>
          <p:grpSpPr>
            <a:xfrm>
              <a:off x="6548761" y="561874"/>
              <a:ext cx="143995" cy="5715101"/>
              <a:chOff x="6548761" y="561874"/>
              <a:chExt cx="143995" cy="5765379"/>
            </a:xfrm>
          </p:grpSpPr>
          <p:cxnSp>
            <p:nvCxnSpPr>
              <p:cNvPr id="26" name="Google Shape;26;p30"/>
              <p:cNvCxnSpPr/>
              <p:nvPr/>
            </p:nvCxnSpPr>
            <p:spPr>
              <a:xfrm rot="10800000">
                <a:off x="6548761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27" name="Google Shape;27;p30"/>
              <p:cNvCxnSpPr/>
              <p:nvPr/>
            </p:nvCxnSpPr>
            <p:spPr>
              <a:xfrm rot="10800000">
                <a:off x="6692756" y="56187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28" name="Google Shape;28;p30"/>
            <p:cNvGrpSpPr/>
            <p:nvPr/>
          </p:nvGrpSpPr>
          <p:grpSpPr>
            <a:xfrm>
              <a:off x="7745175" y="561975"/>
              <a:ext cx="143995" cy="5729288"/>
              <a:chOff x="7745175" y="547636"/>
              <a:chExt cx="143995" cy="5765379"/>
            </a:xfrm>
          </p:grpSpPr>
          <p:cxnSp>
            <p:nvCxnSpPr>
              <p:cNvPr id="29" name="Google Shape;29;p30"/>
              <p:cNvCxnSpPr/>
              <p:nvPr/>
            </p:nvCxnSpPr>
            <p:spPr>
              <a:xfrm rot="10800000">
                <a:off x="7745175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0" name="Google Shape;30;p30"/>
              <p:cNvCxnSpPr/>
              <p:nvPr/>
            </p:nvCxnSpPr>
            <p:spPr>
              <a:xfrm rot="10800000">
                <a:off x="7889170" y="547636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1" name="Google Shape;31;p30"/>
            <p:cNvGrpSpPr/>
            <p:nvPr/>
          </p:nvGrpSpPr>
          <p:grpSpPr>
            <a:xfrm>
              <a:off x="8941590" y="564723"/>
              <a:ext cx="143995" cy="5717015"/>
              <a:chOff x="8941590" y="564723"/>
              <a:chExt cx="143995" cy="5765379"/>
            </a:xfrm>
          </p:grpSpPr>
          <p:cxnSp>
            <p:nvCxnSpPr>
              <p:cNvPr id="32" name="Google Shape;32;p30"/>
              <p:cNvCxnSpPr/>
              <p:nvPr/>
            </p:nvCxnSpPr>
            <p:spPr>
              <a:xfrm rot="10800000">
                <a:off x="8941590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3" name="Google Shape;33;p30"/>
              <p:cNvCxnSpPr/>
              <p:nvPr/>
            </p:nvCxnSpPr>
            <p:spPr>
              <a:xfrm rot="10800000">
                <a:off x="9085585" y="564723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4" name="Google Shape;34;p30"/>
            <p:cNvGrpSpPr/>
            <p:nvPr/>
          </p:nvGrpSpPr>
          <p:grpSpPr>
            <a:xfrm>
              <a:off x="10141191" y="561975"/>
              <a:ext cx="143995" cy="5724526"/>
              <a:chOff x="10141191" y="550484"/>
              <a:chExt cx="143995" cy="5765379"/>
            </a:xfrm>
          </p:grpSpPr>
          <p:cxnSp>
            <p:nvCxnSpPr>
              <p:cNvPr id="35" name="Google Shape;35;p30"/>
              <p:cNvCxnSpPr/>
              <p:nvPr/>
            </p:nvCxnSpPr>
            <p:spPr>
              <a:xfrm rot="10800000">
                <a:off x="10141191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" name="Google Shape;36;p30"/>
              <p:cNvCxnSpPr/>
              <p:nvPr/>
            </p:nvCxnSpPr>
            <p:spPr>
              <a:xfrm rot="10800000">
                <a:off x="10285186" y="550484"/>
                <a:ext cx="0" cy="576537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cxnSp>
          <p:nvCxnSpPr>
            <p:cNvPr id="37" name="Google Shape;37;p30"/>
            <p:cNvCxnSpPr/>
            <p:nvPr/>
          </p:nvCxnSpPr>
          <p:spPr>
            <a:xfrm>
              <a:off x="676031" y="6517800"/>
              <a:ext cx="1079695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" name="Google Shape;38;p30"/>
            <p:cNvCxnSpPr/>
            <p:nvPr/>
          </p:nvCxnSpPr>
          <p:spPr>
            <a:xfrm>
              <a:off x="700391" y="1607400"/>
              <a:ext cx="10765704" cy="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8">
          <p15:clr>
            <a:srgbClr val="F26B43"/>
          </p15:clr>
        </p15:guide>
        <p15:guide id="2" pos="1118">
          <p15:clr>
            <a:srgbClr val="A4A3A4"/>
          </p15:clr>
        </p15:guide>
        <p15:guide id="3" pos="1209">
          <p15:clr>
            <a:srgbClr val="A4A3A4"/>
          </p15:clr>
        </p15:guide>
        <p15:guide id="4" pos="1867">
          <p15:clr>
            <a:srgbClr val="A4A3A4"/>
          </p15:clr>
        </p15:guide>
        <p15:guide id="5" pos="1958">
          <p15:clr>
            <a:srgbClr val="A4A3A4"/>
          </p15:clr>
        </p15:guide>
        <p15:guide id="6" pos="2638">
          <p15:clr>
            <a:srgbClr val="A4A3A4"/>
          </p15:clr>
        </p15:guide>
        <p15:guide id="7" pos="2729">
          <p15:clr>
            <a:srgbClr val="A4A3A4"/>
          </p15:clr>
        </p15:guide>
        <p15:guide id="8" pos="3409">
          <p15:clr>
            <a:srgbClr val="A4A3A4"/>
          </p15:clr>
        </p15:guide>
        <p15:guide id="9" pos="3500">
          <p15:clr>
            <a:srgbClr val="A4A3A4"/>
          </p15:clr>
        </p15:guide>
        <p15:guide id="10" pos="4180">
          <p15:clr>
            <a:srgbClr val="A4A3A4"/>
          </p15:clr>
        </p15:guide>
        <p15:guide id="11" pos="4271">
          <p15:clr>
            <a:srgbClr val="A4A3A4"/>
          </p15:clr>
        </p15:guide>
        <p15:guide id="12" pos="4951">
          <p15:clr>
            <a:srgbClr val="A4A3A4"/>
          </p15:clr>
        </p15:guide>
        <p15:guide id="13" pos="5042">
          <p15:clr>
            <a:srgbClr val="A4A3A4"/>
          </p15:clr>
        </p15:guide>
        <p15:guide id="14" pos="5722">
          <p15:clr>
            <a:srgbClr val="A4A3A4"/>
          </p15:clr>
        </p15:guide>
        <p15:guide id="15" pos="5813">
          <p15:clr>
            <a:srgbClr val="A4A3A4"/>
          </p15:clr>
        </p15:guide>
        <p15:guide id="16" pos="6494">
          <p15:clr>
            <a:srgbClr val="A4A3A4"/>
          </p15:clr>
        </p15:guide>
        <p15:guide id="17" pos="6584">
          <p15:clr>
            <a:srgbClr val="A4A3A4"/>
          </p15:clr>
        </p15:guide>
        <p15:guide id="18" pos="7242">
          <p15:clr>
            <a:srgbClr val="F26B43"/>
          </p15:clr>
        </p15:guide>
        <p15:guide id="19" orient="horz" pos="3906">
          <p15:clr>
            <a:srgbClr val="F26B43"/>
          </p15:clr>
        </p15:guide>
        <p15:guide id="20" orient="horz" pos="368">
          <p15:clr>
            <a:srgbClr val="F26B43"/>
          </p15:clr>
        </p15:guide>
        <p15:guide id="21" orient="horz" pos="1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734" y="0"/>
            <a:ext cx="701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>
            <p:ph type="title"/>
          </p:nvPr>
        </p:nvSpPr>
        <p:spPr>
          <a:xfrm>
            <a:off x="698802" y="2766218"/>
            <a:ext cx="40804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Реализация принципов ООП </a:t>
            </a:r>
            <a:br>
              <a:rPr lang="ru-RU"/>
            </a:br>
            <a:r>
              <a:rPr lang="ru-RU"/>
              <a:t>на языке Java.</a:t>
            </a:r>
            <a:endParaRPr/>
          </a:p>
        </p:txBody>
      </p:sp>
      <p:sp>
        <p:nvSpPr>
          <p:cNvPr id="132" name="Google Shape;132;p1"/>
          <p:cNvSpPr txBox="1"/>
          <p:nvPr>
            <p:ph idx="1" type="body"/>
          </p:nvPr>
        </p:nvSpPr>
        <p:spPr>
          <a:xfrm>
            <a:off x="698416" y="5667679"/>
            <a:ext cx="3452897" cy="2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/>
              <a:t>Александр Головин</a:t>
            </a:r>
            <a:endParaRPr/>
          </a:p>
        </p:txBody>
      </p:sp>
      <p:sp>
        <p:nvSpPr>
          <p:cNvPr id="133" name="Google Shape;133;p1"/>
          <p:cNvSpPr txBox="1"/>
          <p:nvPr>
            <p:ph idx="3" type="body"/>
          </p:nvPr>
        </p:nvSpPr>
        <p:spPr>
          <a:xfrm>
            <a:off x="698416" y="6036648"/>
            <a:ext cx="3452897" cy="30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Ведущий инженер-разработчик</a:t>
            </a:r>
            <a:endParaRPr/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044" y="572909"/>
            <a:ext cx="2291528" cy="59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 amt="60000"/>
          </a:blip>
          <a:srcRect b="0" l="3062" r="3061" t="0"/>
          <a:stretch/>
        </p:blipFill>
        <p:spPr>
          <a:xfrm>
            <a:off x="-6193" y="1905"/>
            <a:ext cx="3563787" cy="6856095"/>
          </a:xfrm>
          <a:custGeom>
            <a:rect b="b" l="l" r="r" t="t"/>
            <a:pathLst>
              <a:path extrusionOk="0" h="6857681" w="3564611">
                <a:moveTo>
                  <a:pt x="0" y="0"/>
                </a:moveTo>
                <a:lnTo>
                  <a:pt x="2929597" y="3715"/>
                </a:lnTo>
                <a:cubicBezTo>
                  <a:pt x="3339889" y="1062708"/>
                  <a:pt x="3492538" y="2021433"/>
                  <a:pt x="3544258" y="3005307"/>
                </a:cubicBezTo>
                <a:lnTo>
                  <a:pt x="3564611" y="3419094"/>
                </a:lnTo>
                <a:lnTo>
                  <a:pt x="3564611" y="3456713"/>
                </a:lnTo>
                <a:cubicBezTo>
                  <a:pt x="3563307" y="3591224"/>
                  <a:pt x="3557731" y="3721463"/>
                  <a:pt x="3556427" y="3855974"/>
                </a:cubicBezTo>
                <a:cubicBezTo>
                  <a:pt x="3520356" y="4853730"/>
                  <a:pt x="3333460" y="5845055"/>
                  <a:pt x="2951175" y="6857681"/>
                </a:cubicBezTo>
                <a:lnTo>
                  <a:pt x="1905" y="68557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11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5" name="Google Shape;215;p1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7525" r="37525" t="0"/>
          <a:stretch/>
        </p:blipFill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Порядок инициализации</a:t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4276498" y="1815637"/>
            <a:ext cx="3793026" cy="45243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static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"4"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[] args)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Example();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4" name="Google Shape;224;p12"/>
          <p:cNvSpPr txBox="1"/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Модификаторы доступа</a:t>
            </a:r>
            <a:endParaRPr/>
          </a:p>
        </p:txBody>
      </p:sp>
      <p:graphicFrame>
        <p:nvGraphicFramePr>
          <p:cNvPr id="225" name="Google Shape;225;p12"/>
          <p:cNvGraphicFramePr/>
          <p:nvPr/>
        </p:nvGraphicFramePr>
        <p:xfrm>
          <a:off x="1532066" y="2285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{1BBEAC2F-EDEB-4C71-A478-6D376DE82F1A}</a:tableStyleId>
              </a:tblPr>
              <a:tblGrid>
                <a:gridCol w="2433100"/>
                <a:gridCol w="1200250"/>
                <a:gridCol w="1239425"/>
                <a:gridCol w="1624250"/>
                <a:gridCol w="2433525"/>
              </a:tblGrid>
              <a:tr h="8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Модификатор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Класс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Пакет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Подкласс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Все желающие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rgbClr val="FF0000"/>
                          </a:solidFill>
                        </a:rPr>
                        <a:t>-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(package-private)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rgbClr val="FF0000"/>
                          </a:solidFill>
                        </a:rPr>
                        <a:t>-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rgbClr val="FF0000"/>
                          </a:solidFill>
                        </a:rPr>
                        <a:t>-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private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rgbClr val="FF0000"/>
                          </a:solidFill>
                        </a:rPr>
                        <a:t>-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rgbClr val="FF0000"/>
                          </a:solidFill>
                        </a:rPr>
                        <a:t>-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solidFill>
                            <a:srgbClr val="FF0000"/>
                          </a:solidFill>
                        </a:rPr>
                        <a:t>-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1" name="Google Shape;231;p13"/>
          <p:cNvSpPr txBox="1"/>
          <p:nvPr>
            <p:ph type="title"/>
          </p:nvPr>
        </p:nvSpPr>
        <p:spPr>
          <a:xfrm>
            <a:off x="713937" y="587008"/>
            <a:ext cx="1056683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Инкапсуляция</a:t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7159788" y="1528570"/>
            <a:ext cx="3722366" cy="42780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name,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age)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name;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age;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getName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int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getAge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987552" y="2313428"/>
            <a:ext cx="5096256" cy="168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Ограничение доступа к состоянию класса в целях сохранения его консистентности.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В Java имеет смысл “сокрытия”.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707708" y="6283580"/>
            <a:ext cx="3443605" cy="260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3" type="body"/>
          </p:nvPr>
        </p:nvSpPr>
        <p:spPr>
          <a:xfrm>
            <a:off x="4266139" y="5914610"/>
            <a:ext cx="3450700" cy="629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idx="4" type="body"/>
          </p:nvPr>
        </p:nvSpPr>
        <p:spPr>
          <a:xfrm>
            <a:off x="7831664" y="5914611"/>
            <a:ext cx="3449112" cy="62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2"/>
          <p:cNvSpPr txBox="1"/>
          <p:nvPr>
            <p:ph type="title"/>
          </p:nvPr>
        </p:nvSpPr>
        <p:spPr>
          <a:xfrm>
            <a:off x="3110793" y="611392"/>
            <a:ext cx="5813862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Какие варианты описания метода main верны?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3702427" y="2384368"/>
            <a:ext cx="4630594" cy="288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-RU"/>
              <a:t>private static void main(String[] args)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-RU"/>
              <a:t>public void main(String[] args)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-RU"/>
              <a:t>public static void test(String[] args)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-RU"/>
              <a:t>public static main(String[] args)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7" name="Google Shape;147;p3"/>
          <p:cNvSpPr txBox="1"/>
          <p:nvPr>
            <p:ph type="title"/>
          </p:nvPr>
        </p:nvSpPr>
        <p:spPr>
          <a:xfrm>
            <a:off x="713937" y="587008"/>
            <a:ext cx="7811995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Сколько слов Java появится на экране?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6769733" y="2905608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11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Бесконечное число раз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Ошибка компиляции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13938" y="1828390"/>
            <a:ext cx="4955002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i = </a:t>
            </a:r>
            <a:r>
              <a:rPr b="0" i="0" lang="ru-RU" sz="1600" u="none" cap="none" strike="noStrike">
                <a:solidFill>
                  <a:srgbClr val="1649E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b="0" i="0" lang="ru-RU" sz="1600" u="none" cap="none" strike="noStrike">
                <a:solidFill>
                  <a:srgbClr val="1649E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 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i = i++;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“Java"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Какой результат выполнения?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826136" y="1874557"/>
            <a:ext cx="4185761" cy="2062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s1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"java"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StringBuilder s2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StringBuilder(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"java"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.equals(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.print(</a:t>
            </a:r>
            <a:r>
              <a:rPr b="0" i="0" lang="ru-RU" sz="1600" u="none" cap="none" strike="noStrike">
                <a:solidFill>
                  <a:srgbClr val="067D17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6769733" y="2905608"/>
            <a:ext cx="5818044" cy="3034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На экране появится - 1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На экране появится –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На экране появится - 12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Ошибка компиляции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Классы и Объекты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4268788" y="1600916"/>
            <a:ext cx="5801915" cy="275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ru-RU"/>
              <a:t>Объект(экземпляр)</a:t>
            </a:r>
            <a:r>
              <a:rPr lang="ru-RU"/>
              <a:t> – область фиксированного размера в куче, обладающий фиксированной структурой и содержащий заголовок и полезную информацию в виде набора значений.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ru-RU"/>
              <a:t>Класс</a:t>
            </a:r>
            <a:r>
              <a:rPr lang="ru-RU"/>
              <a:t> - шаблон для создания объектов.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/>
              <a:t>Самый простой класс: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792305" y="4357911"/>
            <a:ext cx="4754880" cy="92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169775" y="5403492"/>
            <a:ext cx="3395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экземпляра класса: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792305" y="5961178"/>
            <a:ext cx="3294556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animal 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Animal();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806" r="30809" t="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Поля класса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4888183" y="1689800"/>
            <a:ext cx="3291839" cy="2215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8391930" y="306694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630183" y="4983279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 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animals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b="0" i="0" lang="ru-RU" sz="18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939" r="33935" t="0"/>
          <a:stretch/>
        </p:blipFill>
        <p:spPr>
          <a:xfrm>
            <a:off x="-1904" y="1905"/>
            <a:ext cx="3563700" cy="6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 amt="60000"/>
          </a:blip>
          <a:srcRect b="0" l="3062" r="3061" t="0"/>
          <a:stretch/>
        </p:blipFill>
        <p:spPr>
          <a:xfrm>
            <a:off x="-6193" y="1905"/>
            <a:ext cx="3563787" cy="6856095"/>
          </a:xfrm>
          <a:custGeom>
            <a:rect b="b" l="l" r="r" t="t"/>
            <a:pathLst>
              <a:path extrusionOk="0" h="6857681" w="3564611">
                <a:moveTo>
                  <a:pt x="0" y="0"/>
                </a:moveTo>
                <a:lnTo>
                  <a:pt x="2929597" y="3715"/>
                </a:lnTo>
                <a:cubicBezTo>
                  <a:pt x="3339889" y="1062708"/>
                  <a:pt x="3492538" y="2021433"/>
                  <a:pt x="3544258" y="3005307"/>
                </a:cubicBezTo>
                <a:lnTo>
                  <a:pt x="3564611" y="3419094"/>
                </a:lnTo>
                <a:lnTo>
                  <a:pt x="3564611" y="3456713"/>
                </a:lnTo>
                <a:cubicBezTo>
                  <a:pt x="3563307" y="3591224"/>
                  <a:pt x="3557731" y="3721463"/>
                  <a:pt x="3556427" y="3855974"/>
                </a:cubicBezTo>
                <a:cubicBezTo>
                  <a:pt x="3520356" y="4853730"/>
                  <a:pt x="3333460" y="5845055"/>
                  <a:pt x="2951175" y="6857681"/>
                </a:cubicBezTo>
                <a:lnTo>
                  <a:pt x="1905" y="68557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6" name="Google Shape;186;p7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7" name="Google Shape;187;p7"/>
          <p:cNvSpPr txBox="1"/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Методы класса</a:t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6259871" y="1413583"/>
            <a:ext cx="3039615" cy="5016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getName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getAge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name)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name;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void 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setAge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age)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age;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3263" r="33263" t="0"/>
          <a:stretch/>
        </p:blipFill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713938" y="587008"/>
            <a:ext cx="581386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Пакеты и импорты</a:t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6448926" y="974806"/>
            <a:ext cx="4219425" cy="55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ru.croc.java.school.example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java.lang.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*;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java.time.LocalDate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import static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java.time.LocalDate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LocalDate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dateOfBirth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LocalDate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LocalDate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dateOfBirth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LocalDate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employmentDate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animals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938" y="1991664"/>
            <a:ext cx="5184614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 amt="60000"/>
          </a:blip>
          <a:srcRect b="0" l="3062" r="3061" t="0"/>
          <a:stretch/>
        </p:blipFill>
        <p:spPr>
          <a:xfrm>
            <a:off x="-6193" y="1905"/>
            <a:ext cx="3563787" cy="6856095"/>
          </a:xfrm>
          <a:custGeom>
            <a:rect b="b" l="l" r="r" t="t"/>
            <a:pathLst>
              <a:path extrusionOk="0" h="6857681" w="3564611">
                <a:moveTo>
                  <a:pt x="0" y="0"/>
                </a:moveTo>
                <a:lnTo>
                  <a:pt x="2929597" y="3715"/>
                </a:lnTo>
                <a:cubicBezTo>
                  <a:pt x="3339889" y="1062708"/>
                  <a:pt x="3492538" y="2021433"/>
                  <a:pt x="3544258" y="3005307"/>
                </a:cubicBezTo>
                <a:lnTo>
                  <a:pt x="3564611" y="3419094"/>
                </a:lnTo>
                <a:lnTo>
                  <a:pt x="3564611" y="3456713"/>
                </a:lnTo>
                <a:cubicBezTo>
                  <a:pt x="3563307" y="3591224"/>
                  <a:pt x="3557731" y="3721463"/>
                  <a:pt x="3556427" y="3855974"/>
                </a:cubicBezTo>
                <a:cubicBezTo>
                  <a:pt x="3520356" y="4853730"/>
                  <a:pt x="3333460" y="5845055"/>
                  <a:pt x="2951175" y="6857681"/>
                </a:cubicBezTo>
                <a:lnTo>
                  <a:pt x="1905" y="68557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8924655" y="6360428"/>
            <a:ext cx="2654968" cy="2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5" name="Google Shape;205;p1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0806" r="30808" t="0"/>
          <a:stretch/>
        </p:blipFill>
        <p:spPr>
          <a:xfrm>
            <a:off x="-1904" y="1905"/>
            <a:ext cx="3563787" cy="685609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>
            <p:ph type="title"/>
          </p:nvPr>
        </p:nvSpPr>
        <p:spPr>
          <a:xfrm>
            <a:off x="4278583" y="586001"/>
            <a:ext cx="7002192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ru-RU"/>
              <a:t>Конструкторы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717000" y="6339952"/>
            <a:ext cx="700136" cy="180778"/>
          </a:xfrm>
          <a:custGeom>
            <a:rect b="b" l="l" r="r" t="t"/>
            <a:pathLst>
              <a:path extrusionOk="0" h="351328" w="1360664">
                <a:moveTo>
                  <a:pt x="336523" y="6698"/>
                </a:moveTo>
                <a:lnTo>
                  <a:pt x="473765" y="6698"/>
                </a:lnTo>
                <a:cubicBezTo>
                  <a:pt x="569763" y="6698"/>
                  <a:pt x="622521" y="58281"/>
                  <a:pt x="622521" y="132659"/>
                </a:cubicBezTo>
                <a:cubicBezTo>
                  <a:pt x="622521" y="207037"/>
                  <a:pt x="567648" y="260030"/>
                  <a:pt x="470005" y="260030"/>
                </a:cubicBezTo>
                <a:lnTo>
                  <a:pt x="415367" y="260030"/>
                </a:lnTo>
                <a:lnTo>
                  <a:pt x="415367" y="347569"/>
                </a:lnTo>
                <a:lnTo>
                  <a:pt x="336758" y="347569"/>
                </a:lnTo>
                <a:lnTo>
                  <a:pt x="336758" y="6698"/>
                </a:lnTo>
                <a:lnTo>
                  <a:pt x="336523" y="6698"/>
                </a:lnTo>
                <a:close/>
                <a:moveTo>
                  <a:pt x="651192" y="176134"/>
                </a:moveTo>
                <a:cubicBezTo>
                  <a:pt x="651192" y="70853"/>
                  <a:pt x="735088" y="0"/>
                  <a:pt x="829911" y="0"/>
                </a:cubicBezTo>
                <a:cubicBezTo>
                  <a:pt x="924735" y="0"/>
                  <a:pt x="1008748" y="67798"/>
                  <a:pt x="1008748" y="176134"/>
                </a:cubicBezTo>
                <a:cubicBezTo>
                  <a:pt x="1008748" y="284471"/>
                  <a:pt x="926850" y="352269"/>
                  <a:pt x="829911" y="352269"/>
                </a:cubicBezTo>
                <a:cubicBezTo>
                  <a:pt x="732973" y="352387"/>
                  <a:pt x="651192" y="281533"/>
                  <a:pt x="651192" y="176134"/>
                </a:cubicBezTo>
                <a:lnTo>
                  <a:pt x="651192" y="176134"/>
                </a:lnTo>
                <a:close/>
                <a:moveTo>
                  <a:pt x="829911" y="279536"/>
                </a:moveTo>
                <a:cubicBezTo>
                  <a:pt x="769750" y="279536"/>
                  <a:pt x="731798" y="232653"/>
                  <a:pt x="731798" y="176252"/>
                </a:cubicBezTo>
                <a:cubicBezTo>
                  <a:pt x="731798" y="119851"/>
                  <a:pt x="769398" y="72968"/>
                  <a:pt x="829911" y="72968"/>
                </a:cubicBezTo>
                <a:cubicBezTo>
                  <a:pt x="890424" y="72968"/>
                  <a:pt x="928025" y="119264"/>
                  <a:pt x="928025" y="176252"/>
                </a:cubicBezTo>
                <a:cubicBezTo>
                  <a:pt x="927907" y="233240"/>
                  <a:pt x="889954" y="279536"/>
                  <a:pt x="829911" y="279536"/>
                </a:cubicBezTo>
                <a:lnTo>
                  <a:pt x="829911" y="279536"/>
                </a:lnTo>
                <a:close/>
                <a:moveTo>
                  <a:pt x="1140467" y="156277"/>
                </a:moveTo>
                <a:lnTo>
                  <a:pt x="1263608" y="6698"/>
                </a:lnTo>
                <a:lnTo>
                  <a:pt x="1355964" y="6698"/>
                </a:lnTo>
                <a:lnTo>
                  <a:pt x="1217900" y="168262"/>
                </a:lnTo>
                <a:lnTo>
                  <a:pt x="1361017" y="347569"/>
                </a:lnTo>
                <a:lnTo>
                  <a:pt x="1261023" y="347569"/>
                </a:lnTo>
                <a:lnTo>
                  <a:pt x="1140467" y="192115"/>
                </a:lnTo>
                <a:lnTo>
                  <a:pt x="1140467" y="347451"/>
                </a:lnTo>
                <a:lnTo>
                  <a:pt x="1061859" y="347451"/>
                </a:lnTo>
                <a:lnTo>
                  <a:pt x="1061859" y="6698"/>
                </a:lnTo>
                <a:lnTo>
                  <a:pt x="1140467" y="6698"/>
                </a:lnTo>
                <a:lnTo>
                  <a:pt x="1140467" y="156277"/>
                </a:lnTo>
                <a:lnTo>
                  <a:pt x="1140467" y="156277"/>
                </a:lnTo>
                <a:close/>
                <a:moveTo>
                  <a:pt x="78608" y="156277"/>
                </a:moveTo>
                <a:lnTo>
                  <a:pt x="201750" y="6698"/>
                </a:lnTo>
                <a:lnTo>
                  <a:pt x="294106" y="6698"/>
                </a:lnTo>
                <a:lnTo>
                  <a:pt x="156042" y="168262"/>
                </a:lnTo>
                <a:lnTo>
                  <a:pt x="299158" y="347569"/>
                </a:lnTo>
                <a:lnTo>
                  <a:pt x="199282" y="347569"/>
                </a:lnTo>
                <a:lnTo>
                  <a:pt x="78608" y="192115"/>
                </a:lnTo>
                <a:lnTo>
                  <a:pt x="78608" y="347451"/>
                </a:lnTo>
                <a:lnTo>
                  <a:pt x="0" y="347451"/>
                </a:lnTo>
                <a:lnTo>
                  <a:pt x="0" y="6698"/>
                </a:lnTo>
                <a:lnTo>
                  <a:pt x="78608" y="6698"/>
                </a:lnTo>
                <a:lnTo>
                  <a:pt x="78608" y="156277"/>
                </a:lnTo>
                <a:lnTo>
                  <a:pt x="78608" y="156277"/>
                </a:lnTo>
                <a:close/>
                <a:moveTo>
                  <a:pt x="415132" y="75671"/>
                </a:moveTo>
                <a:lnTo>
                  <a:pt x="415132" y="192350"/>
                </a:lnTo>
                <a:lnTo>
                  <a:pt x="462132" y="192350"/>
                </a:lnTo>
                <a:cubicBezTo>
                  <a:pt x="518650" y="192350"/>
                  <a:pt x="541681" y="169437"/>
                  <a:pt x="541681" y="132777"/>
                </a:cubicBezTo>
                <a:cubicBezTo>
                  <a:pt x="541681" y="103636"/>
                  <a:pt x="522998" y="75553"/>
                  <a:pt x="466715" y="75553"/>
                </a:cubicBezTo>
                <a:lnTo>
                  <a:pt x="415132" y="75553"/>
                </a:lnTo>
                <a:lnTo>
                  <a:pt x="415132" y="756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5294412" y="1556516"/>
            <a:ext cx="3722366" cy="42780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A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private int 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ru-RU" sz="1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// конструктор по умолчанию</a:t>
            </a:r>
            <a:br>
              <a:rPr b="0" i="1" lang="ru-RU" sz="1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1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name)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(name, </a:t>
            </a:r>
            <a:r>
              <a:rPr b="0" i="0" lang="ru-RU" sz="1600" u="none" cap="none" strike="noStrike">
                <a:solidFill>
                  <a:srgbClr val="1649E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0" i="0" lang="ru-RU" sz="1600" u="none" cap="none" strike="noStrike">
                <a:solidFill>
                  <a:srgbClr val="007194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name,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age) {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name;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600" u="none" cap="none" strike="noStrike">
                <a:solidFill>
                  <a:srgbClr val="002F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RU" sz="1600" u="none" cap="none" strike="noStrike">
                <a:solidFill>
                  <a:srgbClr val="80118C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= age;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12131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ка">
  <a:themeElements>
    <a:clrScheme name="КРОК">
      <a:dk1>
        <a:srgbClr val="68676C"/>
      </a:dk1>
      <a:lt1>
        <a:srgbClr val="FFFFFF"/>
      </a:lt1>
      <a:dk2>
        <a:srgbClr val="68676C"/>
      </a:dk2>
      <a:lt2>
        <a:srgbClr val="FFFFFF"/>
      </a:lt2>
      <a:accent1>
        <a:srgbClr val="00A560"/>
      </a:accent1>
      <a:accent2>
        <a:srgbClr val="475DEB"/>
      </a:accent2>
      <a:accent3>
        <a:srgbClr val="FF645A"/>
      </a:accent3>
      <a:accent4>
        <a:srgbClr val="FFA436"/>
      </a:accent4>
      <a:accent5>
        <a:srgbClr val="A5A5A5"/>
      </a:accent5>
      <a:accent6>
        <a:srgbClr val="7027E2"/>
      </a:accent6>
      <a:hlink>
        <a:srgbClr val="475DEB"/>
      </a:hlink>
      <a:folHlink>
        <a:srgbClr val="FF64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2018-10-01T12:54:00Z</dcterms:created>
  <dc:creator>Krutova Elizaveta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https://jive.croc.ru</vt:lpwstr>
  </property>
  <property fmtid="{D5CDD505-2E9C-101B-9397-08002B2CF9AE}" pid="3" name="Jive_LatestUserAccountName">
    <vt:lpwstr>AlGolovin</vt:lpwstr>
  </property>
  <property fmtid="{D5CDD505-2E9C-101B-9397-08002B2CF9AE}" pid="4" name="Offisync_UniqueId">
    <vt:lpwstr>198083</vt:lpwstr>
  </property>
  <property fmtid="{D5CDD505-2E9C-101B-9397-08002B2CF9AE}" pid="5" name="Offisync_UpdateToken">
    <vt:lpwstr>7</vt:lpwstr>
  </property>
  <property fmtid="{D5CDD505-2E9C-101B-9397-08002B2CF9AE}" pid="6" name="Offisync_ServerID">
    <vt:lpwstr>d81fa5fc-e6d4-4a02-91a9-ab1e2c1de9ed</vt:lpwstr>
  </property>
  <property fmtid="{D5CDD505-2E9C-101B-9397-08002B2CF9AE}" pid="7" name="Jive_VersionGuid">
    <vt:lpwstr>8551220527524d57a5d13c8fbd6cacc2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</Properties>
</file>