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62" r:id="rId2"/>
  </p:sldMasterIdLst>
  <p:notesMasterIdLst>
    <p:notesMasterId r:id="rId8"/>
  </p:notesMasterIdLst>
  <p:sldIdLst>
    <p:sldId id="279" r:id="rId3"/>
    <p:sldId id="256" r:id="rId4"/>
    <p:sldId id="297" r:id="rId5"/>
    <p:sldId id="298" r:id="rId6"/>
    <p:sldId id="29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simoizzo" initials="c" lastIdx="1" clrIdx="0">
    <p:extLst>
      <p:ext uri="{19B8F6BF-5375-455C-9EA6-DF929625EA0E}">
        <p15:presenceInfo xmlns:p15="http://schemas.microsoft.com/office/powerpoint/2012/main" userId="cosimoizz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775" autoAdjust="0"/>
  </p:normalViewPr>
  <p:slideViewPr>
    <p:cSldViewPr snapToGrid="0">
      <p:cViewPr varScale="1">
        <p:scale>
          <a:sx n="59" d="100"/>
          <a:sy n="59" d="100"/>
        </p:scale>
        <p:origin x="528"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Kopfzeilenplatzhalter 1"/>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3" name="Datumsplatzhalter 2"/>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CD8D0155-92E5-49BB-8B46-C1BAB5E7DDAB}" type="datetime1">
              <a:rPr lang="en-GB"/>
              <a:pPr lvl="0"/>
              <a:t>21/03/2022</a:t>
            </a:fld>
            <a:endParaRPr lang="en-GB"/>
          </a:p>
        </p:txBody>
      </p:sp>
      <p:sp>
        <p:nvSpPr>
          <p:cNvPr id="4" name="Folienbildplatzhalter 3"/>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izenplatzhalter 4"/>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7" name="Foliennummernplatzhalter 6"/>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8181BB2C-10F5-42F5-A2B2-E8BA3DA97161}" type="slidenum">
              <a:t>‹Nr.›</a:t>
            </a:fld>
            <a:endParaRPr lang="en-GB"/>
          </a:p>
        </p:txBody>
      </p:sp>
    </p:spTree>
    <p:extLst>
      <p:ext uri="{BB962C8B-B14F-4D97-AF65-F5344CB8AC3E}">
        <p14:creationId xmlns:p14="http://schemas.microsoft.com/office/powerpoint/2010/main" val="1879856944"/>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de-DE"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de-DE"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de-DE"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de-DE"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de-DE"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lvl="0"/>
            <a:fld id="{8181BB2C-10F5-42F5-A2B2-E8BA3DA97161}" type="slidenum">
              <a:rPr lang="en-GB" smtClean="0"/>
              <a:t>2</a:t>
            </a:fld>
            <a:endParaRPr lang="en-GB"/>
          </a:p>
        </p:txBody>
      </p:sp>
    </p:spTree>
    <p:extLst>
      <p:ext uri="{BB962C8B-B14F-4D97-AF65-F5344CB8AC3E}">
        <p14:creationId xmlns:p14="http://schemas.microsoft.com/office/powerpoint/2010/main" val="1035806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lvl="0"/>
            <a:fld id="{8181BB2C-10F5-42F5-A2B2-E8BA3DA97161}" type="slidenum">
              <a:rPr lang="en-GB" smtClean="0"/>
              <a:t>3</a:t>
            </a:fld>
            <a:endParaRPr lang="en-GB"/>
          </a:p>
        </p:txBody>
      </p:sp>
    </p:spTree>
    <p:extLst>
      <p:ext uri="{BB962C8B-B14F-4D97-AF65-F5344CB8AC3E}">
        <p14:creationId xmlns:p14="http://schemas.microsoft.com/office/powerpoint/2010/main" val="3736721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lvl="0"/>
            <a:fld id="{8181BB2C-10F5-42F5-A2B2-E8BA3DA97161}" type="slidenum">
              <a:rPr lang="en-GB" smtClean="0"/>
              <a:t>4</a:t>
            </a:fld>
            <a:endParaRPr lang="en-GB"/>
          </a:p>
        </p:txBody>
      </p:sp>
    </p:spTree>
    <p:extLst>
      <p:ext uri="{BB962C8B-B14F-4D97-AF65-F5344CB8AC3E}">
        <p14:creationId xmlns:p14="http://schemas.microsoft.com/office/powerpoint/2010/main" val="3462681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arge banner">
    <p:spTree>
      <p:nvGrpSpPr>
        <p:cNvPr id="1" name=""/>
        <p:cNvGrpSpPr/>
        <p:nvPr/>
      </p:nvGrpSpPr>
      <p:grpSpPr>
        <a:xfrm>
          <a:off x="0" y="0"/>
          <a:ext cx="0" cy="0"/>
          <a:chOff x="0" y="0"/>
          <a:chExt cx="0" cy="0"/>
        </a:xfrm>
      </p:grpSpPr>
      <p:sp>
        <p:nvSpPr>
          <p:cNvPr id="2" name="Title 1"/>
          <p:cNvSpPr>
            <a:spLocks noGrp="1"/>
          </p:cNvSpPr>
          <p:nvPr>
            <p:ph type="title"/>
          </p:nvPr>
        </p:nvSpPr>
        <p:spPr>
          <a:xfrm>
            <a:off x="838202" y="2032617"/>
            <a:ext cx="10515600" cy="1325563"/>
          </a:xfrm>
          <a:prstGeom prst="rect">
            <a:avLst/>
          </a:prstGeom>
        </p:spPr>
        <p:txBody>
          <a:bodyPr/>
          <a:lstStyle>
            <a:lvl1pPr>
              <a:defRPr sz="3200" b="1">
                <a:solidFill>
                  <a:srgbClr val="AC145A"/>
                </a:solidFill>
                <a:latin typeface="Arial" charset="0"/>
                <a:ea typeface="Arial" charset="0"/>
                <a:cs typeface="Arial" charset="0"/>
              </a:defRPr>
            </a:lvl1pPr>
          </a:lstStyle>
          <a:p>
            <a:r>
              <a:rPr lang="en-US"/>
              <a:t>Click to edit Master title style</a:t>
            </a:r>
            <a:endParaRPr lang="en-US" dirty="0"/>
          </a:p>
        </p:txBody>
      </p:sp>
      <p:sp>
        <p:nvSpPr>
          <p:cNvPr id="3" name="Content Placeholder 2"/>
          <p:cNvSpPr>
            <a:spLocks noGrp="1"/>
          </p:cNvSpPr>
          <p:nvPr>
            <p:ph idx="1"/>
          </p:nvPr>
        </p:nvSpPr>
        <p:spPr>
          <a:xfrm>
            <a:off x="838202" y="3474723"/>
            <a:ext cx="10515600" cy="2702244"/>
          </a:xfrm>
        </p:spPr>
        <p:txBody>
          <a:bodyPr/>
          <a:lstStyle>
            <a:lvl1pPr>
              <a:defRPr>
                <a:solidFill>
                  <a:schemeClr val="tx1"/>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3898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Thin banner">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5183199" y="1326291"/>
            <a:ext cx="6172201" cy="4993416"/>
          </a:xfrm>
        </p:spPr>
        <p:txBody>
          <a:bodyPr anchor="t">
            <a:normAutofit/>
          </a:bodyPr>
          <a:lstStyle>
            <a:lvl1pPr marL="0" indent="0">
              <a:buNone/>
              <a:defRPr sz="1200">
                <a:solidFill>
                  <a:schemeClr val="tx1"/>
                </a:solidFill>
              </a:defRPr>
            </a:lvl1pPr>
            <a:lvl2pPr marL="342858" indent="0">
              <a:buNone/>
              <a:defRPr sz="2100"/>
            </a:lvl2pPr>
            <a:lvl3pPr marL="685718" indent="0">
              <a:buNone/>
              <a:defRPr sz="1800"/>
            </a:lvl3pPr>
            <a:lvl4pPr marL="1028573" indent="0">
              <a:buNone/>
              <a:defRPr sz="1500"/>
            </a:lvl4pPr>
            <a:lvl5pPr marL="1371430" indent="0">
              <a:buNone/>
              <a:defRPr sz="1500"/>
            </a:lvl5pPr>
            <a:lvl6pPr marL="1714286" indent="0">
              <a:buNone/>
              <a:defRPr sz="1500"/>
            </a:lvl6pPr>
            <a:lvl7pPr marL="2057143" indent="0">
              <a:buNone/>
              <a:defRPr sz="1500"/>
            </a:lvl7pPr>
            <a:lvl8pPr marL="2400000" indent="0">
              <a:buNone/>
              <a:defRPr sz="1500"/>
            </a:lvl8pPr>
            <a:lvl9pPr marL="2742858"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39789" y="1326291"/>
            <a:ext cx="3932238" cy="4993416"/>
          </a:xfrm>
        </p:spPr>
        <p:txBody>
          <a:bodyPr>
            <a:normAutofit/>
          </a:bodyPr>
          <a:lstStyle>
            <a:lvl1pPr marL="0" indent="0">
              <a:buNone/>
              <a:defRPr sz="3200">
                <a:solidFill>
                  <a:srgbClr val="AC145A"/>
                </a:solidFill>
              </a:defRPr>
            </a:lvl1pPr>
            <a:lvl2pPr marL="342858" indent="0">
              <a:buNone/>
              <a:defRPr sz="1051"/>
            </a:lvl2pPr>
            <a:lvl3pPr marL="685718" indent="0">
              <a:buNone/>
              <a:defRPr sz="900"/>
            </a:lvl3pPr>
            <a:lvl4pPr marL="1028573" indent="0">
              <a:buNone/>
              <a:defRPr sz="751"/>
            </a:lvl4pPr>
            <a:lvl5pPr marL="1371430" indent="0">
              <a:buNone/>
              <a:defRPr sz="751"/>
            </a:lvl5pPr>
            <a:lvl6pPr marL="1714286" indent="0">
              <a:buNone/>
              <a:defRPr sz="751"/>
            </a:lvl6pPr>
            <a:lvl7pPr marL="2057143" indent="0">
              <a:buNone/>
              <a:defRPr sz="751"/>
            </a:lvl7pPr>
            <a:lvl8pPr marL="2400000" indent="0">
              <a:buNone/>
              <a:defRPr sz="751"/>
            </a:lvl8pPr>
            <a:lvl9pPr marL="2742858" indent="0">
              <a:buNone/>
              <a:defRPr sz="751"/>
            </a:lvl9pPr>
          </a:lstStyle>
          <a:p>
            <a:pPr lvl="0"/>
            <a:r>
              <a:rPr lang="en-US"/>
              <a:t>Edit Master text styles</a:t>
            </a:r>
          </a:p>
        </p:txBody>
      </p:sp>
    </p:spTree>
    <p:extLst>
      <p:ext uri="{BB962C8B-B14F-4D97-AF65-F5344CB8AC3E}">
        <p14:creationId xmlns:p14="http://schemas.microsoft.com/office/powerpoint/2010/main" val="121341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txBox="1">
            <a:spLocks noGrp="1"/>
          </p:cNvSpPr>
          <p:nvPr>
            <p:ph type="ctrTitle"/>
          </p:nvPr>
        </p:nvSpPr>
        <p:spPr>
          <a:xfrm>
            <a:off x="1524003" y="1122361"/>
            <a:ext cx="9144000" cy="2387598"/>
          </a:xfrm>
          <a:prstGeom prst="rect">
            <a:avLst/>
          </a:prstGeom>
          <a:noFill/>
          <a:ln>
            <a:noFill/>
          </a:ln>
        </p:spPr>
        <p:txBody>
          <a:bodyPr vert="horz" wrap="square" lIns="91440" tIns="45720" rIns="91440" bIns="45720" anchor="b" anchorCtr="1" compatLnSpc="1">
            <a:noAutofit/>
          </a:bodyPr>
          <a:lstStyle>
            <a:lvl1pPr marL="0" marR="0" lvl="0" indent="0" algn="ctr" defTabSz="685717" fontAlgn="auto">
              <a:spcBef>
                <a:spcPts val="0"/>
              </a:spcBef>
              <a:spcAft>
                <a:spcPts val="0"/>
              </a:spcAft>
              <a:tabLst/>
              <a:defRPr lang="de-DE" sz="6000" b="0" i="0" u="none" strike="noStrike" cap="none" spc="0" baseline="0">
                <a:solidFill>
                  <a:srgbClr val="000000"/>
                </a:solidFill>
                <a:uFillTx/>
                <a:latin typeface="Calibri Light"/>
              </a:defRPr>
            </a:lvl1pPr>
          </a:lstStyle>
          <a:p>
            <a:pPr lvl="0"/>
            <a:r>
              <a:rPr lang="de-DE"/>
              <a:t>Titelmasterformat durch Klicken bearbeiten</a:t>
            </a:r>
            <a:endParaRPr lang="en-GB"/>
          </a:p>
        </p:txBody>
      </p:sp>
      <p:sp>
        <p:nvSpPr>
          <p:cNvPr id="3" name="Untertitel 2"/>
          <p:cNvSpPr txBox="1">
            <a:spLocks noGrp="1"/>
          </p:cNvSpPr>
          <p:nvPr>
            <p:ph type="subTitle" idx="1"/>
          </p:nvPr>
        </p:nvSpPr>
        <p:spPr>
          <a:xfrm>
            <a:off x="1524003" y="3602041"/>
            <a:ext cx="9144000" cy="1655758"/>
          </a:xfrm>
        </p:spPr>
        <p:txBody>
          <a:bodyPr anchorCtr="1"/>
          <a:lstStyle>
            <a:lvl1pPr marL="0" indent="0" algn="ctr">
              <a:buNone/>
              <a:defRPr lang="de-DE" sz="2400"/>
            </a:lvl1pPr>
          </a:lstStyle>
          <a:p>
            <a:pPr lvl="0"/>
            <a:r>
              <a:rPr lang="de-DE"/>
              <a:t>Formatvorlage des Untertitelmasters durch Klicken bearbeiten</a:t>
            </a:r>
            <a:endParaRPr lang="en-GB"/>
          </a:p>
        </p:txBody>
      </p:sp>
      <p:sp>
        <p:nvSpPr>
          <p:cNvPr id="4" name="Datumsplatzhalter 3"/>
          <p:cNvSpPr txBox="1">
            <a:spLocks noGrp="1"/>
          </p:cNvSpPr>
          <p:nvPr>
            <p:ph type="dt" sz="quarter" idx="7"/>
          </p:nvPr>
        </p:nvSpPr>
        <p:spPr>
          <a:xfrm>
            <a:off x="0" y="0"/>
            <a:ext cx="0" cy="0"/>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800" b="0" i="0" u="none" strike="noStrike" kern="1200" cap="none" spc="0" baseline="0">
                <a:solidFill>
                  <a:srgbClr val="000000"/>
                </a:solidFill>
                <a:uFillTx/>
                <a:latin typeface="Calibri"/>
              </a:defRPr>
            </a:lvl1pPr>
          </a:lstStyle>
          <a:p>
            <a:pPr lvl="0"/>
            <a:fld id="{E04E07C0-D10D-454F-A63B-D4B70874A457}" type="datetime1">
              <a:rPr lang="en-GB"/>
              <a:pPr lvl="0"/>
              <a:t>21/03/2022</a:t>
            </a:fld>
            <a:endParaRPr lang="en-GB"/>
          </a:p>
        </p:txBody>
      </p:sp>
      <p:sp>
        <p:nvSpPr>
          <p:cNvPr id="5" name="Fußzeilenplatzhalter 4"/>
          <p:cNvSpPr txBox="1">
            <a:spLocks noGrp="1"/>
          </p:cNvSpPr>
          <p:nvPr>
            <p:ph type="ftr" sz="quarter" idx="9"/>
          </p:nvPr>
        </p:nvSpPr>
        <p:spPr>
          <a:xfrm>
            <a:off x="0" y="0"/>
            <a:ext cx="0" cy="0"/>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800" b="0" i="0" u="none" strike="noStrike" kern="1200" cap="none" spc="0" baseline="0">
                <a:solidFill>
                  <a:srgbClr val="000000"/>
                </a:solidFill>
                <a:uFillTx/>
                <a:latin typeface="Calibri"/>
              </a:defRPr>
            </a:lvl1pPr>
          </a:lstStyle>
          <a:p>
            <a:pPr lvl="0"/>
            <a:endParaRPr lang="en-GB"/>
          </a:p>
        </p:txBody>
      </p:sp>
      <p:sp>
        <p:nvSpPr>
          <p:cNvPr id="6" name="Foliennummernplatzhalter 5"/>
          <p:cNvSpPr txBox="1">
            <a:spLocks noGrp="1"/>
          </p:cNvSpPr>
          <p:nvPr>
            <p:ph type="sldNum" sz="quarter" idx="8"/>
          </p:nvPr>
        </p:nvSpPr>
        <p:spPr>
          <a:xfrm>
            <a:off x="0" y="0"/>
            <a:ext cx="0" cy="0"/>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800" b="0" i="0" u="none" strike="noStrike" kern="1200" cap="none" spc="0" baseline="0">
                <a:solidFill>
                  <a:srgbClr val="000000"/>
                </a:solidFill>
                <a:uFillTx/>
                <a:latin typeface="Calibri"/>
              </a:defRPr>
            </a:lvl1pPr>
          </a:lstStyle>
          <a:p>
            <a:pPr lvl="0"/>
            <a:fld id="{F87259F2-3516-4EBB-8866-5B24FEEF92B2}" type="slidenum">
              <a:t>‹Nr.›</a:t>
            </a:fld>
            <a:endParaRPr lang="en-GB"/>
          </a:p>
        </p:txBody>
      </p:sp>
    </p:spTree>
    <p:extLst>
      <p:ext uri="{BB962C8B-B14F-4D97-AF65-F5344CB8AC3E}">
        <p14:creationId xmlns:p14="http://schemas.microsoft.com/office/powerpoint/2010/main" val="27563541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hin banner">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5183199" y="1326291"/>
            <a:ext cx="6172201" cy="4993416"/>
          </a:xfrm>
        </p:spPr>
        <p:txBody>
          <a:bodyPr anchor="t">
            <a:normAutofit/>
          </a:bodyPr>
          <a:lstStyle>
            <a:lvl1pPr marL="0" indent="0">
              <a:buNone/>
              <a:defRPr sz="1200">
                <a:solidFill>
                  <a:schemeClr val="tx1"/>
                </a:solidFill>
              </a:defRPr>
            </a:lvl1pPr>
            <a:lvl2pPr marL="342858" indent="0">
              <a:buNone/>
              <a:defRPr sz="2100"/>
            </a:lvl2pPr>
            <a:lvl3pPr marL="685718" indent="0">
              <a:buNone/>
              <a:defRPr sz="1800"/>
            </a:lvl3pPr>
            <a:lvl4pPr marL="1028573" indent="0">
              <a:buNone/>
              <a:defRPr sz="1500"/>
            </a:lvl4pPr>
            <a:lvl5pPr marL="1371430" indent="0">
              <a:buNone/>
              <a:defRPr sz="1500"/>
            </a:lvl5pPr>
            <a:lvl6pPr marL="1714286" indent="0">
              <a:buNone/>
              <a:defRPr sz="1500"/>
            </a:lvl6pPr>
            <a:lvl7pPr marL="2057143" indent="0">
              <a:buNone/>
              <a:defRPr sz="1500"/>
            </a:lvl7pPr>
            <a:lvl8pPr marL="2400000" indent="0">
              <a:buNone/>
              <a:defRPr sz="1500"/>
            </a:lvl8pPr>
            <a:lvl9pPr marL="2742858"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39789" y="1326291"/>
            <a:ext cx="3932238" cy="4993416"/>
          </a:xfrm>
        </p:spPr>
        <p:txBody>
          <a:bodyPr>
            <a:normAutofit/>
          </a:bodyPr>
          <a:lstStyle>
            <a:lvl1pPr marL="0" indent="0">
              <a:buNone/>
              <a:defRPr sz="3200">
                <a:solidFill>
                  <a:srgbClr val="AC145A"/>
                </a:solidFill>
              </a:defRPr>
            </a:lvl1pPr>
            <a:lvl2pPr marL="342858" indent="0">
              <a:buNone/>
              <a:defRPr sz="1051"/>
            </a:lvl2pPr>
            <a:lvl3pPr marL="685718" indent="0">
              <a:buNone/>
              <a:defRPr sz="900"/>
            </a:lvl3pPr>
            <a:lvl4pPr marL="1028573" indent="0">
              <a:buNone/>
              <a:defRPr sz="751"/>
            </a:lvl4pPr>
            <a:lvl5pPr marL="1371430" indent="0">
              <a:buNone/>
              <a:defRPr sz="751"/>
            </a:lvl5pPr>
            <a:lvl6pPr marL="1714286" indent="0">
              <a:buNone/>
              <a:defRPr sz="751"/>
            </a:lvl6pPr>
            <a:lvl7pPr marL="2057143" indent="0">
              <a:buNone/>
              <a:defRPr sz="751"/>
            </a:lvl7pPr>
            <a:lvl8pPr marL="2400000" indent="0">
              <a:buNone/>
              <a:defRPr sz="751"/>
            </a:lvl8pPr>
            <a:lvl9pPr marL="2742858" indent="0">
              <a:buNone/>
              <a:defRPr sz="751"/>
            </a:lvl9pPr>
          </a:lstStyle>
          <a:p>
            <a:pPr lvl="0"/>
            <a:r>
              <a:rPr lang="en-US"/>
              <a:t>Edit Master text styles</a:t>
            </a:r>
          </a:p>
        </p:txBody>
      </p:sp>
    </p:spTree>
    <p:extLst>
      <p:ext uri="{BB962C8B-B14F-4D97-AF65-F5344CB8AC3E}">
        <p14:creationId xmlns:p14="http://schemas.microsoft.com/office/powerpoint/2010/main" val="31844061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Wireframe banner">
    <p:spTree>
      <p:nvGrpSpPr>
        <p:cNvPr id="1" name=""/>
        <p:cNvGrpSpPr/>
        <p:nvPr/>
      </p:nvGrpSpPr>
      <p:grpSpPr>
        <a:xfrm>
          <a:off x="0" y="0"/>
          <a:ext cx="0" cy="0"/>
          <a:chOff x="0" y="0"/>
          <a:chExt cx="0" cy="0"/>
        </a:xfrm>
      </p:grpSpPr>
      <p:sp>
        <p:nvSpPr>
          <p:cNvPr id="2" name="Title 1"/>
          <p:cNvSpPr>
            <a:spLocks noGrp="1"/>
          </p:cNvSpPr>
          <p:nvPr>
            <p:ph type="title"/>
          </p:nvPr>
        </p:nvSpPr>
        <p:spPr>
          <a:xfrm>
            <a:off x="838202" y="1384956"/>
            <a:ext cx="10515600" cy="905087"/>
          </a:xfrm>
          <a:prstGeom prst="rect">
            <a:avLst/>
          </a:prstGeom>
        </p:spPr>
        <p:txBody>
          <a:bodyPr/>
          <a:lstStyle>
            <a:lvl1pPr>
              <a:defRPr sz="3200" b="1">
                <a:solidFill>
                  <a:srgbClr val="AC145A"/>
                </a:solidFill>
                <a:latin typeface="Arial" charset="0"/>
                <a:ea typeface="Arial" charset="0"/>
                <a:cs typeface="Arial"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1" y="2682916"/>
            <a:ext cx="5181600" cy="3494049"/>
          </a:xfrm>
        </p:spPr>
        <p:txBody>
          <a:bodyPr/>
          <a:lstStyle>
            <a:lvl1pPr>
              <a:defRPr>
                <a:solidFill>
                  <a:schemeClr val="tx1"/>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1" y="2682913"/>
            <a:ext cx="5181600" cy="3494051"/>
          </a:xfrm>
        </p:spPr>
        <p:txBody>
          <a:bodyPr/>
          <a:lstStyle>
            <a:lvl1pPr>
              <a:defRPr>
                <a:solidFill>
                  <a:schemeClr val="tx1"/>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28867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hin banner">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5183199" y="1326291"/>
            <a:ext cx="6172201" cy="4993416"/>
          </a:xfrm>
        </p:spPr>
        <p:txBody>
          <a:bodyPr anchor="t">
            <a:normAutofit/>
          </a:bodyPr>
          <a:lstStyle>
            <a:lvl1pPr marL="0" indent="0">
              <a:buNone/>
              <a:defRPr sz="1200">
                <a:solidFill>
                  <a:schemeClr val="tx1"/>
                </a:solidFill>
              </a:defRPr>
            </a:lvl1pPr>
            <a:lvl2pPr marL="342858" indent="0">
              <a:buNone/>
              <a:defRPr sz="2100"/>
            </a:lvl2pPr>
            <a:lvl3pPr marL="685718" indent="0">
              <a:buNone/>
              <a:defRPr sz="1800"/>
            </a:lvl3pPr>
            <a:lvl4pPr marL="1028573" indent="0">
              <a:buNone/>
              <a:defRPr sz="1500"/>
            </a:lvl4pPr>
            <a:lvl5pPr marL="1371430" indent="0">
              <a:buNone/>
              <a:defRPr sz="1500"/>
            </a:lvl5pPr>
            <a:lvl6pPr marL="1714286" indent="0">
              <a:buNone/>
              <a:defRPr sz="1500"/>
            </a:lvl6pPr>
            <a:lvl7pPr marL="2057143" indent="0">
              <a:buNone/>
              <a:defRPr sz="1500"/>
            </a:lvl7pPr>
            <a:lvl8pPr marL="2400000" indent="0">
              <a:buNone/>
              <a:defRPr sz="1500"/>
            </a:lvl8pPr>
            <a:lvl9pPr marL="2742858"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39789" y="1326291"/>
            <a:ext cx="3932238" cy="4993416"/>
          </a:xfrm>
        </p:spPr>
        <p:txBody>
          <a:bodyPr>
            <a:normAutofit/>
          </a:bodyPr>
          <a:lstStyle>
            <a:lvl1pPr marL="0" indent="0">
              <a:buNone/>
              <a:defRPr sz="3200">
                <a:solidFill>
                  <a:srgbClr val="AC145A"/>
                </a:solidFill>
              </a:defRPr>
            </a:lvl1pPr>
            <a:lvl2pPr marL="342858" indent="0">
              <a:buNone/>
              <a:defRPr sz="1051"/>
            </a:lvl2pPr>
            <a:lvl3pPr marL="685718" indent="0">
              <a:buNone/>
              <a:defRPr sz="900"/>
            </a:lvl3pPr>
            <a:lvl4pPr marL="1028573" indent="0">
              <a:buNone/>
              <a:defRPr sz="751"/>
            </a:lvl4pPr>
            <a:lvl5pPr marL="1371430" indent="0">
              <a:buNone/>
              <a:defRPr sz="751"/>
            </a:lvl5pPr>
            <a:lvl6pPr marL="1714286" indent="0">
              <a:buNone/>
              <a:defRPr sz="751"/>
            </a:lvl6pPr>
            <a:lvl7pPr marL="2057143" indent="0">
              <a:buNone/>
              <a:defRPr sz="751"/>
            </a:lvl7pPr>
            <a:lvl8pPr marL="2400000" indent="0">
              <a:buNone/>
              <a:defRPr sz="751"/>
            </a:lvl8pPr>
            <a:lvl9pPr marL="2742858" indent="0">
              <a:buNone/>
              <a:defRPr sz="751"/>
            </a:lvl9pPr>
          </a:lstStyle>
          <a:p>
            <a:pPr lvl="0"/>
            <a:r>
              <a:rPr lang="en-US"/>
              <a:t>Edit Master text styles</a:t>
            </a:r>
          </a:p>
        </p:txBody>
      </p:sp>
    </p:spTree>
    <p:extLst>
      <p:ext uri="{BB962C8B-B14F-4D97-AF65-F5344CB8AC3E}">
        <p14:creationId xmlns:p14="http://schemas.microsoft.com/office/powerpoint/2010/main" val="2614789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txBox="1">
            <a:spLocks noGrp="1"/>
          </p:cNvSpPr>
          <p:nvPr>
            <p:ph type="ctrTitle"/>
          </p:nvPr>
        </p:nvSpPr>
        <p:spPr>
          <a:xfrm>
            <a:off x="1524003" y="1122361"/>
            <a:ext cx="9144000" cy="2387598"/>
          </a:xfrm>
          <a:prstGeom prst="rect">
            <a:avLst/>
          </a:prstGeom>
          <a:noFill/>
          <a:ln>
            <a:noFill/>
          </a:ln>
        </p:spPr>
        <p:txBody>
          <a:bodyPr vert="horz" wrap="square" lIns="91440" tIns="45720" rIns="91440" bIns="45720" anchor="b" anchorCtr="1" compatLnSpc="1">
            <a:noAutofit/>
          </a:bodyPr>
          <a:lstStyle>
            <a:lvl1pPr marL="0" marR="0" lvl="0" indent="0" algn="ctr" defTabSz="685717" fontAlgn="auto">
              <a:spcBef>
                <a:spcPts val="0"/>
              </a:spcBef>
              <a:spcAft>
                <a:spcPts val="0"/>
              </a:spcAft>
              <a:tabLst/>
              <a:defRPr lang="de-DE" sz="6000" b="0" i="0" u="none" strike="noStrike" cap="none" spc="0" baseline="0">
                <a:solidFill>
                  <a:srgbClr val="000000"/>
                </a:solidFill>
                <a:uFillTx/>
                <a:latin typeface="Calibri Light"/>
              </a:defRPr>
            </a:lvl1pPr>
          </a:lstStyle>
          <a:p>
            <a:pPr lvl="0"/>
            <a:r>
              <a:rPr lang="de-DE"/>
              <a:t>Titelmasterformat durch Klicken bearbeiten</a:t>
            </a:r>
            <a:endParaRPr lang="en-GB"/>
          </a:p>
        </p:txBody>
      </p:sp>
      <p:sp>
        <p:nvSpPr>
          <p:cNvPr id="3" name="Untertitel 2"/>
          <p:cNvSpPr txBox="1">
            <a:spLocks noGrp="1"/>
          </p:cNvSpPr>
          <p:nvPr>
            <p:ph type="subTitle" idx="1"/>
          </p:nvPr>
        </p:nvSpPr>
        <p:spPr>
          <a:xfrm>
            <a:off x="1524003" y="3602041"/>
            <a:ext cx="9144000" cy="1655758"/>
          </a:xfrm>
        </p:spPr>
        <p:txBody>
          <a:bodyPr anchorCtr="1"/>
          <a:lstStyle>
            <a:lvl1pPr marL="0" indent="0" algn="ctr">
              <a:buNone/>
              <a:defRPr lang="de-DE" sz="2400"/>
            </a:lvl1pPr>
          </a:lstStyle>
          <a:p>
            <a:pPr lvl="0"/>
            <a:r>
              <a:rPr lang="de-DE"/>
              <a:t>Formatvorlage des Untertitelmasters durch Klicken bearbeiten</a:t>
            </a:r>
            <a:endParaRPr lang="en-GB"/>
          </a:p>
        </p:txBody>
      </p:sp>
      <p:sp>
        <p:nvSpPr>
          <p:cNvPr id="4" name="Datumsplatzhalter 3"/>
          <p:cNvSpPr txBox="1">
            <a:spLocks noGrp="1"/>
          </p:cNvSpPr>
          <p:nvPr>
            <p:ph type="dt" sz="quarter" idx="7"/>
          </p:nvPr>
        </p:nvSpPr>
        <p:spPr>
          <a:xfrm>
            <a:off x="0" y="0"/>
            <a:ext cx="0" cy="0"/>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800" b="0" i="0" u="none" strike="noStrike" kern="1200" cap="none" spc="0" baseline="0">
                <a:solidFill>
                  <a:srgbClr val="000000"/>
                </a:solidFill>
                <a:uFillTx/>
                <a:latin typeface="Calibri"/>
              </a:defRPr>
            </a:lvl1pPr>
          </a:lstStyle>
          <a:p>
            <a:pPr lvl="0"/>
            <a:fld id="{E04E07C0-D10D-454F-A63B-D4B70874A457}" type="datetime1">
              <a:rPr lang="en-GB"/>
              <a:pPr lvl="0"/>
              <a:t>21/03/2022</a:t>
            </a:fld>
            <a:endParaRPr lang="en-GB"/>
          </a:p>
        </p:txBody>
      </p:sp>
      <p:sp>
        <p:nvSpPr>
          <p:cNvPr id="5" name="Fußzeilenplatzhalter 4"/>
          <p:cNvSpPr txBox="1">
            <a:spLocks noGrp="1"/>
          </p:cNvSpPr>
          <p:nvPr>
            <p:ph type="ftr" sz="quarter" idx="9"/>
          </p:nvPr>
        </p:nvSpPr>
        <p:spPr>
          <a:xfrm>
            <a:off x="0" y="0"/>
            <a:ext cx="0" cy="0"/>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800" b="0" i="0" u="none" strike="noStrike" kern="1200" cap="none" spc="0" baseline="0">
                <a:solidFill>
                  <a:srgbClr val="000000"/>
                </a:solidFill>
                <a:uFillTx/>
                <a:latin typeface="Calibri"/>
              </a:defRPr>
            </a:lvl1pPr>
          </a:lstStyle>
          <a:p>
            <a:pPr lvl="0"/>
            <a:endParaRPr lang="en-GB"/>
          </a:p>
        </p:txBody>
      </p:sp>
      <p:sp>
        <p:nvSpPr>
          <p:cNvPr id="6" name="Foliennummernplatzhalter 5"/>
          <p:cNvSpPr txBox="1">
            <a:spLocks noGrp="1"/>
          </p:cNvSpPr>
          <p:nvPr>
            <p:ph type="sldNum" sz="quarter" idx="8"/>
          </p:nvPr>
        </p:nvSpPr>
        <p:spPr>
          <a:xfrm>
            <a:off x="0" y="0"/>
            <a:ext cx="0" cy="0"/>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800" b="0" i="0" u="none" strike="noStrike" kern="1200" cap="none" spc="0" baseline="0">
                <a:solidFill>
                  <a:srgbClr val="000000"/>
                </a:solidFill>
                <a:uFillTx/>
                <a:latin typeface="Calibri"/>
              </a:defRPr>
            </a:lvl1pPr>
          </a:lstStyle>
          <a:p>
            <a:pPr lvl="0"/>
            <a:fld id="{F87259F2-3516-4EBB-8866-5B24FEEF92B2}" type="slidenum">
              <a:t>‹Nr.›</a:t>
            </a:fld>
            <a:endParaRPr lang="en-GB"/>
          </a:p>
        </p:txBody>
      </p:sp>
    </p:spTree>
    <p:extLst>
      <p:ext uri="{BB962C8B-B14F-4D97-AF65-F5344CB8AC3E}">
        <p14:creationId xmlns:p14="http://schemas.microsoft.com/office/powerpoint/2010/main" val="15222612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txBox="1">
            <a:spLocks noGrp="1"/>
          </p:cNvSpPr>
          <p:nvPr>
            <p:ph type="title"/>
          </p:nvPr>
        </p:nvSpPr>
        <p:spPr/>
        <p:txBody>
          <a:bodyPr/>
          <a:lstStyle>
            <a:lvl1pPr>
              <a:defRPr/>
            </a:lvl1pPr>
          </a:lstStyle>
          <a:p>
            <a:pPr lvl="0"/>
            <a:r>
              <a:rPr lang="de-DE"/>
              <a:t>Titelmasterformat durch Klicken bearbeiten</a:t>
            </a:r>
            <a:endParaRPr lang="en-GB"/>
          </a:p>
        </p:txBody>
      </p:sp>
      <p:sp>
        <p:nvSpPr>
          <p:cNvPr id="3" name="Inhaltsplatzhalter 2"/>
          <p:cNvSpPr txBox="1">
            <a:spLocks noGrp="1"/>
          </p:cNvSpPr>
          <p:nvPr>
            <p:ph idx="1"/>
          </p:nvPr>
        </p:nvSpPr>
        <p:spPr/>
        <p:txBody>
          <a:bodyPr/>
          <a:lstStyle>
            <a:lvl1pPr>
              <a:defRPr/>
            </a:lvl1pPr>
            <a:lvl2pPr>
              <a:defRPr/>
            </a:lvl2pPr>
            <a:lvl3pPr>
              <a:defRPr/>
            </a:lvl3pPr>
            <a:lvl4pPr>
              <a:defRPr/>
            </a:lvl4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txBox="1">
            <a:spLocks noGrp="1"/>
          </p:cNvSpPr>
          <p:nvPr>
            <p:ph type="dt" sz="half" idx="7"/>
          </p:nvPr>
        </p:nvSpPr>
        <p:spPr/>
        <p:txBody>
          <a:bodyPr/>
          <a:lstStyle>
            <a:lvl1pPr>
              <a:defRPr/>
            </a:lvl1pPr>
          </a:lstStyle>
          <a:p>
            <a:pPr lvl="0"/>
            <a:fld id="{7DFF9A17-F55D-42D4-BD40-F88F93603215}" type="datetime1">
              <a:rPr lang="en-GB"/>
              <a:pPr lvl="0"/>
              <a:t>21/03/2022</a:t>
            </a:fld>
            <a:endParaRPr lang="en-GB"/>
          </a:p>
        </p:txBody>
      </p:sp>
      <p:sp>
        <p:nvSpPr>
          <p:cNvPr id="5" name="Fußzeilenplatzhalter 4"/>
          <p:cNvSpPr txBox="1">
            <a:spLocks noGrp="1"/>
          </p:cNvSpPr>
          <p:nvPr>
            <p:ph type="ftr" sz="quarter" idx="9"/>
          </p:nvPr>
        </p:nvSpPr>
        <p:spPr/>
        <p:txBody>
          <a:bodyPr/>
          <a:lstStyle>
            <a:lvl1pPr>
              <a:defRPr/>
            </a:lvl1pPr>
          </a:lstStyle>
          <a:p>
            <a:pPr lvl="0"/>
            <a:endParaRPr lang="en-GB"/>
          </a:p>
        </p:txBody>
      </p:sp>
      <p:sp>
        <p:nvSpPr>
          <p:cNvPr id="6" name="Foliennummernplatzhalter 5"/>
          <p:cNvSpPr txBox="1">
            <a:spLocks noGrp="1"/>
          </p:cNvSpPr>
          <p:nvPr>
            <p:ph type="sldNum" sz="quarter" idx="8"/>
          </p:nvPr>
        </p:nvSpPr>
        <p:spPr/>
        <p:txBody>
          <a:bodyPr/>
          <a:lstStyle>
            <a:lvl1pPr>
              <a:defRPr/>
            </a:lvl1pPr>
          </a:lstStyle>
          <a:p>
            <a:pPr lvl="0"/>
            <a:fld id="{88A96199-AB4F-474B-B341-060A43EDE658}" type="slidenum">
              <a:t>‹Nr.›</a:t>
            </a:fld>
            <a:endParaRPr lang="en-GB"/>
          </a:p>
        </p:txBody>
      </p:sp>
    </p:spTree>
    <p:extLst>
      <p:ext uri="{BB962C8B-B14F-4D97-AF65-F5344CB8AC3E}">
        <p14:creationId xmlns:p14="http://schemas.microsoft.com/office/powerpoint/2010/main" val="315084923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arge banner">
    <p:spTree>
      <p:nvGrpSpPr>
        <p:cNvPr id="1" name=""/>
        <p:cNvGrpSpPr/>
        <p:nvPr/>
      </p:nvGrpSpPr>
      <p:grpSpPr>
        <a:xfrm>
          <a:off x="0" y="0"/>
          <a:ext cx="0" cy="0"/>
          <a:chOff x="0" y="0"/>
          <a:chExt cx="0" cy="0"/>
        </a:xfrm>
      </p:grpSpPr>
      <p:sp>
        <p:nvSpPr>
          <p:cNvPr id="2" name="Title 1"/>
          <p:cNvSpPr>
            <a:spLocks noGrp="1"/>
          </p:cNvSpPr>
          <p:nvPr>
            <p:ph type="title"/>
          </p:nvPr>
        </p:nvSpPr>
        <p:spPr>
          <a:xfrm>
            <a:off x="838202" y="2032617"/>
            <a:ext cx="10515600" cy="1325563"/>
          </a:xfrm>
          <a:prstGeom prst="rect">
            <a:avLst/>
          </a:prstGeom>
        </p:spPr>
        <p:txBody>
          <a:bodyPr/>
          <a:lstStyle>
            <a:lvl1pPr>
              <a:defRPr sz="3200" b="1">
                <a:solidFill>
                  <a:srgbClr val="AC145A"/>
                </a:solidFill>
                <a:latin typeface="Arial" charset="0"/>
                <a:ea typeface="Arial" charset="0"/>
                <a:cs typeface="Arial" charset="0"/>
              </a:defRPr>
            </a:lvl1pPr>
          </a:lstStyle>
          <a:p>
            <a:r>
              <a:rPr lang="en-US"/>
              <a:t>Click to edit Master title style</a:t>
            </a:r>
            <a:endParaRPr lang="en-US" dirty="0"/>
          </a:p>
        </p:txBody>
      </p:sp>
      <p:sp>
        <p:nvSpPr>
          <p:cNvPr id="3" name="Content Placeholder 2"/>
          <p:cNvSpPr>
            <a:spLocks noGrp="1"/>
          </p:cNvSpPr>
          <p:nvPr>
            <p:ph idx="1"/>
          </p:nvPr>
        </p:nvSpPr>
        <p:spPr>
          <a:xfrm>
            <a:off x="838202" y="3474723"/>
            <a:ext cx="10515600" cy="2702244"/>
          </a:xfrm>
        </p:spPr>
        <p:txBody>
          <a:bodyPr/>
          <a:lstStyle>
            <a:lvl1pPr>
              <a:defRPr>
                <a:solidFill>
                  <a:schemeClr val="tx1"/>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606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hin banner">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5183199" y="1326291"/>
            <a:ext cx="6172201" cy="4993416"/>
          </a:xfrm>
        </p:spPr>
        <p:txBody>
          <a:bodyPr anchor="t">
            <a:normAutofit/>
          </a:bodyPr>
          <a:lstStyle>
            <a:lvl1pPr marL="0" indent="0">
              <a:buNone/>
              <a:defRPr sz="1200">
                <a:solidFill>
                  <a:schemeClr val="tx1"/>
                </a:solidFill>
              </a:defRPr>
            </a:lvl1pPr>
            <a:lvl2pPr marL="342858" indent="0">
              <a:buNone/>
              <a:defRPr sz="2100"/>
            </a:lvl2pPr>
            <a:lvl3pPr marL="685718" indent="0">
              <a:buNone/>
              <a:defRPr sz="1800"/>
            </a:lvl3pPr>
            <a:lvl4pPr marL="1028573" indent="0">
              <a:buNone/>
              <a:defRPr sz="1500"/>
            </a:lvl4pPr>
            <a:lvl5pPr marL="1371430" indent="0">
              <a:buNone/>
              <a:defRPr sz="1500"/>
            </a:lvl5pPr>
            <a:lvl6pPr marL="1714286" indent="0">
              <a:buNone/>
              <a:defRPr sz="1500"/>
            </a:lvl6pPr>
            <a:lvl7pPr marL="2057143" indent="0">
              <a:buNone/>
              <a:defRPr sz="1500"/>
            </a:lvl7pPr>
            <a:lvl8pPr marL="2400000" indent="0">
              <a:buNone/>
              <a:defRPr sz="1500"/>
            </a:lvl8pPr>
            <a:lvl9pPr marL="2742858"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39789" y="1326291"/>
            <a:ext cx="3932238" cy="4993416"/>
          </a:xfrm>
        </p:spPr>
        <p:txBody>
          <a:bodyPr>
            <a:normAutofit/>
          </a:bodyPr>
          <a:lstStyle>
            <a:lvl1pPr marL="0" indent="0">
              <a:buNone/>
              <a:defRPr sz="3200">
                <a:solidFill>
                  <a:srgbClr val="AC145A"/>
                </a:solidFill>
              </a:defRPr>
            </a:lvl1pPr>
            <a:lvl2pPr marL="342858" indent="0">
              <a:buNone/>
              <a:defRPr sz="1051"/>
            </a:lvl2pPr>
            <a:lvl3pPr marL="685718" indent="0">
              <a:buNone/>
              <a:defRPr sz="900"/>
            </a:lvl3pPr>
            <a:lvl4pPr marL="1028573" indent="0">
              <a:buNone/>
              <a:defRPr sz="751"/>
            </a:lvl4pPr>
            <a:lvl5pPr marL="1371430" indent="0">
              <a:buNone/>
              <a:defRPr sz="751"/>
            </a:lvl5pPr>
            <a:lvl6pPr marL="1714286" indent="0">
              <a:buNone/>
              <a:defRPr sz="751"/>
            </a:lvl6pPr>
            <a:lvl7pPr marL="2057143" indent="0">
              <a:buNone/>
              <a:defRPr sz="751"/>
            </a:lvl7pPr>
            <a:lvl8pPr marL="2400000" indent="0">
              <a:buNone/>
              <a:defRPr sz="751"/>
            </a:lvl8pPr>
            <a:lvl9pPr marL="2742858" indent="0">
              <a:buNone/>
              <a:defRPr sz="751"/>
            </a:lvl9pPr>
          </a:lstStyle>
          <a:p>
            <a:pPr lvl="0"/>
            <a:r>
              <a:rPr lang="en-US"/>
              <a:t>Edit Master text styles</a:t>
            </a:r>
          </a:p>
        </p:txBody>
      </p:sp>
    </p:spTree>
    <p:extLst>
      <p:ext uri="{BB962C8B-B14F-4D97-AF65-F5344CB8AC3E}">
        <p14:creationId xmlns:p14="http://schemas.microsoft.com/office/powerpoint/2010/main" val="1259416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Wireframe banner">
    <p:spTree>
      <p:nvGrpSpPr>
        <p:cNvPr id="1" name=""/>
        <p:cNvGrpSpPr/>
        <p:nvPr/>
      </p:nvGrpSpPr>
      <p:grpSpPr>
        <a:xfrm>
          <a:off x="0" y="0"/>
          <a:ext cx="0" cy="0"/>
          <a:chOff x="0" y="0"/>
          <a:chExt cx="0" cy="0"/>
        </a:xfrm>
      </p:grpSpPr>
      <p:sp>
        <p:nvSpPr>
          <p:cNvPr id="2" name="Title 1"/>
          <p:cNvSpPr>
            <a:spLocks noGrp="1"/>
          </p:cNvSpPr>
          <p:nvPr>
            <p:ph type="title"/>
          </p:nvPr>
        </p:nvSpPr>
        <p:spPr>
          <a:xfrm>
            <a:off x="838202" y="1384956"/>
            <a:ext cx="10515600" cy="905087"/>
          </a:xfrm>
          <a:prstGeom prst="rect">
            <a:avLst/>
          </a:prstGeom>
        </p:spPr>
        <p:txBody>
          <a:bodyPr/>
          <a:lstStyle>
            <a:lvl1pPr>
              <a:defRPr sz="3200" b="1">
                <a:solidFill>
                  <a:srgbClr val="AC145A"/>
                </a:solidFill>
                <a:latin typeface="Arial" charset="0"/>
                <a:ea typeface="Arial" charset="0"/>
                <a:cs typeface="Arial"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1" y="2682916"/>
            <a:ext cx="5181600" cy="3494049"/>
          </a:xfrm>
        </p:spPr>
        <p:txBody>
          <a:bodyPr/>
          <a:lstStyle>
            <a:lvl1pPr>
              <a:defRPr>
                <a:solidFill>
                  <a:schemeClr val="tx1"/>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1" y="2682913"/>
            <a:ext cx="5181600" cy="3494051"/>
          </a:xfrm>
        </p:spPr>
        <p:txBody>
          <a:bodyPr/>
          <a:lstStyle>
            <a:lvl1pPr>
              <a:defRPr>
                <a:solidFill>
                  <a:schemeClr val="tx1"/>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1466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1.gif"/><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2" y="2000989"/>
            <a:ext cx="10515600" cy="435133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txBox="1">
            <a:spLocks/>
          </p:cNvSpPr>
          <p:nvPr/>
        </p:nvSpPr>
        <p:spPr>
          <a:xfrm>
            <a:off x="220249" y="220797"/>
            <a:ext cx="4289120" cy="93996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Arial" charset="0"/>
                <a:ea typeface="Arial" charset="0"/>
                <a:cs typeface="Arial" charset="0"/>
              </a:defRPr>
            </a:lvl1pPr>
          </a:lstStyle>
          <a:p>
            <a:pPr marL="12700"/>
            <a:endParaRPr lang="en-GB" sz="1000" dirty="0">
              <a:solidFill>
                <a:schemeClr val="bg1"/>
              </a:solidFill>
              <a:latin typeface="Arial"/>
              <a:cs typeface="Arial"/>
            </a:endParaRPr>
          </a:p>
        </p:txBody>
      </p:sp>
      <p:sp>
        <p:nvSpPr>
          <p:cNvPr id="4" name="Freeform 5"/>
          <p:cNvSpPr>
            <a:spLocks/>
          </p:cNvSpPr>
          <p:nvPr/>
        </p:nvSpPr>
        <p:spPr bwMode="auto">
          <a:xfrm>
            <a:off x="0" y="17"/>
            <a:ext cx="12192000" cy="734844"/>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rgbClr val="AC145A"/>
          </a:solidFill>
          <a:ln>
            <a:noFill/>
          </a:ln>
        </p:spPr>
        <p:txBody>
          <a:bodyPr vert="horz" wrap="square" lIns="91440" tIns="45720" rIns="91440" bIns="45720" numCol="1" anchor="t" anchorCtr="0" compatLnSpc="1">
            <a:prstTxWarp prst="textNoShape">
              <a:avLst/>
            </a:prstTxWarp>
          </a:bodyPr>
          <a:lstStyle/>
          <a:p>
            <a:endParaRPr lang="en-GB" sz="1800"/>
          </a:p>
        </p:txBody>
      </p:sp>
      <p:sp>
        <p:nvSpPr>
          <p:cNvPr id="5" name="Text Placeholder 6"/>
          <p:cNvSpPr txBox="1">
            <a:spLocks/>
          </p:cNvSpPr>
          <p:nvPr/>
        </p:nvSpPr>
        <p:spPr>
          <a:xfrm>
            <a:off x="726857" y="367437"/>
            <a:ext cx="4089401" cy="238603"/>
          </a:xfrm>
          <a:prstGeom prst="rect">
            <a:avLst/>
          </a:prstGeom>
        </p:spPr>
        <p:txBody>
          <a:bodyPr lIns="0" tIns="0" rIns="0" bIns="0">
            <a:noAutofit/>
          </a:bodyPr>
          <a:lstStyle>
            <a:lvl1pPr marL="0" indent="0" algn="l" defTabSz="685800" rtl="0" eaLnBrk="1" latinLnBrk="0" hangingPunct="1">
              <a:lnSpc>
                <a:spcPct val="80000"/>
              </a:lnSpc>
              <a:spcBef>
                <a:spcPts val="750"/>
              </a:spcBef>
              <a:buFont typeface="Arial" panose="020B0604020202020204" pitchFamily="34" charset="0"/>
              <a:buNone/>
              <a:defRPr sz="1100" b="1" kern="1200" baseline="0">
                <a:solidFill>
                  <a:schemeClr val="bg1"/>
                </a:solidFill>
                <a:latin typeface="Arial" charset="0"/>
                <a:ea typeface="Arial" charset="0"/>
                <a:cs typeface="Arial" charset="0"/>
              </a:defRPr>
            </a:lvl1pPr>
            <a:lvl2pPr marL="0" indent="0" algn="l" defTabSz="685800" rtl="0" eaLnBrk="1" latinLnBrk="0" hangingPunct="1">
              <a:lnSpc>
                <a:spcPct val="80000"/>
              </a:lnSpc>
              <a:spcBef>
                <a:spcPts val="375"/>
              </a:spcBef>
              <a:buFont typeface="Arial" panose="020B0604020202020204" pitchFamily="34" charset="0"/>
              <a:buNone/>
              <a:defRPr sz="1100" kern="1200">
                <a:solidFill>
                  <a:schemeClr val="bg1"/>
                </a:solidFill>
                <a:latin typeface="Arial" charset="0"/>
                <a:ea typeface="Arial" charset="0"/>
                <a:cs typeface="Arial" charset="0"/>
              </a:defRPr>
            </a:lvl2pPr>
            <a:lvl3pPr marL="0" indent="0" algn="l" defTabSz="685800" rtl="0" eaLnBrk="1" latinLnBrk="0" hangingPunct="1">
              <a:lnSpc>
                <a:spcPct val="90000"/>
              </a:lnSpc>
              <a:spcBef>
                <a:spcPts val="375"/>
              </a:spcBef>
              <a:buFont typeface="Arial" panose="020B0604020202020204" pitchFamily="34" charset="0"/>
              <a:buNone/>
              <a:defRPr sz="1100" b="1" kern="1200">
                <a:solidFill>
                  <a:schemeClr val="tx1"/>
                </a:solidFill>
                <a:latin typeface="Arial" charset="0"/>
                <a:ea typeface="Arial" charset="0"/>
                <a:cs typeface="Arial" charset="0"/>
              </a:defRPr>
            </a:lvl3pPr>
            <a:lvl4pPr marL="0" indent="0" algn="l" defTabSz="685800" rtl="0" eaLnBrk="1" latinLnBrk="0" hangingPunct="1">
              <a:lnSpc>
                <a:spcPct val="90000"/>
              </a:lnSpc>
              <a:spcBef>
                <a:spcPts val="375"/>
              </a:spcBef>
              <a:buFont typeface="Arial" panose="020B0604020202020204" pitchFamily="34" charset="0"/>
              <a:buNone/>
              <a:defRPr sz="1100" kern="1200">
                <a:solidFill>
                  <a:schemeClr val="tx1"/>
                </a:solidFill>
                <a:latin typeface="Arial" charset="0"/>
                <a:ea typeface="Arial" charset="0"/>
                <a:cs typeface="Arial" charset="0"/>
              </a:defRPr>
            </a:lvl4pPr>
            <a:lvl5pPr marL="0" indent="0" algn="l" defTabSz="685800" rtl="0" eaLnBrk="1" latinLnBrk="0" hangingPunct="1">
              <a:lnSpc>
                <a:spcPct val="90000"/>
              </a:lnSpc>
              <a:spcBef>
                <a:spcPts val="375"/>
              </a:spcBef>
              <a:buFont typeface="Arial" panose="020B0604020202020204" pitchFamily="34" charset="0"/>
              <a:buNone/>
              <a:defRPr sz="1100" b="1" kern="1200">
                <a:solidFill>
                  <a:schemeClr val="tx1"/>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100" dirty="0"/>
              <a:t>INSTITUTE OF FINANCE AND TECHNOLOGY</a:t>
            </a:r>
          </a:p>
        </p:txBody>
      </p:sp>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0249" y="185181"/>
            <a:ext cx="391140" cy="364512"/>
          </a:xfrm>
          <a:prstGeom prst="rect">
            <a:avLst/>
          </a:prstGeom>
        </p:spPr>
      </p:pic>
    </p:spTree>
    <p:extLst>
      <p:ext uri="{BB962C8B-B14F-4D97-AF65-F5344CB8AC3E}">
        <p14:creationId xmlns:p14="http://schemas.microsoft.com/office/powerpoint/2010/main" val="2700039480"/>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8" r:id="rId6"/>
  </p:sldLayoutIdLst>
  <p:txStyles>
    <p:titleStyle>
      <a:lvl1pPr algn="l" defTabSz="685718"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89990" indent="-89990" algn="l" defTabSz="685718" rtl="0" eaLnBrk="1" latinLnBrk="0" hangingPunct="1">
        <a:lnSpc>
          <a:spcPct val="90000"/>
        </a:lnSpc>
        <a:spcBef>
          <a:spcPts val="751"/>
        </a:spcBef>
        <a:buFont typeface="Arial" panose="020B0604020202020204" pitchFamily="34" charset="0"/>
        <a:buChar char="•"/>
        <a:defRPr sz="2800" b="1" kern="1200">
          <a:solidFill>
            <a:schemeClr val="tx1"/>
          </a:solidFill>
          <a:latin typeface="Arial" charset="0"/>
          <a:ea typeface="Arial" charset="0"/>
          <a:cs typeface="Arial" charset="0"/>
        </a:defRPr>
      </a:lvl1pPr>
      <a:lvl2pPr marL="89990" indent="-89990" algn="l" defTabSz="685718" rtl="0" eaLnBrk="1" latinLnBrk="0" hangingPunct="1">
        <a:lnSpc>
          <a:spcPct val="90000"/>
        </a:lnSpc>
        <a:spcBef>
          <a:spcPts val="375"/>
        </a:spcBef>
        <a:buFont typeface="Arial" panose="020B0604020202020204" pitchFamily="34" charset="0"/>
        <a:buChar char="•"/>
        <a:defRPr sz="2400" kern="1200">
          <a:solidFill>
            <a:schemeClr val="tx1"/>
          </a:solidFill>
          <a:latin typeface="Arial" charset="0"/>
          <a:ea typeface="Arial" charset="0"/>
          <a:cs typeface="Arial" charset="0"/>
        </a:defRPr>
      </a:lvl2pPr>
      <a:lvl3pPr marL="89990" indent="-89990" algn="l" defTabSz="685718" rtl="0" eaLnBrk="1" latinLnBrk="0" hangingPunct="1">
        <a:lnSpc>
          <a:spcPct val="90000"/>
        </a:lnSpc>
        <a:spcBef>
          <a:spcPts val="375"/>
        </a:spcBef>
        <a:buFont typeface="Arial" panose="020B0604020202020204" pitchFamily="34" charset="0"/>
        <a:buChar char="•"/>
        <a:defRPr sz="1400" b="1" kern="1200">
          <a:solidFill>
            <a:schemeClr val="tx1"/>
          </a:solidFill>
          <a:latin typeface="Arial" charset="0"/>
          <a:ea typeface="Arial" charset="0"/>
          <a:cs typeface="Arial" charset="0"/>
        </a:defRPr>
      </a:lvl3pPr>
      <a:lvl4pPr marL="89990" indent="-89990" algn="l" defTabSz="685718" rtl="0" eaLnBrk="1" latinLnBrk="0" hangingPunct="1">
        <a:lnSpc>
          <a:spcPct val="90000"/>
        </a:lnSpc>
        <a:spcBef>
          <a:spcPts val="375"/>
        </a:spcBef>
        <a:buFont typeface="Arial" panose="020B0604020202020204" pitchFamily="34" charset="0"/>
        <a:buChar char="•"/>
        <a:defRPr sz="1200" kern="1200">
          <a:solidFill>
            <a:schemeClr val="tx1"/>
          </a:solidFill>
          <a:latin typeface="Arial" charset="0"/>
          <a:ea typeface="Arial" charset="0"/>
          <a:cs typeface="Arial" charset="0"/>
        </a:defRPr>
      </a:lvl4pPr>
      <a:lvl5pPr marL="89990" indent="-89990" algn="l" defTabSz="685718" rtl="0" eaLnBrk="1" latinLnBrk="0" hangingPunct="1">
        <a:lnSpc>
          <a:spcPct val="90000"/>
        </a:lnSpc>
        <a:spcBef>
          <a:spcPts val="375"/>
        </a:spcBef>
        <a:buFont typeface="Arial" panose="020B0604020202020204" pitchFamily="34" charset="0"/>
        <a:buChar char="•"/>
        <a:defRPr sz="1000" b="1" kern="1200">
          <a:solidFill>
            <a:schemeClr val="tx1"/>
          </a:solidFill>
          <a:latin typeface="Arial" charset="0"/>
          <a:ea typeface="Arial" charset="0"/>
          <a:cs typeface="Arial" charset="0"/>
        </a:defRPr>
      </a:lvl5pPr>
      <a:lvl6pPr marL="1885717" indent="-171430" algn="l" defTabSz="685718"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571" indent="-171430" algn="l" defTabSz="685718"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430" indent="-171430" algn="l" defTabSz="685718"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290" indent="-171430" algn="l" defTabSz="685718"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18" rtl="0" eaLnBrk="1" latinLnBrk="0" hangingPunct="1">
        <a:defRPr sz="1351" kern="1200">
          <a:solidFill>
            <a:schemeClr val="tx1"/>
          </a:solidFill>
          <a:latin typeface="+mn-lt"/>
          <a:ea typeface="+mn-ea"/>
          <a:cs typeface="+mn-cs"/>
        </a:defRPr>
      </a:lvl1pPr>
      <a:lvl2pPr marL="342858" algn="l" defTabSz="685718" rtl="0" eaLnBrk="1" latinLnBrk="0" hangingPunct="1">
        <a:defRPr sz="1351" kern="1200">
          <a:solidFill>
            <a:schemeClr val="tx1"/>
          </a:solidFill>
          <a:latin typeface="+mn-lt"/>
          <a:ea typeface="+mn-ea"/>
          <a:cs typeface="+mn-cs"/>
        </a:defRPr>
      </a:lvl2pPr>
      <a:lvl3pPr marL="685718" algn="l" defTabSz="685718" rtl="0" eaLnBrk="1" latinLnBrk="0" hangingPunct="1">
        <a:defRPr sz="1351" kern="1200">
          <a:solidFill>
            <a:schemeClr val="tx1"/>
          </a:solidFill>
          <a:latin typeface="+mn-lt"/>
          <a:ea typeface="+mn-ea"/>
          <a:cs typeface="+mn-cs"/>
        </a:defRPr>
      </a:lvl3pPr>
      <a:lvl4pPr marL="1028573" algn="l" defTabSz="685718" rtl="0" eaLnBrk="1" latinLnBrk="0" hangingPunct="1">
        <a:defRPr sz="1351" kern="1200">
          <a:solidFill>
            <a:schemeClr val="tx1"/>
          </a:solidFill>
          <a:latin typeface="+mn-lt"/>
          <a:ea typeface="+mn-ea"/>
          <a:cs typeface="+mn-cs"/>
        </a:defRPr>
      </a:lvl4pPr>
      <a:lvl5pPr marL="1371430" algn="l" defTabSz="685718" rtl="0" eaLnBrk="1" latinLnBrk="0" hangingPunct="1">
        <a:defRPr sz="1351" kern="1200">
          <a:solidFill>
            <a:schemeClr val="tx1"/>
          </a:solidFill>
          <a:latin typeface="+mn-lt"/>
          <a:ea typeface="+mn-ea"/>
          <a:cs typeface="+mn-cs"/>
        </a:defRPr>
      </a:lvl5pPr>
      <a:lvl6pPr marL="1714286" algn="l" defTabSz="685718" rtl="0" eaLnBrk="1" latinLnBrk="0" hangingPunct="1">
        <a:defRPr sz="1351" kern="1200">
          <a:solidFill>
            <a:schemeClr val="tx1"/>
          </a:solidFill>
          <a:latin typeface="+mn-lt"/>
          <a:ea typeface="+mn-ea"/>
          <a:cs typeface="+mn-cs"/>
        </a:defRPr>
      </a:lvl6pPr>
      <a:lvl7pPr marL="2057143" algn="l" defTabSz="685718" rtl="0" eaLnBrk="1" latinLnBrk="0" hangingPunct="1">
        <a:defRPr sz="1351" kern="1200">
          <a:solidFill>
            <a:schemeClr val="tx1"/>
          </a:solidFill>
          <a:latin typeface="+mn-lt"/>
          <a:ea typeface="+mn-ea"/>
          <a:cs typeface="+mn-cs"/>
        </a:defRPr>
      </a:lvl7pPr>
      <a:lvl8pPr marL="2400000" algn="l" defTabSz="685718" rtl="0" eaLnBrk="1" latinLnBrk="0" hangingPunct="1">
        <a:defRPr sz="1351" kern="1200">
          <a:solidFill>
            <a:schemeClr val="tx1"/>
          </a:solidFill>
          <a:latin typeface="+mn-lt"/>
          <a:ea typeface="+mn-ea"/>
          <a:cs typeface="+mn-cs"/>
        </a:defRPr>
      </a:lvl8pPr>
      <a:lvl9pPr marL="2742858" algn="l" defTabSz="685718" rtl="0" eaLnBrk="1" latinLnBrk="0" hangingPunct="1">
        <a:defRPr sz="135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2" y="2000989"/>
            <a:ext cx="10515600" cy="435133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txBox="1">
            <a:spLocks/>
          </p:cNvSpPr>
          <p:nvPr/>
        </p:nvSpPr>
        <p:spPr>
          <a:xfrm>
            <a:off x="220249" y="220797"/>
            <a:ext cx="4289120" cy="93996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Arial" charset="0"/>
                <a:ea typeface="Arial" charset="0"/>
                <a:cs typeface="Arial" charset="0"/>
              </a:defRPr>
            </a:lvl1pPr>
          </a:lstStyle>
          <a:p>
            <a:pPr marL="12700"/>
            <a:endParaRPr lang="en-GB" sz="1000" dirty="0">
              <a:solidFill>
                <a:schemeClr val="bg1"/>
              </a:solidFill>
              <a:latin typeface="Arial"/>
              <a:cs typeface="Arial"/>
            </a:endParaRPr>
          </a:p>
        </p:txBody>
      </p:sp>
      <p:sp>
        <p:nvSpPr>
          <p:cNvPr id="4" name="Freeform 5"/>
          <p:cNvSpPr>
            <a:spLocks/>
          </p:cNvSpPr>
          <p:nvPr/>
        </p:nvSpPr>
        <p:spPr bwMode="auto">
          <a:xfrm>
            <a:off x="0" y="17"/>
            <a:ext cx="12192000" cy="734844"/>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rgbClr val="AC145A"/>
          </a:solidFill>
          <a:ln>
            <a:noFill/>
          </a:ln>
        </p:spPr>
        <p:txBody>
          <a:bodyPr vert="horz" wrap="square" lIns="91440" tIns="45720" rIns="91440" bIns="45720" numCol="1" anchor="t" anchorCtr="0" compatLnSpc="1">
            <a:prstTxWarp prst="textNoShape">
              <a:avLst/>
            </a:prstTxWarp>
          </a:bodyPr>
          <a:lstStyle/>
          <a:p>
            <a:endParaRPr lang="en-GB" sz="1800"/>
          </a:p>
        </p:txBody>
      </p:sp>
      <p:sp>
        <p:nvSpPr>
          <p:cNvPr id="5" name="Text Placeholder 6"/>
          <p:cNvSpPr txBox="1">
            <a:spLocks/>
          </p:cNvSpPr>
          <p:nvPr/>
        </p:nvSpPr>
        <p:spPr>
          <a:xfrm>
            <a:off x="726857" y="367437"/>
            <a:ext cx="4089401" cy="238603"/>
          </a:xfrm>
          <a:prstGeom prst="rect">
            <a:avLst/>
          </a:prstGeom>
        </p:spPr>
        <p:txBody>
          <a:bodyPr lIns="0" tIns="0" rIns="0" bIns="0">
            <a:noAutofit/>
          </a:bodyPr>
          <a:lstStyle>
            <a:lvl1pPr marL="0" indent="0" algn="l" defTabSz="685800" rtl="0" eaLnBrk="1" latinLnBrk="0" hangingPunct="1">
              <a:lnSpc>
                <a:spcPct val="80000"/>
              </a:lnSpc>
              <a:spcBef>
                <a:spcPts val="750"/>
              </a:spcBef>
              <a:buFont typeface="Arial" panose="020B0604020202020204" pitchFamily="34" charset="0"/>
              <a:buNone/>
              <a:defRPr sz="1100" b="1" kern="1200" baseline="0">
                <a:solidFill>
                  <a:schemeClr val="bg1"/>
                </a:solidFill>
                <a:latin typeface="Arial" charset="0"/>
                <a:ea typeface="Arial" charset="0"/>
                <a:cs typeface="Arial" charset="0"/>
              </a:defRPr>
            </a:lvl1pPr>
            <a:lvl2pPr marL="0" indent="0" algn="l" defTabSz="685800" rtl="0" eaLnBrk="1" latinLnBrk="0" hangingPunct="1">
              <a:lnSpc>
                <a:spcPct val="80000"/>
              </a:lnSpc>
              <a:spcBef>
                <a:spcPts val="375"/>
              </a:spcBef>
              <a:buFont typeface="Arial" panose="020B0604020202020204" pitchFamily="34" charset="0"/>
              <a:buNone/>
              <a:defRPr sz="1100" kern="1200">
                <a:solidFill>
                  <a:schemeClr val="bg1"/>
                </a:solidFill>
                <a:latin typeface="Arial" charset="0"/>
                <a:ea typeface="Arial" charset="0"/>
                <a:cs typeface="Arial" charset="0"/>
              </a:defRPr>
            </a:lvl2pPr>
            <a:lvl3pPr marL="0" indent="0" algn="l" defTabSz="685800" rtl="0" eaLnBrk="1" latinLnBrk="0" hangingPunct="1">
              <a:lnSpc>
                <a:spcPct val="90000"/>
              </a:lnSpc>
              <a:spcBef>
                <a:spcPts val="375"/>
              </a:spcBef>
              <a:buFont typeface="Arial" panose="020B0604020202020204" pitchFamily="34" charset="0"/>
              <a:buNone/>
              <a:defRPr sz="1100" b="1" kern="1200">
                <a:solidFill>
                  <a:schemeClr val="tx1"/>
                </a:solidFill>
                <a:latin typeface="Arial" charset="0"/>
                <a:ea typeface="Arial" charset="0"/>
                <a:cs typeface="Arial" charset="0"/>
              </a:defRPr>
            </a:lvl3pPr>
            <a:lvl4pPr marL="0" indent="0" algn="l" defTabSz="685800" rtl="0" eaLnBrk="1" latinLnBrk="0" hangingPunct="1">
              <a:lnSpc>
                <a:spcPct val="90000"/>
              </a:lnSpc>
              <a:spcBef>
                <a:spcPts val="375"/>
              </a:spcBef>
              <a:buFont typeface="Arial" panose="020B0604020202020204" pitchFamily="34" charset="0"/>
              <a:buNone/>
              <a:defRPr sz="1100" kern="1200">
                <a:solidFill>
                  <a:schemeClr val="tx1"/>
                </a:solidFill>
                <a:latin typeface="Arial" charset="0"/>
                <a:ea typeface="Arial" charset="0"/>
                <a:cs typeface="Arial" charset="0"/>
              </a:defRPr>
            </a:lvl4pPr>
            <a:lvl5pPr marL="0" indent="0" algn="l" defTabSz="685800" rtl="0" eaLnBrk="1" latinLnBrk="0" hangingPunct="1">
              <a:lnSpc>
                <a:spcPct val="90000"/>
              </a:lnSpc>
              <a:spcBef>
                <a:spcPts val="375"/>
              </a:spcBef>
              <a:buFont typeface="Arial" panose="020B0604020202020204" pitchFamily="34" charset="0"/>
              <a:buNone/>
              <a:defRPr sz="1100" b="1" kern="1200">
                <a:solidFill>
                  <a:schemeClr val="tx1"/>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100" dirty="0"/>
              <a:t>INSTITUTE OF FINANCE AND TECHNOLOGY</a:t>
            </a:r>
          </a:p>
        </p:txBody>
      </p:sp>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0249" y="185181"/>
            <a:ext cx="391140" cy="364512"/>
          </a:xfrm>
          <a:prstGeom prst="rect">
            <a:avLst/>
          </a:prstGeom>
        </p:spPr>
      </p:pic>
    </p:spTree>
    <p:extLst>
      <p:ext uri="{BB962C8B-B14F-4D97-AF65-F5344CB8AC3E}">
        <p14:creationId xmlns:p14="http://schemas.microsoft.com/office/powerpoint/2010/main" val="292873247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Lst>
  <p:txStyles>
    <p:titleStyle>
      <a:lvl1pPr algn="l" defTabSz="685718"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89990" indent="-89990" algn="l" defTabSz="685718" rtl="0" eaLnBrk="1" latinLnBrk="0" hangingPunct="1">
        <a:lnSpc>
          <a:spcPct val="90000"/>
        </a:lnSpc>
        <a:spcBef>
          <a:spcPts val="751"/>
        </a:spcBef>
        <a:buFont typeface="Arial" panose="020B0604020202020204" pitchFamily="34" charset="0"/>
        <a:buChar char="•"/>
        <a:defRPr sz="2800" b="1" kern="1200">
          <a:solidFill>
            <a:schemeClr val="tx1"/>
          </a:solidFill>
          <a:latin typeface="Arial" charset="0"/>
          <a:ea typeface="Arial" charset="0"/>
          <a:cs typeface="Arial" charset="0"/>
        </a:defRPr>
      </a:lvl1pPr>
      <a:lvl2pPr marL="89990" indent="-89990" algn="l" defTabSz="685718" rtl="0" eaLnBrk="1" latinLnBrk="0" hangingPunct="1">
        <a:lnSpc>
          <a:spcPct val="90000"/>
        </a:lnSpc>
        <a:spcBef>
          <a:spcPts val="375"/>
        </a:spcBef>
        <a:buFont typeface="Arial" panose="020B0604020202020204" pitchFamily="34" charset="0"/>
        <a:buChar char="•"/>
        <a:defRPr sz="2400" kern="1200">
          <a:solidFill>
            <a:schemeClr val="tx1"/>
          </a:solidFill>
          <a:latin typeface="Arial" charset="0"/>
          <a:ea typeface="Arial" charset="0"/>
          <a:cs typeface="Arial" charset="0"/>
        </a:defRPr>
      </a:lvl2pPr>
      <a:lvl3pPr marL="89990" indent="-89990" algn="l" defTabSz="685718" rtl="0" eaLnBrk="1" latinLnBrk="0" hangingPunct="1">
        <a:lnSpc>
          <a:spcPct val="90000"/>
        </a:lnSpc>
        <a:spcBef>
          <a:spcPts val="375"/>
        </a:spcBef>
        <a:buFont typeface="Arial" panose="020B0604020202020204" pitchFamily="34" charset="0"/>
        <a:buChar char="•"/>
        <a:defRPr sz="1400" b="1" kern="1200">
          <a:solidFill>
            <a:schemeClr val="tx1"/>
          </a:solidFill>
          <a:latin typeface="Arial" charset="0"/>
          <a:ea typeface="Arial" charset="0"/>
          <a:cs typeface="Arial" charset="0"/>
        </a:defRPr>
      </a:lvl3pPr>
      <a:lvl4pPr marL="89990" indent="-89990" algn="l" defTabSz="685718" rtl="0" eaLnBrk="1" latinLnBrk="0" hangingPunct="1">
        <a:lnSpc>
          <a:spcPct val="90000"/>
        </a:lnSpc>
        <a:spcBef>
          <a:spcPts val="375"/>
        </a:spcBef>
        <a:buFont typeface="Arial" panose="020B0604020202020204" pitchFamily="34" charset="0"/>
        <a:buChar char="•"/>
        <a:defRPr sz="1200" kern="1200">
          <a:solidFill>
            <a:schemeClr val="tx1"/>
          </a:solidFill>
          <a:latin typeface="Arial" charset="0"/>
          <a:ea typeface="Arial" charset="0"/>
          <a:cs typeface="Arial" charset="0"/>
        </a:defRPr>
      </a:lvl4pPr>
      <a:lvl5pPr marL="89990" indent="-89990" algn="l" defTabSz="685718" rtl="0" eaLnBrk="1" latinLnBrk="0" hangingPunct="1">
        <a:lnSpc>
          <a:spcPct val="90000"/>
        </a:lnSpc>
        <a:spcBef>
          <a:spcPts val="375"/>
        </a:spcBef>
        <a:buFont typeface="Arial" panose="020B0604020202020204" pitchFamily="34" charset="0"/>
        <a:buChar char="•"/>
        <a:defRPr sz="1000" b="1" kern="1200">
          <a:solidFill>
            <a:schemeClr val="tx1"/>
          </a:solidFill>
          <a:latin typeface="Arial" charset="0"/>
          <a:ea typeface="Arial" charset="0"/>
          <a:cs typeface="Arial" charset="0"/>
        </a:defRPr>
      </a:lvl5pPr>
      <a:lvl6pPr marL="1885717" indent="-171430" algn="l" defTabSz="685718"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571" indent="-171430" algn="l" defTabSz="685718"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430" indent="-171430" algn="l" defTabSz="685718"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290" indent="-171430" algn="l" defTabSz="685718"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18" rtl="0" eaLnBrk="1" latinLnBrk="0" hangingPunct="1">
        <a:defRPr sz="1351" kern="1200">
          <a:solidFill>
            <a:schemeClr val="tx1"/>
          </a:solidFill>
          <a:latin typeface="+mn-lt"/>
          <a:ea typeface="+mn-ea"/>
          <a:cs typeface="+mn-cs"/>
        </a:defRPr>
      </a:lvl1pPr>
      <a:lvl2pPr marL="342858" algn="l" defTabSz="685718" rtl="0" eaLnBrk="1" latinLnBrk="0" hangingPunct="1">
        <a:defRPr sz="1351" kern="1200">
          <a:solidFill>
            <a:schemeClr val="tx1"/>
          </a:solidFill>
          <a:latin typeface="+mn-lt"/>
          <a:ea typeface="+mn-ea"/>
          <a:cs typeface="+mn-cs"/>
        </a:defRPr>
      </a:lvl2pPr>
      <a:lvl3pPr marL="685718" algn="l" defTabSz="685718" rtl="0" eaLnBrk="1" latinLnBrk="0" hangingPunct="1">
        <a:defRPr sz="1351" kern="1200">
          <a:solidFill>
            <a:schemeClr val="tx1"/>
          </a:solidFill>
          <a:latin typeface="+mn-lt"/>
          <a:ea typeface="+mn-ea"/>
          <a:cs typeface="+mn-cs"/>
        </a:defRPr>
      </a:lvl3pPr>
      <a:lvl4pPr marL="1028573" algn="l" defTabSz="685718" rtl="0" eaLnBrk="1" latinLnBrk="0" hangingPunct="1">
        <a:defRPr sz="1351" kern="1200">
          <a:solidFill>
            <a:schemeClr val="tx1"/>
          </a:solidFill>
          <a:latin typeface="+mn-lt"/>
          <a:ea typeface="+mn-ea"/>
          <a:cs typeface="+mn-cs"/>
        </a:defRPr>
      </a:lvl4pPr>
      <a:lvl5pPr marL="1371430" algn="l" defTabSz="685718" rtl="0" eaLnBrk="1" latinLnBrk="0" hangingPunct="1">
        <a:defRPr sz="1351" kern="1200">
          <a:solidFill>
            <a:schemeClr val="tx1"/>
          </a:solidFill>
          <a:latin typeface="+mn-lt"/>
          <a:ea typeface="+mn-ea"/>
          <a:cs typeface="+mn-cs"/>
        </a:defRPr>
      </a:lvl5pPr>
      <a:lvl6pPr marL="1714286" algn="l" defTabSz="685718" rtl="0" eaLnBrk="1" latinLnBrk="0" hangingPunct="1">
        <a:defRPr sz="1351" kern="1200">
          <a:solidFill>
            <a:schemeClr val="tx1"/>
          </a:solidFill>
          <a:latin typeface="+mn-lt"/>
          <a:ea typeface="+mn-ea"/>
          <a:cs typeface="+mn-cs"/>
        </a:defRPr>
      </a:lvl6pPr>
      <a:lvl7pPr marL="2057143" algn="l" defTabSz="685718" rtl="0" eaLnBrk="1" latinLnBrk="0" hangingPunct="1">
        <a:defRPr sz="1351" kern="1200">
          <a:solidFill>
            <a:schemeClr val="tx1"/>
          </a:solidFill>
          <a:latin typeface="+mn-lt"/>
          <a:ea typeface="+mn-ea"/>
          <a:cs typeface="+mn-cs"/>
        </a:defRPr>
      </a:lvl7pPr>
      <a:lvl8pPr marL="2400000" algn="l" defTabSz="685718" rtl="0" eaLnBrk="1" latinLnBrk="0" hangingPunct="1">
        <a:defRPr sz="1351" kern="1200">
          <a:solidFill>
            <a:schemeClr val="tx1"/>
          </a:solidFill>
          <a:latin typeface="+mn-lt"/>
          <a:ea typeface="+mn-ea"/>
          <a:cs typeface="+mn-cs"/>
        </a:defRPr>
      </a:lvl8pPr>
      <a:lvl9pPr marL="2742858" algn="l" defTabSz="685718"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24">
    <p:spTree>
      <p:nvGrpSpPr>
        <p:cNvPr id="1" name=""/>
        <p:cNvGrpSpPr/>
        <p:nvPr/>
      </p:nvGrpSpPr>
      <p:grpSpPr>
        <a:xfrm>
          <a:off x="0" y="0"/>
          <a:ext cx="0" cy="0"/>
          <a:chOff x="0" y="0"/>
          <a:chExt cx="0" cy="0"/>
        </a:xfrm>
      </p:grpSpPr>
      <p:pic>
        <p:nvPicPr>
          <p:cNvPr id="2" name="Picture 30"/>
          <p:cNvPicPr>
            <a:picLocks noChangeAspect="1"/>
          </p:cNvPicPr>
          <p:nvPr/>
        </p:nvPicPr>
        <p:blipFill>
          <a:blip r:embed="rId2"/>
          <a:srcRect l="84" t="384" r="-167" b="-51"/>
          <a:stretch>
            <a:fillRect/>
          </a:stretch>
        </p:blipFill>
        <p:spPr>
          <a:xfrm>
            <a:off x="9235" y="775857"/>
            <a:ext cx="12191996" cy="6101114"/>
          </a:xfrm>
          <a:prstGeom prst="rect">
            <a:avLst/>
          </a:prstGeom>
          <a:noFill/>
          <a:ln cap="flat">
            <a:noFill/>
          </a:ln>
        </p:spPr>
      </p:pic>
      <p:sp>
        <p:nvSpPr>
          <p:cNvPr id="3" name="Segnaposto testo 1"/>
          <p:cNvSpPr txBox="1">
            <a:spLocks noGrp="1"/>
          </p:cNvSpPr>
          <p:nvPr>
            <p:ph type="body" sz="half" idx="2"/>
          </p:nvPr>
        </p:nvSpPr>
        <p:spPr>
          <a:xfrm>
            <a:off x="9236" y="4876799"/>
            <a:ext cx="12151819" cy="1163781"/>
          </a:xfrm>
          <a:solidFill>
            <a:srgbClr val="8A1047">
              <a:alpha val="62000"/>
            </a:srgbClr>
          </a:solidFill>
        </p:spPr>
        <p:txBody>
          <a:bodyPr>
            <a:noAutofit/>
          </a:bodyPr>
          <a:lstStyle/>
          <a:p>
            <a:pPr marL="0" lvl="0" indent="0" algn="r" defTabSz="514301">
              <a:lnSpc>
                <a:spcPct val="80000"/>
              </a:lnSpc>
              <a:spcBef>
                <a:spcPts val="563"/>
              </a:spcBef>
              <a:buSzTx/>
              <a:buNone/>
            </a:pPr>
            <a:r>
              <a:rPr lang="en-GB" sz="3600" dirty="0">
                <a:solidFill>
                  <a:srgbClr val="FFFFFF"/>
                </a:solidFill>
                <a:latin typeface="Arial" charset="0"/>
                <a:cs typeface="Arial" charset="0"/>
              </a:rPr>
              <a:t>Financial Analytics and Machine Learning</a:t>
            </a:r>
          </a:p>
          <a:p>
            <a:pPr marL="0" lvl="0" indent="0" algn="r" defTabSz="514301">
              <a:lnSpc>
                <a:spcPct val="80000"/>
              </a:lnSpc>
              <a:spcBef>
                <a:spcPts val="563"/>
              </a:spcBef>
              <a:buSzTx/>
              <a:buNone/>
            </a:pPr>
            <a:r>
              <a:rPr lang="it-IT" sz="1800" b="0" dirty="0">
                <a:solidFill>
                  <a:srgbClr val="FFFFFF"/>
                </a:solidFill>
                <a:latin typeface="Arial" charset="0"/>
                <a:cs typeface="Arial" charset="0"/>
              </a:rPr>
              <a:t>Final Exam</a:t>
            </a:r>
            <a:r>
              <a:rPr lang="it-IT" sz="2000" b="0" dirty="0">
                <a:solidFill>
                  <a:srgbClr val="FFFFFF"/>
                </a:solidFill>
                <a:latin typeface="Arial" charset="0"/>
                <a:cs typeface="Arial" charset="0"/>
              </a:rPr>
              <a:t> | UCL Institute of Finance and Technology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p:cNvSpPr>
            <a:spLocks noGrp="1"/>
          </p:cNvSpPr>
          <p:nvPr>
            <p:ph type="title"/>
          </p:nvPr>
        </p:nvSpPr>
        <p:spPr>
          <a:xfrm>
            <a:off x="838202" y="942727"/>
            <a:ext cx="10515600" cy="923018"/>
          </a:xfrm>
        </p:spPr>
        <p:txBody>
          <a:bodyPr/>
          <a:lstStyle/>
          <a:p>
            <a:r>
              <a:rPr lang="en-GB" sz="4000" dirty="0"/>
              <a:t>Final Exam – main question</a:t>
            </a:r>
          </a:p>
        </p:txBody>
      </p:sp>
      <p:sp>
        <p:nvSpPr>
          <p:cNvPr id="3" name="Content Placeholder 2"/>
          <p:cNvSpPr>
            <a:spLocks noGrp="1"/>
          </p:cNvSpPr>
          <p:nvPr>
            <p:ph idx="1"/>
          </p:nvPr>
        </p:nvSpPr>
        <p:spPr>
          <a:xfrm>
            <a:off x="838202" y="2068945"/>
            <a:ext cx="10515600" cy="4080313"/>
          </a:xfrm>
        </p:spPr>
        <p:txBody>
          <a:bodyPr>
            <a:normAutofit fontScale="92500" lnSpcReduction="20000"/>
          </a:bodyPr>
          <a:lstStyle/>
          <a:p>
            <a:pPr marL="0" indent="0" algn="just">
              <a:lnSpc>
                <a:spcPct val="100000"/>
              </a:lnSpc>
              <a:buNone/>
            </a:pPr>
            <a:r>
              <a:rPr lang="it-IT" b="0" dirty="0"/>
              <a:t>The final exam accounts for </a:t>
            </a:r>
            <a:r>
              <a:rPr lang="it-IT" i="1" u="sng" dirty="0"/>
              <a:t>70%</a:t>
            </a:r>
            <a:r>
              <a:rPr lang="it-IT" b="0" dirty="0"/>
              <a:t> of the total grade and it is graded on a scale of 100 </a:t>
            </a:r>
            <a:r>
              <a:rPr lang="it-IT" b="0" dirty="0" err="1"/>
              <a:t>points</a:t>
            </a:r>
            <a:r>
              <a:rPr lang="it-IT" b="0" dirty="0"/>
              <a:t>. </a:t>
            </a:r>
            <a:r>
              <a:rPr lang="it-IT" b="0" dirty="0" err="1"/>
              <a:t>Each</a:t>
            </a:r>
            <a:r>
              <a:rPr lang="it-IT" b="0" dirty="0"/>
              <a:t> component of the </a:t>
            </a:r>
            <a:r>
              <a:rPr lang="it-IT" b="0" dirty="0" err="1"/>
              <a:t>exercise</a:t>
            </a:r>
            <a:r>
              <a:rPr lang="it-IT" b="0" dirty="0"/>
              <a:t> </a:t>
            </a:r>
            <a:r>
              <a:rPr lang="it-IT" b="0" dirty="0" err="1"/>
              <a:t>contributes</a:t>
            </a:r>
            <a:r>
              <a:rPr lang="it-IT" b="0" dirty="0"/>
              <a:t> to a % </a:t>
            </a:r>
            <a:r>
              <a:rPr lang="it-IT" b="0" dirty="0" err="1"/>
              <a:t>percentage</a:t>
            </a:r>
            <a:r>
              <a:rPr lang="it-IT" b="0" dirty="0"/>
              <a:t> of the finale grade. </a:t>
            </a:r>
            <a:r>
              <a:rPr lang="it-IT" b="0" dirty="0" err="1"/>
              <a:t>Please</a:t>
            </a:r>
            <a:r>
              <a:rPr lang="it-IT" b="0" dirty="0"/>
              <a:t> note </a:t>
            </a:r>
            <a:r>
              <a:rPr lang="it-IT" b="0" dirty="0" err="1"/>
              <a:t>such</a:t>
            </a:r>
            <a:r>
              <a:rPr lang="it-IT" b="0" dirty="0"/>
              <a:t> </a:t>
            </a:r>
            <a:r>
              <a:rPr lang="it-IT" b="0" dirty="0" err="1"/>
              <a:t>percentages</a:t>
            </a:r>
            <a:r>
              <a:rPr lang="it-IT" b="0" dirty="0"/>
              <a:t> are indicative. The </a:t>
            </a:r>
            <a:r>
              <a:rPr lang="it-IT" b="0" dirty="0" err="1"/>
              <a:t>exam</a:t>
            </a:r>
            <a:r>
              <a:rPr lang="it-IT" b="0" dirty="0"/>
              <a:t> </a:t>
            </a:r>
            <a:r>
              <a:rPr lang="it-IT" b="0" dirty="0" err="1"/>
              <a:t>answer</a:t>
            </a:r>
            <a:r>
              <a:rPr lang="it-IT" b="0" dirty="0"/>
              <a:t> </a:t>
            </a:r>
            <a:r>
              <a:rPr lang="it-IT" b="0" dirty="0" err="1"/>
              <a:t>should</a:t>
            </a:r>
            <a:r>
              <a:rPr lang="it-IT" b="0" dirty="0"/>
              <a:t> be </a:t>
            </a:r>
            <a:r>
              <a:rPr lang="it-IT" b="0" dirty="0" err="1"/>
              <a:t>provided</a:t>
            </a:r>
            <a:r>
              <a:rPr lang="it-IT" b="0" dirty="0"/>
              <a:t> in </a:t>
            </a:r>
            <a:r>
              <a:rPr lang="it-IT" b="0" dirty="0" err="1"/>
              <a:t>power</a:t>
            </a:r>
            <a:r>
              <a:rPr lang="it-IT" b="0" dirty="0"/>
              <a:t> </a:t>
            </a:r>
            <a:r>
              <a:rPr lang="it-IT" b="0" dirty="0" err="1"/>
              <a:t>point</a:t>
            </a:r>
            <a:r>
              <a:rPr lang="it-IT" b="0" dirty="0"/>
              <a:t> format and </a:t>
            </a:r>
            <a:r>
              <a:rPr lang="it-IT" b="0" dirty="0" err="1"/>
              <a:t>summarised</a:t>
            </a:r>
            <a:r>
              <a:rPr lang="it-IT" b="0" dirty="0"/>
              <a:t> in maximum 20 </a:t>
            </a:r>
            <a:r>
              <a:rPr lang="it-IT" b="0" dirty="0" err="1"/>
              <a:t>slides</a:t>
            </a:r>
            <a:r>
              <a:rPr lang="it-IT" b="0" dirty="0"/>
              <a:t>.</a:t>
            </a:r>
          </a:p>
          <a:p>
            <a:pPr marL="0" indent="0" algn="just">
              <a:lnSpc>
                <a:spcPct val="100000"/>
              </a:lnSpc>
              <a:buNone/>
            </a:pPr>
            <a:endParaRPr lang="en-GB" b="0" dirty="0"/>
          </a:p>
          <a:p>
            <a:pPr marL="0" indent="0" algn="just">
              <a:lnSpc>
                <a:spcPct val="100000"/>
              </a:lnSpc>
              <a:buNone/>
            </a:pPr>
            <a:r>
              <a:rPr lang="en-GB" b="0" dirty="0"/>
              <a:t>The purpose of the exercise is to build a sentiment indicator for companies in the FTSE100 and tests its predictive ability on future company fundamentals; in other words, do companies with more upbeat earnings calls have better fundamentals in future periods? </a:t>
            </a:r>
            <a:r>
              <a:rPr lang="en-GB" i="1" u="sng" dirty="0"/>
              <a:t>(100 points)</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2" y="942727"/>
            <a:ext cx="10515600" cy="923018"/>
          </a:xfrm>
        </p:spPr>
        <p:txBody>
          <a:bodyPr/>
          <a:lstStyle/>
          <a:p>
            <a:r>
              <a:rPr lang="en-GB" sz="4000" dirty="0"/>
              <a:t>Final Exam – sub questions</a:t>
            </a:r>
          </a:p>
        </p:txBody>
      </p:sp>
      <p:sp>
        <p:nvSpPr>
          <p:cNvPr id="3" name="Content Placeholder 2"/>
          <p:cNvSpPr>
            <a:spLocks noGrp="1"/>
          </p:cNvSpPr>
          <p:nvPr>
            <p:ph idx="1"/>
          </p:nvPr>
        </p:nvSpPr>
        <p:spPr>
          <a:xfrm>
            <a:off x="666749" y="1752600"/>
            <a:ext cx="11039475" cy="4549059"/>
          </a:xfrm>
        </p:spPr>
        <p:txBody>
          <a:bodyPr>
            <a:noAutofit/>
          </a:bodyPr>
          <a:lstStyle/>
          <a:p>
            <a:pPr algn="just">
              <a:lnSpc>
                <a:spcPct val="120000"/>
              </a:lnSpc>
            </a:pPr>
            <a:r>
              <a:rPr lang="en-GB" sz="1800" b="0" dirty="0"/>
              <a:t>To access the relevant data, please follow the instructions below. </a:t>
            </a:r>
            <a:r>
              <a:rPr lang="en-GB" sz="1800" i="1" u="sng" dirty="0"/>
              <a:t>(30 points)</a:t>
            </a:r>
          </a:p>
          <a:p>
            <a:pPr marL="720000" indent="-180000" algn="just">
              <a:lnSpc>
                <a:spcPct val="120000"/>
              </a:lnSpc>
              <a:buFont typeface="Wingdings" panose="05000000000000000000" pitchFamily="2" charset="2"/>
              <a:buChar char="Ø"/>
            </a:pPr>
            <a:r>
              <a:rPr lang="en-GB" sz="1800" b="0" dirty="0"/>
              <a:t>search on Bloomberg for the FTSE 100, then use the function MEMB to view the members</a:t>
            </a:r>
          </a:p>
          <a:p>
            <a:pPr marL="720000" indent="-180000" algn="just">
              <a:lnSpc>
                <a:spcPct val="120000"/>
              </a:lnSpc>
              <a:buFont typeface="Wingdings" panose="05000000000000000000" pitchFamily="2" charset="2"/>
              <a:buChar char="Ø"/>
            </a:pPr>
            <a:r>
              <a:rPr lang="en-GB" sz="1800" b="0" dirty="0"/>
              <a:t>select the date as of which you want to visualize the members (you need this to avoid survivorship bias)</a:t>
            </a:r>
          </a:p>
          <a:p>
            <a:pPr marL="720000" indent="-180000" algn="just">
              <a:lnSpc>
                <a:spcPct val="120000"/>
              </a:lnSpc>
              <a:buFont typeface="Wingdings" panose="05000000000000000000" pitchFamily="2" charset="2"/>
              <a:buChar char="Ø"/>
            </a:pPr>
            <a:r>
              <a:rPr lang="en-GB" sz="1800" b="0" dirty="0"/>
              <a:t>select a stock and use the EVT function on the selected stock</a:t>
            </a:r>
          </a:p>
          <a:p>
            <a:pPr marL="720000" indent="-180000" algn="just">
              <a:lnSpc>
                <a:spcPct val="120000"/>
              </a:lnSpc>
              <a:buFont typeface="Wingdings" panose="05000000000000000000" pitchFamily="2" charset="2"/>
              <a:buChar char="Ø"/>
            </a:pPr>
            <a:r>
              <a:rPr lang="it-IT" sz="1800" b="0" dirty="0"/>
              <a:t>select </a:t>
            </a:r>
            <a:r>
              <a:rPr lang="en-GB" sz="1800" b="0" dirty="0"/>
              <a:t>"Earnings Call“, then export the file in a pdf format </a:t>
            </a:r>
          </a:p>
          <a:p>
            <a:pPr marL="720000" indent="-180000" algn="just">
              <a:lnSpc>
                <a:spcPct val="120000"/>
              </a:lnSpc>
              <a:buFont typeface="Wingdings" panose="05000000000000000000" pitchFamily="2" charset="2"/>
              <a:buChar char="Ø"/>
            </a:pPr>
            <a:r>
              <a:rPr lang="en-GB" sz="1800" b="0" dirty="0"/>
              <a:t>finally you would need to read pdf files in python by using, for example, </a:t>
            </a:r>
            <a:r>
              <a:rPr lang="en-GB" sz="1800" b="0" dirty="0">
                <a:hlinkClick r:id="rId3"/>
              </a:rPr>
              <a:t>pdfPlumber</a:t>
            </a:r>
            <a:r>
              <a:rPr lang="en-GB" sz="1800" b="0" dirty="0"/>
              <a:t> (see this article as well: </a:t>
            </a:r>
            <a:r>
              <a:rPr lang="en-GB" sz="1800" b="0" dirty="0">
                <a:hlinkClick r:id="rId3"/>
              </a:rPr>
              <a:t>How to Extract Text from PDF. Learn to use Python to extract text… | by Costas </a:t>
            </a:r>
            <a:r>
              <a:rPr lang="en-GB" sz="1800" b="0" dirty="0" err="1">
                <a:hlinkClick r:id="rId3"/>
              </a:rPr>
              <a:t>Andreou</a:t>
            </a:r>
            <a:r>
              <a:rPr lang="en-GB" sz="1800" b="0" dirty="0">
                <a:hlinkClick r:id="rId3"/>
              </a:rPr>
              <a:t> | Towards Data Science</a:t>
            </a:r>
            <a:r>
              <a:rPr lang="en-GB" sz="1800" b="0" dirty="0"/>
              <a:t>)</a:t>
            </a:r>
          </a:p>
        </p:txBody>
      </p:sp>
    </p:spTree>
    <p:extLst>
      <p:ext uri="{BB962C8B-B14F-4D97-AF65-F5344CB8AC3E}">
        <p14:creationId xmlns:p14="http://schemas.microsoft.com/office/powerpoint/2010/main" val="4090852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2" y="942727"/>
            <a:ext cx="10515600" cy="923018"/>
          </a:xfrm>
        </p:spPr>
        <p:txBody>
          <a:bodyPr/>
          <a:lstStyle/>
          <a:p>
            <a:r>
              <a:rPr lang="en-GB" sz="4000" dirty="0"/>
              <a:t>Final Exam – sub questions – cont’d</a:t>
            </a:r>
          </a:p>
        </p:txBody>
      </p:sp>
      <p:sp>
        <p:nvSpPr>
          <p:cNvPr id="3" name="Content Placeholder 2"/>
          <p:cNvSpPr>
            <a:spLocks noGrp="1"/>
          </p:cNvSpPr>
          <p:nvPr>
            <p:ph idx="1"/>
          </p:nvPr>
        </p:nvSpPr>
        <p:spPr>
          <a:xfrm>
            <a:off x="666749" y="1752600"/>
            <a:ext cx="11039475" cy="4549059"/>
          </a:xfrm>
        </p:spPr>
        <p:txBody>
          <a:bodyPr>
            <a:noAutofit/>
          </a:bodyPr>
          <a:lstStyle/>
          <a:p>
            <a:pPr algn="just">
              <a:lnSpc>
                <a:spcPct val="120000"/>
              </a:lnSpc>
            </a:pPr>
            <a:r>
              <a:rPr lang="en-GB" sz="1800" b="0" dirty="0"/>
              <a:t>Your cross-sectional analysis should be based on transcripts as of Q12018 (or any transcript available before the end of Q22018) and look at the improvement in fundamentals up to the subsequent 4 quarters (i.e.: in Q22018, Q32018, Q42018, Q12019; where Q12018 is the base period). By "fundamentals" it is meant-at a minimum- revenues and net income; you can add additional metrics if you deem appropriate and with relevant justification. Please make sure your sample of companies is sufficiently big and not smaller than at least 15 companies.</a:t>
            </a:r>
          </a:p>
          <a:p>
            <a:pPr algn="just">
              <a:lnSpc>
                <a:spcPct val="120000"/>
              </a:lnSpc>
            </a:pPr>
            <a:r>
              <a:rPr lang="en-GB" sz="1800" b="0" dirty="0"/>
              <a:t>In building the sentiment indicator, you should employ a lexicon based approach: you should comment on your choice of lexicon and as part of your review of results you may want to suggest possible alternatives for building your sentiment indicator and why they'd be better. </a:t>
            </a:r>
            <a:r>
              <a:rPr lang="en-GB" sz="1800" i="1" u="sng" dirty="0"/>
              <a:t>(30 points)</a:t>
            </a:r>
            <a:endParaRPr lang="en-GB" sz="1800" dirty="0"/>
          </a:p>
          <a:p>
            <a:pPr algn="just">
              <a:lnSpc>
                <a:spcPct val="120000"/>
              </a:lnSpc>
            </a:pPr>
            <a:r>
              <a:rPr lang="en-GB" sz="1800" b="0" dirty="0"/>
              <a:t>Use correlation analysis (explain which and why) to assess the relationship between the sentiment indicator you have built against the changes in fundamentals up to T+4 where T has a quarterly frequency. While interpreting the results, pleas make sure to comments on limitations of data and methodology and suggest potential improvements </a:t>
            </a:r>
            <a:r>
              <a:rPr lang="en-GB" sz="1800" i="1" u="sng" dirty="0"/>
              <a:t>(40 points)</a:t>
            </a:r>
            <a:endParaRPr lang="en-GB" sz="1800" dirty="0"/>
          </a:p>
        </p:txBody>
      </p:sp>
    </p:spTree>
    <p:extLst>
      <p:ext uri="{BB962C8B-B14F-4D97-AF65-F5344CB8AC3E}">
        <p14:creationId xmlns:p14="http://schemas.microsoft.com/office/powerpoint/2010/main" val="2970966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noGrp="1"/>
          </p:cNvSpPr>
          <p:nvPr>
            <p:ph type="title"/>
          </p:nvPr>
        </p:nvSpPr>
        <p:spPr/>
        <p:txBody>
          <a:bodyPr/>
          <a:lstStyle/>
          <a:p>
            <a:pPr lvl="0"/>
            <a:r>
              <a:rPr lang="en-GB" dirty="0"/>
              <a:t> </a:t>
            </a:r>
          </a:p>
        </p:txBody>
      </p:sp>
      <p:sp>
        <p:nvSpPr>
          <p:cNvPr id="5" name="Titel 1"/>
          <p:cNvSpPr txBox="1">
            <a:spLocks/>
          </p:cNvSpPr>
          <p:nvPr/>
        </p:nvSpPr>
        <p:spPr>
          <a:xfrm>
            <a:off x="808892" y="2013527"/>
            <a:ext cx="10628039" cy="3332196"/>
          </a:xfrm>
          <a:prstGeom prst="rect">
            <a:avLst/>
          </a:prstGeom>
          <a:noFill/>
          <a:ln>
            <a:noFill/>
          </a:ln>
        </p:spPr>
        <p:txBody>
          <a:bodyPr vert="horz" wrap="square" lIns="91440" tIns="45720" rIns="91440" bIns="45720" anchor="t" anchorCtr="0" compatLnSpc="1">
            <a:noAutofit/>
          </a:bodyPr>
          <a:lstStyle>
            <a:lvl1pPr marL="0" marR="0" lvl="0" indent="0" algn="l" defTabSz="685717" rtl="0" eaLnBrk="1" fontAlgn="auto" latinLnBrk="0" hangingPunct="1">
              <a:lnSpc>
                <a:spcPct val="90000"/>
              </a:lnSpc>
              <a:spcBef>
                <a:spcPts val="0"/>
              </a:spcBef>
              <a:spcAft>
                <a:spcPts val="0"/>
              </a:spcAft>
              <a:buNone/>
              <a:tabLst/>
              <a:defRPr lang="de-DE" sz="3300" b="0" i="0" u="none" strike="noStrike" kern="1200" cap="none" spc="0" baseline="0">
                <a:solidFill>
                  <a:srgbClr val="000000"/>
                </a:solidFill>
                <a:uFillTx/>
                <a:latin typeface="Calibri Light"/>
                <a:ea typeface="+mj-ea"/>
                <a:cs typeface="+mj-cs"/>
              </a:defRPr>
            </a:lvl1pPr>
          </a:lstStyle>
          <a:p>
            <a:pPr algn="ctr"/>
            <a:r>
              <a:rPr lang="en-GB" sz="4000" b="1" dirty="0"/>
              <a:t>All materials, including video lectures, can be used only and exclusively in relation to the Financial Analytics and Machine Learning course for the MSc in Banking and Digital Finance 2020/2021.No download, dissemination or reproduction is allowed.</a:t>
            </a:r>
            <a:endParaRPr lang="en-GB" sz="5400" b="1" dirty="0"/>
          </a:p>
        </p:txBody>
      </p:sp>
    </p:spTree>
    <p:extLst>
      <p:ext uri="{BB962C8B-B14F-4D97-AF65-F5344CB8AC3E}">
        <p14:creationId xmlns:p14="http://schemas.microsoft.com/office/powerpoint/2010/main" val="2581629283"/>
      </p:ext>
    </p:extLst>
  </p:cSld>
  <p:clrMapOvr>
    <a:masterClrMapping/>
  </p:clrMapOvr>
</p:sld>
</file>

<file path=ppt/theme/theme1.xml><?xml version="1.0" encoding="utf-8"?>
<a:theme xmlns:a="http://schemas.openxmlformats.org/drawingml/2006/main" name="UCL_IF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L_IFT" id="{C4FC5840-5DAF-4629-B5A7-99FD037108FD}" vid="{168AA957-7A0E-41CF-8DE3-DDE2D9AA4853}"/>
    </a:ext>
  </a:extLst>
</a:theme>
</file>

<file path=ppt/theme/theme2.xml><?xml version="1.0" encoding="utf-8"?>
<a:theme xmlns:a="http://schemas.openxmlformats.org/drawingml/2006/main" name="1_UCL_IF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L_IFT" id="{C4FC5840-5DAF-4629-B5A7-99FD037108FD}" vid="{168AA957-7A0E-41CF-8DE3-DDE2D9AA48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UCL_IFT</Template>
  <TotalTime>0</TotalTime>
  <Words>523</Words>
  <Application>Microsoft Office PowerPoint</Application>
  <PresentationFormat>Breitbild</PresentationFormat>
  <Paragraphs>22</Paragraphs>
  <Slides>5</Slides>
  <Notes>3</Notes>
  <HiddenSlides>0</HiddenSlides>
  <MMClips>0</MMClips>
  <ScaleCrop>false</ScaleCrop>
  <HeadingPairs>
    <vt:vector size="6" baseType="variant">
      <vt:variant>
        <vt:lpstr>Verwendete Schriftarten</vt:lpstr>
      </vt:variant>
      <vt:variant>
        <vt:i4>4</vt:i4>
      </vt:variant>
      <vt:variant>
        <vt:lpstr>Design</vt:lpstr>
      </vt:variant>
      <vt:variant>
        <vt:i4>2</vt:i4>
      </vt:variant>
      <vt:variant>
        <vt:lpstr>Folientitel</vt:lpstr>
      </vt:variant>
      <vt:variant>
        <vt:i4>5</vt:i4>
      </vt:variant>
    </vt:vector>
  </HeadingPairs>
  <TitlesOfParts>
    <vt:vector size="11" baseType="lpstr">
      <vt:lpstr>Arial</vt:lpstr>
      <vt:lpstr>Calibri</vt:lpstr>
      <vt:lpstr>Calibri Light</vt:lpstr>
      <vt:lpstr>Wingdings</vt:lpstr>
      <vt:lpstr>UCL_IFT</vt:lpstr>
      <vt:lpstr>1_UCL_IFT</vt:lpstr>
      <vt:lpstr>PowerPoint-Präsentation</vt:lpstr>
      <vt:lpstr>Final Exam – main question</vt:lpstr>
      <vt:lpstr>Final Exam – sub questions</vt:lpstr>
      <vt:lpstr>Final Exam – sub questions – cont’d</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Introduction-Machine Learning in Finance</dc:title>
  <dc:creator>simona.paravani@gmail.com</dc:creator>
  <cp:lastModifiedBy>simona.paravani@gmail.com</cp:lastModifiedBy>
  <cp:revision>521</cp:revision>
  <dcterms:created xsi:type="dcterms:W3CDTF">2019-11-24T10:53:30Z</dcterms:created>
  <dcterms:modified xsi:type="dcterms:W3CDTF">2022-03-21T22:07:34Z</dcterms:modified>
</cp:coreProperties>
</file>