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3"/>
    <p:sldMasterId id="2147484554" r:id="rId4"/>
  </p:sldMasterIdLst>
  <p:notesMasterIdLst>
    <p:notesMasterId r:id="rId14"/>
  </p:notesMasterIdLst>
  <p:handoutMasterIdLst>
    <p:handoutMasterId r:id="rId15"/>
  </p:handoutMasterIdLst>
  <p:sldIdLst>
    <p:sldId id="681" r:id="rId5"/>
    <p:sldId id="680" r:id="rId6"/>
    <p:sldId id="671" r:id="rId7"/>
    <p:sldId id="683" r:id="rId8"/>
    <p:sldId id="685" r:id="rId9"/>
    <p:sldId id="686" r:id="rId10"/>
    <p:sldId id="687" r:id="rId11"/>
    <p:sldId id="688" r:id="rId12"/>
    <p:sldId id="684" r:id="rId13"/>
  </p:sldIdLst>
  <p:sldSz cx="12188825" cy="6858000"/>
  <p:notesSz cx="6858000" cy="9144000"/>
  <p:custDataLst>
    <p:tags r:id="rId16"/>
  </p:custDataLst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Metric Regular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2995"/>
  </p:normalViewPr>
  <p:slideViewPr>
    <p:cSldViewPr snapToGrid="0">
      <p:cViewPr varScale="1">
        <p:scale>
          <a:sx n="143" d="100"/>
          <a:sy n="143" d="100"/>
        </p:scale>
        <p:origin x="336" y="208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420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F9EA3-5CD8-0349-B2DE-A3EBFA2A8176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ED51CEE7-6B0A-EE4A-8ABF-D03EB6A169C7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URL</a:t>
          </a:r>
          <a:endParaRPr lang="zh-CN" altLang="en-US" dirty="0"/>
        </a:p>
      </dgm:t>
    </dgm:pt>
    <dgm:pt modelId="{E4F3C43A-C136-0C4E-8EC9-0AA257E1FA46}" type="parTrans" cxnId="{9CEB1D72-64CC-B944-98CF-C55E7A6E644F}">
      <dgm:prSet/>
      <dgm:spPr/>
      <dgm:t>
        <a:bodyPr/>
        <a:lstStyle/>
        <a:p>
          <a:endParaRPr lang="zh-CN" altLang="en-US"/>
        </a:p>
      </dgm:t>
    </dgm:pt>
    <dgm:pt modelId="{0A954E51-D677-0B47-AA97-F64EE2FC88E4}" type="sibTrans" cxnId="{9CEB1D72-64CC-B944-98CF-C55E7A6E644F}">
      <dgm:prSet/>
      <dgm:spPr/>
      <dgm:t>
        <a:bodyPr/>
        <a:lstStyle/>
        <a:p>
          <a:endParaRPr lang="zh-CN" altLang="en-US"/>
        </a:p>
      </dgm:t>
    </dgm:pt>
    <dgm:pt modelId="{9450EA6C-35DF-A64B-8510-9413D9C92649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HTTP</a:t>
          </a:r>
          <a:r>
            <a:rPr lang="zh-CN" altLang="en-US" dirty="0"/>
            <a:t> </a:t>
          </a:r>
          <a:r>
            <a:rPr lang="en-US" altLang="zh-CN" dirty="0"/>
            <a:t>method</a:t>
          </a:r>
          <a:endParaRPr lang="zh-CN" altLang="en-US" dirty="0"/>
        </a:p>
      </dgm:t>
    </dgm:pt>
    <dgm:pt modelId="{61F757BA-31BF-A54C-8A61-F64CC934C3B2}" type="parTrans" cxnId="{972C0845-61F5-0A49-A19D-AD9484D68BC8}">
      <dgm:prSet/>
      <dgm:spPr/>
      <dgm:t>
        <a:bodyPr/>
        <a:lstStyle/>
        <a:p>
          <a:endParaRPr lang="zh-CN" altLang="en-US"/>
        </a:p>
      </dgm:t>
    </dgm:pt>
    <dgm:pt modelId="{497D0EE2-E390-D14A-B99B-47E38BAB1D63}" type="sibTrans" cxnId="{972C0845-61F5-0A49-A19D-AD9484D68BC8}">
      <dgm:prSet/>
      <dgm:spPr/>
      <dgm:t>
        <a:bodyPr/>
        <a:lstStyle/>
        <a:p>
          <a:endParaRPr lang="zh-CN" altLang="en-US"/>
        </a:p>
      </dgm:t>
    </dgm:pt>
    <dgm:pt modelId="{C7C76E95-EBF3-DA41-B74F-052F3D95FDE7}">
      <dgm:prSet phldrT="[文本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altLang="zh-CN" dirty="0"/>
            <a:t>Restful</a:t>
          </a:r>
          <a:endParaRPr lang="zh-CN" altLang="en-US" dirty="0"/>
        </a:p>
      </dgm:t>
    </dgm:pt>
    <dgm:pt modelId="{D339B759-11F9-D44E-BE97-CD95267EE384}" type="parTrans" cxnId="{37820945-4A18-FD4C-B9BE-CC7E95315587}">
      <dgm:prSet/>
      <dgm:spPr/>
      <dgm:t>
        <a:bodyPr/>
        <a:lstStyle/>
        <a:p>
          <a:endParaRPr lang="zh-CN" altLang="en-US"/>
        </a:p>
      </dgm:t>
    </dgm:pt>
    <dgm:pt modelId="{CD746942-B4A8-8A42-B09A-CDB208C443CC}" type="sibTrans" cxnId="{37820945-4A18-FD4C-B9BE-CC7E95315587}">
      <dgm:prSet/>
      <dgm:spPr/>
      <dgm:t>
        <a:bodyPr/>
        <a:lstStyle/>
        <a:p>
          <a:endParaRPr lang="zh-CN" altLang="en-US"/>
        </a:p>
      </dgm:t>
    </dgm:pt>
    <dgm:pt modelId="{14FDF7F8-2B1F-1A4C-841A-6257A7C52329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HTTP</a:t>
          </a:r>
          <a:r>
            <a:rPr lang="zh-CN" altLang="en-US" dirty="0"/>
            <a:t> </a:t>
          </a:r>
          <a:r>
            <a:rPr lang="en-US" altLang="zh-CN" dirty="0"/>
            <a:t>status</a:t>
          </a:r>
          <a:endParaRPr lang="zh-CN" altLang="en-US" dirty="0"/>
        </a:p>
      </dgm:t>
    </dgm:pt>
    <dgm:pt modelId="{77B352E6-565F-824B-AE05-5CD6E38C832D}" type="parTrans" cxnId="{D6EBC246-C44E-DA40-8AAC-10FC54EB3910}">
      <dgm:prSet/>
      <dgm:spPr/>
      <dgm:t>
        <a:bodyPr/>
        <a:lstStyle/>
        <a:p>
          <a:endParaRPr lang="zh-CN" altLang="en-US"/>
        </a:p>
      </dgm:t>
    </dgm:pt>
    <dgm:pt modelId="{419058FC-3BD8-8548-876D-AC8976AAF8BD}" type="sibTrans" cxnId="{D6EBC246-C44E-DA40-8AAC-10FC54EB3910}">
      <dgm:prSet/>
      <dgm:spPr/>
      <dgm:t>
        <a:bodyPr/>
        <a:lstStyle/>
        <a:p>
          <a:endParaRPr lang="zh-CN" altLang="en-US"/>
        </a:p>
      </dgm:t>
    </dgm:pt>
    <dgm:pt modelId="{B4877A39-14A6-1F42-920F-D2D837A92247}" type="pres">
      <dgm:prSet presAssocID="{97CF9EA3-5CD8-0349-B2DE-A3EBFA2A8176}" presName="Name0" presStyleCnt="0">
        <dgm:presLayoutVars>
          <dgm:dir/>
          <dgm:resizeHandles val="exact"/>
        </dgm:presLayoutVars>
      </dgm:prSet>
      <dgm:spPr/>
    </dgm:pt>
    <dgm:pt modelId="{7EA3318D-FE12-654A-9F8A-5FE5B69F7698}" type="pres">
      <dgm:prSet presAssocID="{97CF9EA3-5CD8-0349-B2DE-A3EBFA2A8176}" presName="vNodes" presStyleCnt="0"/>
      <dgm:spPr/>
    </dgm:pt>
    <dgm:pt modelId="{3B5FCEDB-75C1-D041-81AD-ADA780147B9D}" type="pres">
      <dgm:prSet presAssocID="{ED51CEE7-6B0A-EE4A-8ABF-D03EB6A169C7}" presName="node" presStyleLbl="node1" presStyleIdx="0" presStyleCnt="4">
        <dgm:presLayoutVars>
          <dgm:bulletEnabled val="1"/>
        </dgm:presLayoutVars>
      </dgm:prSet>
      <dgm:spPr/>
    </dgm:pt>
    <dgm:pt modelId="{629FDAFB-7E54-F948-AAAF-51CE34DA05E2}" type="pres">
      <dgm:prSet presAssocID="{0A954E51-D677-0B47-AA97-F64EE2FC88E4}" presName="spacerT" presStyleCnt="0"/>
      <dgm:spPr/>
    </dgm:pt>
    <dgm:pt modelId="{63A852D4-9D22-2246-B615-9827C042EB64}" type="pres">
      <dgm:prSet presAssocID="{0A954E51-D677-0B47-AA97-F64EE2FC88E4}" presName="sibTrans" presStyleLbl="sibTrans2D1" presStyleIdx="0" presStyleCnt="3"/>
      <dgm:spPr/>
    </dgm:pt>
    <dgm:pt modelId="{F0F6723A-FBD7-CE4E-87EA-B798BAC70E71}" type="pres">
      <dgm:prSet presAssocID="{0A954E51-D677-0B47-AA97-F64EE2FC88E4}" presName="spacerB" presStyleCnt="0"/>
      <dgm:spPr/>
    </dgm:pt>
    <dgm:pt modelId="{C3DAED3F-616C-9A4C-8A63-D41EDE2DD7F7}" type="pres">
      <dgm:prSet presAssocID="{9450EA6C-35DF-A64B-8510-9413D9C92649}" presName="node" presStyleLbl="node1" presStyleIdx="1" presStyleCnt="4">
        <dgm:presLayoutVars>
          <dgm:bulletEnabled val="1"/>
        </dgm:presLayoutVars>
      </dgm:prSet>
      <dgm:spPr/>
    </dgm:pt>
    <dgm:pt modelId="{883AFFC5-2F35-1F46-851C-2A1A0305833D}" type="pres">
      <dgm:prSet presAssocID="{497D0EE2-E390-D14A-B99B-47E38BAB1D63}" presName="spacerT" presStyleCnt="0"/>
      <dgm:spPr/>
    </dgm:pt>
    <dgm:pt modelId="{85DABB8E-E9F4-354F-92AD-DEE9EBDA3109}" type="pres">
      <dgm:prSet presAssocID="{497D0EE2-E390-D14A-B99B-47E38BAB1D63}" presName="sibTrans" presStyleLbl="sibTrans2D1" presStyleIdx="1" presStyleCnt="3"/>
      <dgm:spPr/>
    </dgm:pt>
    <dgm:pt modelId="{FDA4A47F-67FA-3B49-80B3-8F512293D06C}" type="pres">
      <dgm:prSet presAssocID="{497D0EE2-E390-D14A-B99B-47E38BAB1D63}" presName="spacerB" presStyleCnt="0"/>
      <dgm:spPr/>
    </dgm:pt>
    <dgm:pt modelId="{887E0D18-A630-4542-90A7-F3B0801E4D44}" type="pres">
      <dgm:prSet presAssocID="{14FDF7F8-2B1F-1A4C-841A-6257A7C52329}" presName="node" presStyleLbl="node1" presStyleIdx="2" presStyleCnt="4">
        <dgm:presLayoutVars>
          <dgm:bulletEnabled val="1"/>
        </dgm:presLayoutVars>
      </dgm:prSet>
      <dgm:spPr/>
    </dgm:pt>
    <dgm:pt modelId="{EEAF4EDB-1B44-4841-98ED-18066128D1F6}" type="pres">
      <dgm:prSet presAssocID="{97CF9EA3-5CD8-0349-B2DE-A3EBFA2A8176}" presName="sibTransLast" presStyleLbl="sibTrans2D1" presStyleIdx="2" presStyleCnt="3"/>
      <dgm:spPr/>
    </dgm:pt>
    <dgm:pt modelId="{2EE79A94-6B14-7445-86E1-5CED51B065B8}" type="pres">
      <dgm:prSet presAssocID="{97CF9EA3-5CD8-0349-B2DE-A3EBFA2A8176}" presName="connectorText" presStyleLbl="sibTrans2D1" presStyleIdx="2" presStyleCnt="3"/>
      <dgm:spPr/>
    </dgm:pt>
    <dgm:pt modelId="{CE18B99D-7C05-4441-8AC7-747DAEB4511D}" type="pres">
      <dgm:prSet presAssocID="{97CF9EA3-5CD8-0349-B2DE-A3EBFA2A8176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F44F3E15-CBD9-1749-B279-3D2F723AF6F2}" type="presOf" srcId="{0A954E51-D677-0B47-AA97-F64EE2FC88E4}" destId="{63A852D4-9D22-2246-B615-9827C042EB64}" srcOrd="0" destOrd="0" presId="urn:microsoft.com/office/officeart/2005/8/layout/equation2"/>
    <dgm:cxn modelId="{972C0845-61F5-0A49-A19D-AD9484D68BC8}" srcId="{97CF9EA3-5CD8-0349-B2DE-A3EBFA2A8176}" destId="{9450EA6C-35DF-A64B-8510-9413D9C92649}" srcOrd="1" destOrd="0" parTransId="{61F757BA-31BF-A54C-8A61-F64CC934C3B2}" sibTransId="{497D0EE2-E390-D14A-B99B-47E38BAB1D63}"/>
    <dgm:cxn modelId="{37820945-4A18-FD4C-B9BE-CC7E95315587}" srcId="{97CF9EA3-5CD8-0349-B2DE-A3EBFA2A8176}" destId="{C7C76E95-EBF3-DA41-B74F-052F3D95FDE7}" srcOrd="3" destOrd="0" parTransId="{D339B759-11F9-D44E-BE97-CD95267EE384}" sibTransId="{CD746942-B4A8-8A42-B09A-CDB208C443CC}"/>
    <dgm:cxn modelId="{D156C145-0E05-7643-87B3-C8512F5971DA}" type="presOf" srcId="{497D0EE2-E390-D14A-B99B-47E38BAB1D63}" destId="{85DABB8E-E9F4-354F-92AD-DEE9EBDA3109}" srcOrd="0" destOrd="0" presId="urn:microsoft.com/office/officeart/2005/8/layout/equation2"/>
    <dgm:cxn modelId="{D6EBC246-C44E-DA40-8AAC-10FC54EB3910}" srcId="{97CF9EA3-5CD8-0349-B2DE-A3EBFA2A8176}" destId="{14FDF7F8-2B1F-1A4C-841A-6257A7C52329}" srcOrd="2" destOrd="0" parTransId="{77B352E6-565F-824B-AE05-5CD6E38C832D}" sibTransId="{419058FC-3BD8-8548-876D-AC8976AAF8BD}"/>
    <dgm:cxn modelId="{9CEB1D72-64CC-B944-98CF-C55E7A6E644F}" srcId="{97CF9EA3-5CD8-0349-B2DE-A3EBFA2A8176}" destId="{ED51CEE7-6B0A-EE4A-8ABF-D03EB6A169C7}" srcOrd="0" destOrd="0" parTransId="{E4F3C43A-C136-0C4E-8EC9-0AA257E1FA46}" sibTransId="{0A954E51-D677-0B47-AA97-F64EE2FC88E4}"/>
    <dgm:cxn modelId="{CB0BA073-AA52-8843-A45E-2F84A0D40B56}" type="presOf" srcId="{9450EA6C-35DF-A64B-8510-9413D9C92649}" destId="{C3DAED3F-616C-9A4C-8A63-D41EDE2DD7F7}" srcOrd="0" destOrd="0" presId="urn:microsoft.com/office/officeart/2005/8/layout/equation2"/>
    <dgm:cxn modelId="{D583FA8E-F15A-9C40-A6CB-22FE0D569D1A}" type="presOf" srcId="{97CF9EA3-5CD8-0349-B2DE-A3EBFA2A8176}" destId="{B4877A39-14A6-1F42-920F-D2D837A92247}" srcOrd="0" destOrd="0" presId="urn:microsoft.com/office/officeart/2005/8/layout/equation2"/>
    <dgm:cxn modelId="{6494E890-857D-2E43-A9A4-DC352BF8F3E8}" type="presOf" srcId="{419058FC-3BD8-8548-876D-AC8976AAF8BD}" destId="{2EE79A94-6B14-7445-86E1-5CED51B065B8}" srcOrd="1" destOrd="0" presId="urn:microsoft.com/office/officeart/2005/8/layout/equation2"/>
    <dgm:cxn modelId="{8CB65AB0-9B59-E34D-87D9-561645BE3C13}" type="presOf" srcId="{14FDF7F8-2B1F-1A4C-841A-6257A7C52329}" destId="{887E0D18-A630-4542-90A7-F3B0801E4D44}" srcOrd="0" destOrd="0" presId="urn:microsoft.com/office/officeart/2005/8/layout/equation2"/>
    <dgm:cxn modelId="{6DDD19C0-7FF5-534C-91BE-43358583FBE0}" type="presOf" srcId="{C7C76E95-EBF3-DA41-B74F-052F3D95FDE7}" destId="{CE18B99D-7C05-4441-8AC7-747DAEB4511D}" srcOrd="0" destOrd="0" presId="urn:microsoft.com/office/officeart/2005/8/layout/equation2"/>
    <dgm:cxn modelId="{7E9C81CA-B2F1-0842-92DB-DD5ED46BF00F}" type="presOf" srcId="{ED51CEE7-6B0A-EE4A-8ABF-D03EB6A169C7}" destId="{3B5FCEDB-75C1-D041-81AD-ADA780147B9D}" srcOrd="0" destOrd="0" presId="urn:microsoft.com/office/officeart/2005/8/layout/equation2"/>
    <dgm:cxn modelId="{200675E9-19F5-FA46-B862-89BAFD151484}" type="presOf" srcId="{419058FC-3BD8-8548-876D-AC8976AAF8BD}" destId="{EEAF4EDB-1B44-4841-98ED-18066128D1F6}" srcOrd="0" destOrd="0" presId="urn:microsoft.com/office/officeart/2005/8/layout/equation2"/>
    <dgm:cxn modelId="{19D877BF-D61B-D44A-A48A-095BFDF5E5AA}" type="presParOf" srcId="{B4877A39-14A6-1F42-920F-D2D837A92247}" destId="{7EA3318D-FE12-654A-9F8A-5FE5B69F7698}" srcOrd="0" destOrd="0" presId="urn:microsoft.com/office/officeart/2005/8/layout/equation2"/>
    <dgm:cxn modelId="{B6F97FC8-56AD-F641-B37B-5115970FC935}" type="presParOf" srcId="{7EA3318D-FE12-654A-9F8A-5FE5B69F7698}" destId="{3B5FCEDB-75C1-D041-81AD-ADA780147B9D}" srcOrd="0" destOrd="0" presId="urn:microsoft.com/office/officeart/2005/8/layout/equation2"/>
    <dgm:cxn modelId="{633D9AEF-DCA3-1344-BA4B-A19346361F76}" type="presParOf" srcId="{7EA3318D-FE12-654A-9F8A-5FE5B69F7698}" destId="{629FDAFB-7E54-F948-AAAF-51CE34DA05E2}" srcOrd="1" destOrd="0" presId="urn:microsoft.com/office/officeart/2005/8/layout/equation2"/>
    <dgm:cxn modelId="{2C88A30F-A50B-1440-BB64-A7251C827607}" type="presParOf" srcId="{7EA3318D-FE12-654A-9F8A-5FE5B69F7698}" destId="{63A852D4-9D22-2246-B615-9827C042EB64}" srcOrd="2" destOrd="0" presId="urn:microsoft.com/office/officeart/2005/8/layout/equation2"/>
    <dgm:cxn modelId="{93A7F898-D48A-3648-A5EC-FD08FFD3418D}" type="presParOf" srcId="{7EA3318D-FE12-654A-9F8A-5FE5B69F7698}" destId="{F0F6723A-FBD7-CE4E-87EA-B798BAC70E71}" srcOrd="3" destOrd="0" presId="urn:microsoft.com/office/officeart/2005/8/layout/equation2"/>
    <dgm:cxn modelId="{7A668837-3768-E44B-ACA7-02C7A64ACFAA}" type="presParOf" srcId="{7EA3318D-FE12-654A-9F8A-5FE5B69F7698}" destId="{C3DAED3F-616C-9A4C-8A63-D41EDE2DD7F7}" srcOrd="4" destOrd="0" presId="urn:microsoft.com/office/officeart/2005/8/layout/equation2"/>
    <dgm:cxn modelId="{56931EE4-B6C9-1543-BE76-93E84367AD23}" type="presParOf" srcId="{7EA3318D-FE12-654A-9F8A-5FE5B69F7698}" destId="{883AFFC5-2F35-1F46-851C-2A1A0305833D}" srcOrd="5" destOrd="0" presId="urn:microsoft.com/office/officeart/2005/8/layout/equation2"/>
    <dgm:cxn modelId="{2D10B542-4FB0-4D43-862A-302AF3007D41}" type="presParOf" srcId="{7EA3318D-FE12-654A-9F8A-5FE5B69F7698}" destId="{85DABB8E-E9F4-354F-92AD-DEE9EBDA3109}" srcOrd="6" destOrd="0" presId="urn:microsoft.com/office/officeart/2005/8/layout/equation2"/>
    <dgm:cxn modelId="{F2C10C6C-6F28-1B4D-B438-6EF84D9233B6}" type="presParOf" srcId="{7EA3318D-FE12-654A-9F8A-5FE5B69F7698}" destId="{FDA4A47F-67FA-3B49-80B3-8F512293D06C}" srcOrd="7" destOrd="0" presId="urn:microsoft.com/office/officeart/2005/8/layout/equation2"/>
    <dgm:cxn modelId="{CAA9308B-1912-3143-9EA9-77472B6565D9}" type="presParOf" srcId="{7EA3318D-FE12-654A-9F8A-5FE5B69F7698}" destId="{887E0D18-A630-4542-90A7-F3B0801E4D44}" srcOrd="8" destOrd="0" presId="urn:microsoft.com/office/officeart/2005/8/layout/equation2"/>
    <dgm:cxn modelId="{ECD3B39B-D3EB-464C-B247-5D2CEE1B8E93}" type="presParOf" srcId="{B4877A39-14A6-1F42-920F-D2D837A92247}" destId="{EEAF4EDB-1B44-4841-98ED-18066128D1F6}" srcOrd="1" destOrd="0" presId="urn:microsoft.com/office/officeart/2005/8/layout/equation2"/>
    <dgm:cxn modelId="{DF386769-E4DE-7040-92F0-518A563B5FB2}" type="presParOf" srcId="{EEAF4EDB-1B44-4841-98ED-18066128D1F6}" destId="{2EE79A94-6B14-7445-86E1-5CED51B065B8}" srcOrd="0" destOrd="0" presId="urn:microsoft.com/office/officeart/2005/8/layout/equation2"/>
    <dgm:cxn modelId="{E59EDC69-8C1E-0049-98AA-6FC0D6782A56}" type="presParOf" srcId="{B4877A39-14A6-1F42-920F-D2D837A92247}" destId="{CE18B99D-7C05-4441-8AC7-747DAEB4511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25FB0-7D76-BC4E-A28F-B3F102E8CD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BD65FD-C022-6344-8291-455F13AC7BD0}">
      <dgm:prSet custT="1"/>
      <dgm:spPr>
        <a:solidFill>
          <a:srgbClr val="0070C0"/>
        </a:solidFill>
      </dgm:spPr>
      <dgm:t>
        <a:bodyPr/>
        <a:lstStyle/>
        <a:p>
          <a:r>
            <a: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简单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004863F-DC55-4847-B4BD-D107036D8FE7}" type="parTrans" cxnId="{221D6325-F6B9-EA4B-A643-C265FB89D61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FB2BDE-A341-DC45-8BE1-EFF3DB1C7DEE}" type="sibTrans" cxnId="{221D6325-F6B9-EA4B-A643-C265FB89D61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412D9F0-C3B8-8145-9AB9-CB46D8206CE3}">
      <dgm:prSet custT="1"/>
      <dgm:spPr>
        <a:solidFill>
          <a:srgbClr val="0070C0"/>
        </a:solidFill>
      </dgm:spPr>
      <dgm:t>
        <a:bodyPr/>
        <a:lstStyle/>
        <a:p>
          <a:r>
            <a: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高效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EFDCB50-E134-264E-8A4C-86AB72783AFB}" type="parTrans" cxnId="{A171EAB1-A326-2442-AC6F-23A833DF09F7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C54FC1D-85DE-E546-8846-DFF491CD65C1}" type="sibTrans" cxnId="{A171EAB1-A326-2442-AC6F-23A833DF09F7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3395F27-AEC5-E64C-AF1B-78A9185FF26C}">
      <dgm:prSet custT="1"/>
      <dgm:spPr>
        <a:solidFill>
          <a:srgbClr val="0070C0"/>
        </a:solidFill>
      </dgm:spPr>
      <dgm:t>
        <a:bodyPr/>
        <a:lstStyle/>
        <a:p>
          <a:r>
            <a: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rPr>
            <a:t>通用</a:t>
          </a:r>
          <a:endParaRPr lang="zh-CN" altLang="en-US" sz="20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0CA57D4-F17E-2D4D-AC2F-5242AB87B598}" type="parTrans" cxnId="{F45588F8-2D1E-2A41-BF6C-822A421C142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536E23-1E18-A744-A26B-044DD388915C}" type="sibTrans" cxnId="{F45588F8-2D1E-2A41-BF6C-822A421C142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AEE58B2-6D0C-4C49-9A9C-29A4759516B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RPC </a:t>
          </a:r>
          <a:r>
            <a:rPr kumimoji="1"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概念的语义十分清晰和简单，这样建立分布式计算就更容易。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40A6B2-C35F-6143-8351-C44ED8E34843}" type="parTrans" cxnId="{2E28B476-975A-8C43-9B88-5533928615E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4EF44A4-482F-904C-B091-049C8498A884}" type="sibTrans" cxnId="{2E28B476-975A-8C43-9B88-5533928615E3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4AC379F-07C7-DB4A-AF0E-55A9FDC49FCD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过程调用看起来十分简单而且高效。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87B76F8-83EB-C945-B4D7-861645F2354E}" type="parTrans" cxnId="{CACDF49B-DF92-8546-8AC1-5048BB608AF1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7510DBE-7FD1-D64D-818A-E3473CB36748}" type="sibTrans" cxnId="{CACDF49B-DF92-8546-8AC1-5048BB608AF1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A4F4D50-8A10-4748-AE1D-3B4A21515302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kumimoji="1" lang="zh-CN" dirty="0">
              <a:latin typeface="Microsoft YaHei" panose="020B0503020204020204" pitchFamily="34" charset="-122"/>
              <a:ea typeface="Microsoft YaHei" panose="020B0503020204020204" pitchFamily="34" charset="-122"/>
            </a:rPr>
            <a:t>在单机计算中过程往往是不同算法部分间最重要的通信机制。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781C741-949D-E547-A458-0EF07E86B3B5}" type="parTrans" cxnId="{287F481B-9DA4-D24D-9283-11830C423B8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0C230EF-03CA-1C4A-B3F5-C52D5B37F46C}" type="sibTrans" cxnId="{287F481B-9DA4-D24D-9283-11830C423B8E}">
      <dgm:prSet/>
      <dgm:spPr/>
      <dgm:t>
        <a:bodyPr/>
        <a:lstStyle/>
        <a:p>
          <a:endParaRPr lang="zh-CN" altLang="en-US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ACF5EC5-AD04-BD4B-9EED-039F33140B3D}" type="pres">
      <dgm:prSet presAssocID="{AA925FB0-7D76-BC4E-A28F-B3F102E8CD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17DB460-872F-DF4B-B4F3-78E1EF12DA13}" type="pres">
      <dgm:prSet presAssocID="{09BD65FD-C022-6344-8291-455F13AC7BD0}" presName="horFlow" presStyleCnt="0"/>
      <dgm:spPr/>
    </dgm:pt>
    <dgm:pt modelId="{9791EDF2-7FF0-784C-9C60-D7D11EF08C7C}" type="pres">
      <dgm:prSet presAssocID="{09BD65FD-C022-6344-8291-455F13AC7BD0}" presName="bigChev" presStyleLbl="node1" presStyleIdx="0" presStyleCnt="3" custScaleX="77370"/>
      <dgm:spPr/>
    </dgm:pt>
    <dgm:pt modelId="{D4C56968-3DC8-2641-B2B6-7A0EE473C1C8}" type="pres">
      <dgm:prSet presAssocID="{3240A6B2-C35F-6143-8351-C44ED8E34843}" presName="parTrans" presStyleCnt="0"/>
      <dgm:spPr/>
    </dgm:pt>
    <dgm:pt modelId="{BE774117-449B-D548-A23D-7028DE107A83}" type="pres">
      <dgm:prSet presAssocID="{8AEE58B2-6D0C-4C49-9A9C-29A4759516BA}" presName="node" presStyleLbl="alignAccFollowNode1" presStyleIdx="0" presStyleCnt="3" custScaleX="419475">
        <dgm:presLayoutVars>
          <dgm:bulletEnabled val="1"/>
        </dgm:presLayoutVars>
      </dgm:prSet>
      <dgm:spPr/>
    </dgm:pt>
    <dgm:pt modelId="{54AE9859-5555-6940-87E6-118BD6FF364F}" type="pres">
      <dgm:prSet presAssocID="{09BD65FD-C022-6344-8291-455F13AC7BD0}" presName="vSp" presStyleCnt="0"/>
      <dgm:spPr/>
    </dgm:pt>
    <dgm:pt modelId="{1DD89A97-3D69-E84F-9A5E-F056C83C1240}" type="pres">
      <dgm:prSet presAssocID="{A412D9F0-C3B8-8145-9AB9-CB46D8206CE3}" presName="horFlow" presStyleCnt="0"/>
      <dgm:spPr/>
    </dgm:pt>
    <dgm:pt modelId="{804515EF-3E45-0D45-88BF-686E8CE3B8BC}" type="pres">
      <dgm:prSet presAssocID="{A412D9F0-C3B8-8145-9AB9-CB46D8206CE3}" presName="bigChev" presStyleLbl="node1" presStyleIdx="1" presStyleCnt="3" custScaleX="77370"/>
      <dgm:spPr/>
    </dgm:pt>
    <dgm:pt modelId="{C94C813A-C577-D54F-8252-5FB5CE3AF31D}" type="pres">
      <dgm:prSet presAssocID="{487B76F8-83EB-C945-B4D7-861645F2354E}" presName="parTrans" presStyleCnt="0"/>
      <dgm:spPr/>
    </dgm:pt>
    <dgm:pt modelId="{64501051-18AF-B246-832A-D9EDAAC51612}" type="pres">
      <dgm:prSet presAssocID="{F4AC379F-07C7-DB4A-AF0E-55A9FDC49FCD}" presName="node" presStyleLbl="alignAccFollowNode1" presStyleIdx="1" presStyleCnt="3" custScaleX="419475">
        <dgm:presLayoutVars>
          <dgm:bulletEnabled val="1"/>
        </dgm:presLayoutVars>
      </dgm:prSet>
      <dgm:spPr/>
    </dgm:pt>
    <dgm:pt modelId="{05A02094-5F67-5946-BBD1-B273562F0A72}" type="pres">
      <dgm:prSet presAssocID="{A412D9F0-C3B8-8145-9AB9-CB46D8206CE3}" presName="vSp" presStyleCnt="0"/>
      <dgm:spPr/>
    </dgm:pt>
    <dgm:pt modelId="{285E02FE-372D-8C44-9478-BBF1604E1A52}" type="pres">
      <dgm:prSet presAssocID="{83395F27-AEC5-E64C-AF1B-78A9185FF26C}" presName="horFlow" presStyleCnt="0"/>
      <dgm:spPr/>
    </dgm:pt>
    <dgm:pt modelId="{F5E9D512-1961-DF47-9C58-694603697603}" type="pres">
      <dgm:prSet presAssocID="{83395F27-AEC5-E64C-AF1B-78A9185FF26C}" presName="bigChev" presStyleLbl="node1" presStyleIdx="2" presStyleCnt="3" custScaleX="77370"/>
      <dgm:spPr/>
    </dgm:pt>
    <dgm:pt modelId="{2DFC579B-1CCE-214A-A133-419344139519}" type="pres">
      <dgm:prSet presAssocID="{8781C741-949D-E547-A458-0EF07E86B3B5}" presName="parTrans" presStyleCnt="0"/>
      <dgm:spPr/>
    </dgm:pt>
    <dgm:pt modelId="{BE93DF03-3057-D24E-BB95-1ECC060F7A65}" type="pres">
      <dgm:prSet presAssocID="{EA4F4D50-8A10-4748-AE1D-3B4A21515302}" presName="node" presStyleLbl="alignAccFollowNode1" presStyleIdx="2" presStyleCnt="3" custScaleX="419475">
        <dgm:presLayoutVars>
          <dgm:bulletEnabled val="1"/>
        </dgm:presLayoutVars>
      </dgm:prSet>
      <dgm:spPr/>
    </dgm:pt>
  </dgm:ptLst>
  <dgm:cxnLst>
    <dgm:cxn modelId="{491E8608-92C6-B448-9781-246D27191550}" type="presOf" srcId="{8AEE58B2-6D0C-4C49-9A9C-29A4759516BA}" destId="{BE774117-449B-D548-A23D-7028DE107A83}" srcOrd="0" destOrd="0" presId="urn:microsoft.com/office/officeart/2005/8/layout/lProcess3"/>
    <dgm:cxn modelId="{287F481B-9DA4-D24D-9283-11830C423B8E}" srcId="{83395F27-AEC5-E64C-AF1B-78A9185FF26C}" destId="{EA4F4D50-8A10-4748-AE1D-3B4A21515302}" srcOrd="0" destOrd="0" parTransId="{8781C741-949D-E547-A458-0EF07E86B3B5}" sibTransId="{70C230EF-03CA-1C4A-B3F5-C52D5B37F46C}"/>
    <dgm:cxn modelId="{221D6325-F6B9-EA4B-A643-C265FB89D613}" srcId="{AA925FB0-7D76-BC4E-A28F-B3F102E8CD86}" destId="{09BD65FD-C022-6344-8291-455F13AC7BD0}" srcOrd="0" destOrd="0" parTransId="{C004863F-DC55-4847-B4BD-D107036D8FE7}" sibTransId="{39FB2BDE-A341-DC45-8BE1-EFF3DB1C7DEE}"/>
    <dgm:cxn modelId="{B3C6EC52-4FE5-434F-A571-0CFB4C96EFBF}" type="presOf" srcId="{09BD65FD-C022-6344-8291-455F13AC7BD0}" destId="{9791EDF2-7FF0-784C-9C60-D7D11EF08C7C}" srcOrd="0" destOrd="0" presId="urn:microsoft.com/office/officeart/2005/8/layout/lProcess3"/>
    <dgm:cxn modelId="{2DDF6971-8FA4-964A-B918-E27ED90A0049}" type="presOf" srcId="{83395F27-AEC5-E64C-AF1B-78A9185FF26C}" destId="{F5E9D512-1961-DF47-9C58-694603697603}" srcOrd="0" destOrd="0" presId="urn:microsoft.com/office/officeart/2005/8/layout/lProcess3"/>
    <dgm:cxn modelId="{2E28B476-975A-8C43-9B88-5533928615E3}" srcId="{09BD65FD-C022-6344-8291-455F13AC7BD0}" destId="{8AEE58B2-6D0C-4C49-9A9C-29A4759516BA}" srcOrd="0" destOrd="0" parTransId="{3240A6B2-C35F-6143-8351-C44ED8E34843}" sibTransId="{B4EF44A4-482F-904C-B091-049C8498A884}"/>
    <dgm:cxn modelId="{CACDF49B-DF92-8546-8AC1-5048BB608AF1}" srcId="{A412D9F0-C3B8-8145-9AB9-CB46D8206CE3}" destId="{F4AC379F-07C7-DB4A-AF0E-55A9FDC49FCD}" srcOrd="0" destOrd="0" parTransId="{487B76F8-83EB-C945-B4D7-861645F2354E}" sibTransId="{D7510DBE-7FD1-D64D-818A-E3473CB36748}"/>
    <dgm:cxn modelId="{A171EAB1-A326-2442-AC6F-23A833DF09F7}" srcId="{AA925FB0-7D76-BC4E-A28F-B3F102E8CD86}" destId="{A412D9F0-C3B8-8145-9AB9-CB46D8206CE3}" srcOrd="1" destOrd="0" parTransId="{AEFDCB50-E134-264E-8A4C-86AB72783AFB}" sibTransId="{1C54FC1D-85DE-E546-8846-DFF491CD65C1}"/>
    <dgm:cxn modelId="{064610C0-6647-6D47-A22C-8EBC784AB28A}" type="presOf" srcId="{EA4F4D50-8A10-4748-AE1D-3B4A21515302}" destId="{BE93DF03-3057-D24E-BB95-1ECC060F7A65}" srcOrd="0" destOrd="0" presId="urn:microsoft.com/office/officeart/2005/8/layout/lProcess3"/>
    <dgm:cxn modelId="{DFD6C3C0-B8CF-D74A-A0ED-D6DC535AE611}" type="presOf" srcId="{F4AC379F-07C7-DB4A-AF0E-55A9FDC49FCD}" destId="{64501051-18AF-B246-832A-D9EDAAC51612}" srcOrd="0" destOrd="0" presId="urn:microsoft.com/office/officeart/2005/8/layout/lProcess3"/>
    <dgm:cxn modelId="{8C291FE4-A524-2147-A8A2-324B15F281F1}" type="presOf" srcId="{A412D9F0-C3B8-8145-9AB9-CB46D8206CE3}" destId="{804515EF-3E45-0D45-88BF-686E8CE3B8BC}" srcOrd="0" destOrd="0" presId="urn:microsoft.com/office/officeart/2005/8/layout/lProcess3"/>
    <dgm:cxn modelId="{490B8CF0-C220-A944-828B-8D013B939D7C}" type="presOf" srcId="{AA925FB0-7D76-BC4E-A28F-B3F102E8CD86}" destId="{0ACF5EC5-AD04-BD4B-9EED-039F33140B3D}" srcOrd="0" destOrd="0" presId="urn:microsoft.com/office/officeart/2005/8/layout/lProcess3"/>
    <dgm:cxn modelId="{F45588F8-2D1E-2A41-BF6C-822A421C1423}" srcId="{AA925FB0-7D76-BC4E-A28F-B3F102E8CD86}" destId="{83395F27-AEC5-E64C-AF1B-78A9185FF26C}" srcOrd="2" destOrd="0" parTransId="{30CA57D4-F17E-2D4D-AC2F-5242AB87B598}" sibTransId="{F5536E23-1E18-A744-A26B-044DD388915C}"/>
    <dgm:cxn modelId="{689775F6-8213-BE4B-9A32-5C05C44471F7}" type="presParOf" srcId="{0ACF5EC5-AD04-BD4B-9EED-039F33140B3D}" destId="{D17DB460-872F-DF4B-B4F3-78E1EF12DA13}" srcOrd="0" destOrd="0" presId="urn:microsoft.com/office/officeart/2005/8/layout/lProcess3"/>
    <dgm:cxn modelId="{239D442B-893B-E745-AE1B-7A236848A444}" type="presParOf" srcId="{D17DB460-872F-DF4B-B4F3-78E1EF12DA13}" destId="{9791EDF2-7FF0-784C-9C60-D7D11EF08C7C}" srcOrd="0" destOrd="0" presId="urn:microsoft.com/office/officeart/2005/8/layout/lProcess3"/>
    <dgm:cxn modelId="{EC3C392B-5F2D-E04E-B728-5356E8C76F2E}" type="presParOf" srcId="{D17DB460-872F-DF4B-B4F3-78E1EF12DA13}" destId="{D4C56968-3DC8-2641-B2B6-7A0EE473C1C8}" srcOrd="1" destOrd="0" presId="urn:microsoft.com/office/officeart/2005/8/layout/lProcess3"/>
    <dgm:cxn modelId="{240B5FEE-03AA-A34F-A0B4-6AACA786E9C1}" type="presParOf" srcId="{D17DB460-872F-DF4B-B4F3-78E1EF12DA13}" destId="{BE774117-449B-D548-A23D-7028DE107A83}" srcOrd="2" destOrd="0" presId="urn:microsoft.com/office/officeart/2005/8/layout/lProcess3"/>
    <dgm:cxn modelId="{4FFD8559-83CD-1044-A3E4-E3CA343E21DD}" type="presParOf" srcId="{0ACF5EC5-AD04-BD4B-9EED-039F33140B3D}" destId="{54AE9859-5555-6940-87E6-118BD6FF364F}" srcOrd="1" destOrd="0" presId="urn:microsoft.com/office/officeart/2005/8/layout/lProcess3"/>
    <dgm:cxn modelId="{0DC39D8D-4606-B246-8636-ACB96085BF9D}" type="presParOf" srcId="{0ACF5EC5-AD04-BD4B-9EED-039F33140B3D}" destId="{1DD89A97-3D69-E84F-9A5E-F056C83C1240}" srcOrd="2" destOrd="0" presId="urn:microsoft.com/office/officeart/2005/8/layout/lProcess3"/>
    <dgm:cxn modelId="{4AA04FD0-E984-B943-B77C-006D5F419353}" type="presParOf" srcId="{1DD89A97-3D69-E84F-9A5E-F056C83C1240}" destId="{804515EF-3E45-0D45-88BF-686E8CE3B8BC}" srcOrd="0" destOrd="0" presId="urn:microsoft.com/office/officeart/2005/8/layout/lProcess3"/>
    <dgm:cxn modelId="{EA4D1D0D-F9B9-6148-820B-222C78D9BCD9}" type="presParOf" srcId="{1DD89A97-3D69-E84F-9A5E-F056C83C1240}" destId="{C94C813A-C577-D54F-8252-5FB5CE3AF31D}" srcOrd="1" destOrd="0" presId="urn:microsoft.com/office/officeart/2005/8/layout/lProcess3"/>
    <dgm:cxn modelId="{ECCD7659-0D54-7441-B6A8-87F798DBADF5}" type="presParOf" srcId="{1DD89A97-3D69-E84F-9A5E-F056C83C1240}" destId="{64501051-18AF-B246-832A-D9EDAAC51612}" srcOrd="2" destOrd="0" presId="urn:microsoft.com/office/officeart/2005/8/layout/lProcess3"/>
    <dgm:cxn modelId="{895BCAEB-75DF-2649-9F47-197F2935EB28}" type="presParOf" srcId="{0ACF5EC5-AD04-BD4B-9EED-039F33140B3D}" destId="{05A02094-5F67-5946-BBD1-B273562F0A72}" srcOrd="3" destOrd="0" presId="urn:microsoft.com/office/officeart/2005/8/layout/lProcess3"/>
    <dgm:cxn modelId="{4E9F66FB-C817-7841-8CE9-ED38420C4ECE}" type="presParOf" srcId="{0ACF5EC5-AD04-BD4B-9EED-039F33140B3D}" destId="{285E02FE-372D-8C44-9478-BBF1604E1A52}" srcOrd="4" destOrd="0" presId="urn:microsoft.com/office/officeart/2005/8/layout/lProcess3"/>
    <dgm:cxn modelId="{E04A5088-F93D-5144-8BBB-52D6F3F75132}" type="presParOf" srcId="{285E02FE-372D-8C44-9478-BBF1604E1A52}" destId="{F5E9D512-1961-DF47-9C58-694603697603}" srcOrd="0" destOrd="0" presId="urn:microsoft.com/office/officeart/2005/8/layout/lProcess3"/>
    <dgm:cxn modelId="{C576FBF2-9F31-7F4C-8AAD-4F346268D3CA}" type="presParOf" srcId="{285E02FE-372D-8C44-9478-BBF1604E1A52}" destId="{2DFC579B-1CCE-214A-A133-419344139519}" srcOrd="1" destOrd="0" presId="urn:microsoft.com/office/officeart/2005/8/layout/lProcess3"/>
    <dgm:cxn modelId="{FB6F3C39-C2F9-E34B-922A-747BE4A64631}" type="presParOf" srcId="{285E02FE-372D-8C44-9478-BBF1604E1A52}" destId="{BE93DF03-3057-D24E-BB95-1ECC060F7A6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FCEDB-75C1-D041-81AD-ADA780147B9D}">
      <dsp:nvSpPr>
        <dsp:cNvPr id="0" name=""/>
        <dsp:cNvSpPr/>
      </dsp:nvSpPr>
      <dsp:spPr>
        <a:xfrm>
          <a:off x="1891807" y="3877"/>
          <a:ext cx="1206185" cy="1206185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URL</a:t>
          </a:r>
          <a:endParaRPr lang="zh-CN" altLang="en-US" sz="1900" kern="1200" dirty="0"/>
        </a:p>
      </dsp:txBody>
      <dsp:txXfrm>
        <a:off x="2068449" y="180519"/>
        <a:ext cx="852901" cy="852901"/>
      </dsp:txXfrm>
    </dsp:sp>
    <dsp:sp modelId="{63A852D4-9D22-2246-B615-9827C042EB64}">
      <dsp:nvSpPr>
        <dsp:cNvPr id="0" name=""/>
        <dsp:cNvSpPr/>
      </dsp:nvSpPr>
      <dsp:spPr>
        <a:xfrm>
          <a:off x="2145106" y="1308005"/>
          <a:ext cx="699587" cy="69958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237836" y="1575527"/>
        <a:ext cx="514127" cy="164543"/>
      </dsp:txXfrm>
    </dsp:sp>
    <dsp:sp modelId="{C3DAED3F-616C-9A4C-8A63-D41EDE2DD7F7}">
      <dsp:nvSpPr>
        <dsp:cNvPr id="0" name=""/>
        <dsp:cNvSpPr/>
      </dsp:nvSpPr>
      <dsp:spPr>
        <a:xfrm>
          <a:off x="1891807" y="2105535"/>
          <a:ext cx="1206185" cy="1206185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HTTP</a:t>
          </a:r>
          <a:r>
            <a:rPr lang="zh-CN" altLang="en-US" sz="1900" kern="1200" dirty="0"/>
            <a:t> </a:t>
          </a:r>
          <a:r>
            <a:rPr lang="en-US" altLang="zh-CN" sz="1900" kern="1200" dirty="0"/>
            <a:t>method</a:t>
          </a:r>
          <a:endParaRPr lang="zh-CN" altLang="en-US" sz="1900" kern="1200" dirty="0"/>
        </a:p>
      </dsp:txBody>
      <dsp:txXfrm>
        <a:off x="2068449" y="2282177"/>
        <a:ext cx="852901" cy="852901"/>
      </dsp:txXfrm>
    </dsp:sp>
    <dsp:sp modelId="{85DABB8E-E9F4-354F-92AD-DEE9EBDA3109}">
      <dsp:nvSpPr>
        <dsp:cNvPr id="0" name=""/>
        <dsp:cNvSpPr/>
      </dsp:nvSpPr>
      <dsp:spPr>
        <a:xfrm>
          <a:off x="2145106" y="3409663"/>
          <a:ext cx="699587" cy="699587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237836" y="3677185"/>
        <a:ext cx="514127" cy="164543"/>
      </dsp:txXfrm>
    </dsp:sp>
    <dsp:sp modelId="{887E0D18-A630-4542-90A7-F3B0801E4D44}">
      <dsp:nvSpPr>
        <dsp:cNvPr id="0" name=""/>
        <dsp:cNvSpPr/>
      </dsp:nvSpPr>
      <dsp:spPr>
        <a:xfrm>
          <a:off x="1891807" y="4207193"/>
          <a:ext cx="1206185" cy="1206185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HTTP</a:t>
          </a:r>
          <a:r>
            <a:rPr lang="zh-CN" altLang="en-US" sz="1900" kern="1200" dirty="0"/>
            <a:t> </a:t>
          </a:r>
          <a:r>
            <a:rPr lang="en-US" altLang="zh-CN" sz="1900" kern="1200" dirty="0"/>
            <a:t>status</a:t>
          </a:r>
          <a:endParaRPr lang="zh-CN" altLang="en-US" sz="1900" kern="1200" dirty="0"/>
        </a:p>
      </dsp:txBody>
      <dsp:txXfrm>
        <a:off x="2068449" y="4383835"/>
        <a:ext cx="852901" cy="852901"/>
      </dsp:txXfrm>
    </dsp:sp>
    <dsp:sp modelId="{EEAF4EDB-1B44-4841-98ED-18066128D1F6}">
      <dsp:nvSpPr>
        <dsp:cNvPr id="0" name=""/>
        <dsp:cNvSpPr/>
      </dsp:nvSpPr>
      <dsp:spPr>
        <a:xfrm>
          <a:off x="3278920" y="2484277"/>
          <a:ext cx="383567" cy="448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278920" y="2574017"/>
        <a:ext cx="268497" cy="269221"/>
      </dsp:txXfrm>
    </dsp:sp>
    <dsp:sp modelId="{CE18B99D-7C05-4441-8AC7-747DAEB4511D}">
      <dsp:nvSpPr>
        <dsp:cNvPr id="0" name=""/>
        <dsp:cNvSpPr/>
      </dsp:nvSpPr>
      <dsp:spPr>
        <a:xfrm>
          <a:off x="3821704" y="1502442"/>
          <a:ext cx="2412371" cy="2412371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/>
            <a:t>Restful</a:t>
          </a:r>
          <a:endParaRPr lang="zh-CN" altLang="en-US" sz="4400" kern="1200" dirty="0"/>
        </a:p>
      </dsp:txBody>
      <dsp:txXfrm>
        <a:off x="4174988" y="1855726"/>
        <a:ext cx="1705803" cy="170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1EDF2-7FF0-784C-9C60-D7D11EF08C7C}">
      <dsp:nvSpPr>
        <dsp:cNvPr id="0" name=""/>
        <dsp:cNvSpPr/>
      </dsp:nvSpPr>
      <dsp:spPr>
        <a:xfrm>
          <a:off x="3910" y="396385"/>
          <a:ext cx="1640074" cy="8479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简单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27866" y="396385"/>
        <a:ext cx="792162" cy="847912"/>
      </dsp:txXfrm>
    </dsp:sp>
    <dsp:sp modelId="{BE774117-449B-D548-A23D-7028DE107A83}">
      <dsp:nvSpPr>
        <dsp:cNvPr id="0" name=""/>
        <dsp:cNvSpPr/>
      </dsp:nvSpPr>
      <dsp:spPr>
        <a:xfrm>
          <a:off x="1368414" y="468458"/>
          <a:ext cx="7380321" cy="703767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RPC </a:t>
          </a:r>
          <a:r>
            <a:rPr kumimoji="1" 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概念的语义十分清晰和简单，这样建立分布式计算就更容易。</a:t>
          </a:r>
          <a:endParaRPr 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20298" y="468458"/>
        <a:ext cx="6676554" cy="703767"/>
      </dsp:txXfrm>
    </dsp:sp>
    <dsp:sp modelId="{804515EF-3E45-0D45-88BF-686E8CE3B8BC}">
      <dsp:nvSpPr>
        <dsp:cNvPr id="0" name=""/>
        <dsp:cNvSpPr/>
      </dsp:nvSpPr>
      <dsp:spPr>
        <a:xfrm>
          <a:off x="3910" y="1363006"/>
          <a:ext cx="1640074" cy="8479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高效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27866" y="1363006"/>
        <a:ext cx="792162" cy="847912"/>
      </dsp:txXfrm>
    </dsp:sp>
    <dsp:sp modelId="{64501051-18AF-B246-832A-D9EDAAC51612}">
      <dsp:nvSpPr>
        <dsp:cNvPr id="0" name=""/>
        <dsp:cNvSpPr/>
      </dsp:nvSpPr>
      <dsp:spPr>
        <a:xfrm>
          <a:off x="1368414" y="1435078"/>
          <a:ext cx="7380321" cy="703767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过程调用看起来十分简单而且高效。</a:t>
          </a:r>
          <a:endParaRPr 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20298" y="1435078"/>
        <a:ext cx="6676554" cy="703767"/>
      </dsp:txXfrm>
    </dsp:sp>
    <dsp:sp modelId="{F5E9D512-1961-DF47-9C58-694603697603}">
      <dsp:nvSpPr>
        <dsp:cNvPr id="0" name=""/>
        <dsp:cNvSpPr/>
      </dsp:nvSpPr>
      <dsp:spPr>
        <a:xfrm>
          <a:off x="3910" y="2329626"/>
          <a:ext cx="1640074" cy="84791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0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通用</a:t>
          </a:r>
          <a:endParaRPr lang="zh-CN" altLang="en-US" sz="20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27866" y="2329626"/>
        <a:ext cx="792162" cy="847912"/>
      </dsp:txXfrm>
    </dsp:sp>
    <dsp:sp modelId="{BE93DF03-3057-D24E-BB95-1ECC060F7A65}">
      <dsp:nvSpPr>
        <dsp:cNvPr id="0" name=""/>
        <dsp:cNvSpPr/>
      </dsp:nvSpPr>
      <dsp:spPr>
        <a:xfrm>
          <a:off x="1368414" y="2401699"/>
          <a:ext cx="7380321" cy="703767"/>
        </a:xfrm>
        <a:prstGeom prst="chevron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在单机计算中过程往往是不同算法部分间最重要的通信机制。</a:t>
          </a:r>
          <a:endParaRPr lang="zh-CN" sz="18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1720298" y="2401699"/>
        <a:ext cx="6676554" cy="703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943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HP Simplified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B6C3F6-B26B-C643-81B4-CFBAE26C9289}" type="datetimeFigureOut">
              <a:rPr lang="en-US" altLang="zh-CN"/>
              <a:pPr>
                <a:defRPr/>
              </a:pPr>
              <a:t>3/22/20</a:t>
            </a:fld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943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HP Simplified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585D65-312A-C541-BD7C-AB1A48C7F790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defTabSz="913943" eaLnBrk="1" fontAlgn="auto" hangingPunct="1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latin typeface="HP Simplified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FBE648-C222-AD4C-80F7-F507AC926E74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ts val="6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182563" indent="-136525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•"/>
      <a:defRPr kumimoji="1" sz="11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338138" indent="-103188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–"/>
      <a:defRPr kumimoji="1" sz="11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514350" indent="-115888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•"/>
      <a:defRPr kumimoji="1" sz="9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631825" indent="-115888" algn="l" defTabSz="912813" rtl="0" eaLnBrk="0" fontAlgn="base" hangingPunct="0">
      <a:spcBef>
        <a:spcPts val="600"/>
      </a:spcBef>
      <a:spcAft>
        <a:spcPct val="0"/>
      </a:spcAft>
      <a:buFont typeface="HP Simplified" charset="0"/>
      <a:buChar char="–"/>
      <a:defRPr kumimoji="1" sz="8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4849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28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00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76" algn="l" defTabSz="9139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4050"/>
            <a:ext cx="33655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7" y="2667000"/>
            <a:ext cx="9139238" cy="2286000"/>
          </a:xfrm>
        </p:spPr>
        <p:txBody>
          <a:bodyPr anchor="b"/>
          <a:lstStyle>
            <a:lvl1pPr>
              <a:lnSpc>
                <a:spcPct val="80000"/>
              </a:lnSpc>
              <a:defRPr sz="7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855" y="4939702"/>
            <a:ext cx="9139238" cy="69910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7855" y="5791200"/>
            <a:ext cx="9139238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33460" y="457206"/>
            <a:ext cx="364592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9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035284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7" y="521208"/>
            <a:ext cx="10967086" cy="4114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286" y="934240"/>
            <a:ext cx="1096708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5"/>
            <a:ext cx="10966927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935A6-C303-D449-986A-320017091D14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0846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6D2F7-C08E-2941-B535-8B44F3D5853A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45098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287" y="521208"/>
            <a:ext cx="10967086" cy="4114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286" y="934240"/>
            <a:ext cx="1096708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2733-B7BE-6B41-A362-721DBF3E99F4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65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3914-B6F1-EE4A-81B3-63234D69F0CA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1972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 Whee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25413"/>
            <a:ext cx="12196763" cy="690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普惠互联 Everyone 拷贝.png" descr="普惠互联 Everyone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8400"/>
            <a:ext cx="13858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433B5-C369-384E-9FAC-4BDC2C62F485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54744552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7CD62-21F0-0249-86C5-E468BE69FEE6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53579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287" y="521208"/>
            <a:ext cx="10967086" cy="41148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286" y="934240"/>
            <a:ext cx="1096708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399" baseline="0"/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321EB-57CD-FA45-A0A0-6703714B7A67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0394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5996-B7A4-D74E-8E2A-F8561D60775A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6278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755" y="990602"/>
            <a:ext cx="8225868" cy="603857"/>
          </a:xfrm>
        </p:spPr>
        <p:txBody>
          <a:bodyPr/>
          <a:lstStyle>
            <a:lvl1pPr>
              <a:lnSpc>
                <a:spcPct val="90000"/>
              </a:lnSpc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756" y="1600885"/>
            <a:ext cx="8225868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26D44-8D2D-9447-A2F4-A242D1C1086C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69595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54050"/>
            <a:ext cx="33655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7" y="2667000"/>
            <a:ext cx="9139238" cy="2286000"/>
          </a:xfrm>
        </p:spPr>
        <p:txBody>
          <a:bodyPr anchor="b"/>
          <a:lstStyle>
            <a:lvl1pPr>
              <a:lnSpc>
                <a:spcPct val="80000"/>
              </a:lnSpc>
              <a:defRPr sz="7998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7855" y="4939702"/>
            <a:ext cx="9139238" cy="69910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7855" y="5791200"/>
            <a:ext cx="9139238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33460" y="457206"/>
            <a:ext cx="364592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9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97909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755" y="990602"/>
            <a:ext cx="8225868" cy="603857"/>
          </a:xfrm>
        </p:spPr>
        <p:txBody>
          <a:bodyPr/>
          <a:lstStyle>
            <a:lvl1pPr>
              <a:lnSpc>
                <a:spcPct val="90000"/>
              </a:lnSpc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756" y="1600885"/>
            <a:ext cx="8225868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101A-081F-7B47-921C-2CEAEA51BC08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3943">
              <a:defRPr/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7708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9"/>
          <p:cNvSpPr>
            <a:spLocks noChangeArrowheads="1"/>
          </p:cNvSpPr>
          <p:nvPr userDrawn="1"/>
        </p:nvSpPr>
        <p:spPr bwMode="auto">
          <a:xfrm>
            <a:off x="3429000" y="2047875"/>
            <a:ext cx="9018588" cy="481012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899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10"/>
          </p:nvPr>
        </p:nvSpPr>
        <p:spPr>
          <a:xfrm>
            <a:off x="11090275" y="6403975"/>
            <a:ext cx="263525" cy="26987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defRPr/>
            </a:pPr>
            <a:fld id="{C0AD06A5-A9A8-C94B-B7AF-110B1A60A16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14668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9988"/>
            <a:ext cx="17891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39" y="381000"/>
            <a:ext cx="9454274" cy="2286000"/>
          </a:xfrm>
        </p:spPr>
        <p:txBody>
          <a:bodyPr/>
          <a:lstStyle>
            <a:lvl1pPr marL="329085" indent="-329085">
              <a:lnSpc>
                <a:spcPct val="80000"/>
              </a:lnSpc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27867" y="2819400"/>
            <a:ext cx="9029545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9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573C01-2DCA-344F-A714-8B9759C80970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defTabSz="913943"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155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19113"/>
            <a:ext cx="109664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zh-CN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66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zh-CN"/>
          </a:p>
        </p:txBody>
      </p:sp>
      <p:sp>
        <p:nvSpPr>
          <p:cNvPr id="7" name="Rectangle 6"/>
          <p:cNvSpPr/>
          <p:nvPr/>
        </p:nvSpPr>
        <p:spPr>
          <a:xfrm>
            <a:off x="608013" y="438150"/>
            <a:ext cx="10969625" cy="17463"/>
          </a:xfrm>
          <a:prstGeom prst="rect">
            <a:avLst/>
          </a:prstGeom>
          <a:solidFill>
            <a:srgbClr val="00206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2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sz="1799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7525" y="6426200"/>
            <a:ext cx="993775" cy="209550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700">
                <a:solidFill>
                  <a:srgbClr val="000000"/>
                </a:solidFill>
                <a:latin typeface="Metric Regular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1D32C3-0932-DB45-A542-DEC5132C8556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2613" y="6426200"/>
            <a:ext cx="4024312" cy="20955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defTabSz="914126" eaLnBrk="1" fontAlgn="auto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8400"/>
            <a:ext cx="1789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</p:sldLayoutIdLst>
  <p:transition spd="med">
    <p:fade/>
  </p:transition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9pPr>
    </p:titleStyle>
    <p:bodyStyle>
      <a:lvl1pPr marL="182563" indent="-182563" algn="l" defTabSz="912813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–"/>
        <a:defRPr kumimoji="1" sz="17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11163" indent="-182563" algn="l" defTabSz="912813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Font typeface="Arial" charset="0"/>
        <a:buChar char="–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547688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730250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868363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19113"/>
            <a:ext cx="109664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zh-CN"/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66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zh-CN"/>
          </a:p>
        </p:txBody>
      </p:sp>
      <p:sp>
        <p:nvSpPr>
          <p:cNvPr id="7" name="Rectangle 6"/>
          <p:cNvSpPr/>
          <p:nvPr/>
        </p:nvSpPr>
        <p:spPr>
          <a:xfrm>
            <a:off x="608013" y="438150"/>
            <a:ext cx="10969625" cy="17463"/>
          </a:xfrm>
          <a:prstGeom prst="rect">
            <a:avLst/>
          </a:prstGeom>
          <a:solidFill>
            <a:srgbClr val="00206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26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sz="1799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7525" y="6426200"/>
            <a:ext cx="993775" cy="209550"/>
          </a:xfrm>
          <a:prstGeom prst="rect">
            <a:avLst/>
          </a:prstGeom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700">
                <a:solidFill>
                  <a:srgbClr val="000000"/>
                </a:solidFill>
                <a:latin typeface="Metric Regular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02A964-95C7-304E-8495-46CD5563CFB0}" type="datetime4">
              <a:rPr lang="en-US" altLang="zh-CN"/>
              <a:pPr>
                <a:defRPr/>
              </a:pPr>
              <a:t>March 22, 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2613" y="6426200"/>
            <a:ext cx="4024312" cy="20955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 defTabSz="914126" eaLnBrk="1" fontAlgn="auto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Private | Confidential | Internal Use Only </a:t>
            </a:r>
          </a:p>
        </p:txBody>
      </p:sp>
      <p:pic>
        <p:nvPicPr>
          <p:cNvPr id="7175" name="图片 7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6249988"/>
            <a:ext cx="17891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3" r:id="rId1"/>
    <p:sldLayoutId id="2147485614" r:id="rId2"/>
    <p:sldLayoutId id="2147485615" r:id="rId3"/>
    <p:sldLayoutId id="2147485616" r:id="rId4"/>
    <p:sldLayoutId id="2147485617" r:id="rId5"/>
    <p:sldLayoutId id="2147485618" r:id="rId6"/>
    <p:sldLayoutId id="2147485619" r:id="rId7"/>
    <p:sldLayoutId id="2147485620" r:id="rId8"/>
    <p:sldLayoutId id="2147485621" r:id="rId9"/>
  </p:sldLayoutIdLst>
  <p:transition spd="med">
    <p:fade/>
  </p:transition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kumimoji="1" sz="2700">
          <a:solidFill>
            <a:schemeClr val="tx1"/>
          </a:solidFill>
          <a:latin typeface="Metric Bold" charset="0"/>
          <a:ea typeface="宋体" panose="02010600030101010101" pitchFamily="2" charset="-122"/>
        </a:defRPr>
      </a:lvl9pPr>
    </p:titleStyle>
    <p:bodyStyle>
      <a:lvl1pPr marL="182563" indent="-182563" algn="l" defTabSz="912813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–"/>
        <a:defRPr kumimoji="1" sz="17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11163" indent="-182563" algn="l" defTabSz="912813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Font typeface="Arial" charset="0"/>
        <a:buChar char="–"/>
        <a:defRPr kumimoji="1" sz="1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547688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730250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868363" indent="-136525" algn="l" defTabSz="91281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686" y="2578308"/>
            <a:ext cx="9454274" cy="973112"/>
          </a:xfrm>
        </p:spPr>
        <p:txBody>
          <a:bodyPr anchor="b"/>
          <a:lstStyle/>
          <a:p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实习生培训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205050" y="3551420"/>
            <a:ext cx="9029545" cy="1371600"/>
          </a:xfrm>
        </p:spPr>
        <p:txBody>
          <a:bodyPr anchor="ctr"/>
          <a:lstStyle/>
          <a:p>
            <a:pPr algn="ctr"/>
            <a:r>
              <a:rPr kumimoji="1" lang="zh-CN" altLang="en-US" sz="4400" b="1" dirty="0">
                <a:latin typeface="Microsoft YaHei" charset="-122"/>
                <a:ea typeface="Microsoft YaHei" charset="-122"/>
              </a:rPr>
              <a:t>第三期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070776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6489" y="727022"/>
            <a:ext cx="10363201" cy="4676930"/>
          </a:xfrm>
          <a:prstGeom prst="rect">
            <a:avLst/>
          </a:prstGeom>
        </p:spPr>
        <p:txBody>
          <a:bodyPr/>
          <a:lstStyle/>
          <a:p>
            <a:pPr marL="571500" lvl="0" indent="-571500" rtl="0">
              <a:lnSpc>
                <a:spcPct val="150000"/>
              </a:lnSpc>
              <a:buFont typeface="Arial" charset="0"/>
              <a:buChar char="•"/>
            </a:pP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Restful</a:t>
            </a:r>
          </a:p>
          <a:p>
            <a:pPr marL="571500" lvl="0" indent="-571500" rtl="0">
              <a:lnSpc>
                <a:spcPct val="150000"/>
              </a:lnSpc>
              <a:buFont typeface="Arial" charset="0"/>
              <a:buChar char="•"/>
            </a:pP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RPC</a:t>
            </a:r>
            <a:endParaRPr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34370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-122"/>
                <a:ea typeface="Microsoft YaHei" charset="-122"/>
              </a:rPr>
              <a:t>Restful</a:t>
            </a:r>
            <a:endParaRPr lang="zh-CN" altLang="en-US" sz="3600" b="1" dirty="0">
              <a:latin typeface="Microsoft YaHei" charset="-122"/>
              <a:ea typeface="Microsoft YaHei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3</a:t>
            </a:fld>
            <a:endParaRPr lang="uk-UA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00BB656-D14C-0C44-9F16-B8EBED3C3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978756"/>
              </p:ext>
            </p:extLst>
          </p:nvPr>
        </p:nvGraphicFramePr>
        <p:xfrm>
          <a:off x="2029883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28346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-122"/>
                <a:ea typeface="Microsoft YaHei" charset="-122"/>
              </a:rPr>
              <a:t>RPC</a:t>
            </a:r>
            <a:r>
              <a:rPr lang="zh-CN" altLang="en-US" sz="3600" b="1" dirty="0">
                <a:latin typeface="Microsoft YaHei" charset="-122"/>
                <a:ea typeface="Microsoft YaHei" charset="-122"/>
              </a:rPr>
              <a:t> 概念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4</a:t>
            </a:fld>
            <a:endParaRPr lang="uk-UA"/>
          </a:p>
        </p:txBody>
      </p:sp>
      <p:grpSp>
        <p:nvGrpSpPr>
          <p:cNvPr id="9" name="组 14">
            <a:extLst>
              <a:ext uri="{FF2B5EF4-FFF2-40B4-BE49-F238E27FC236}">
                <a16:creationId xmlns:a16="http://schemas.microsoft.com/office/drawing/2014/main" id="{016638FD-8988-9945-B1E9-169E1FC76BD1}"/>
              </a:ext>
            </a:extLst>
          </p:cNvPr>
          <p:cNvGrpSpPr/>
          <p:nvPr/>
        </p:nvGrpSpPr>
        <p:grpSpPr>
          <a:xfrm>
            <a:off x="609599" y="1472541"/>
            <a:ext cx="3815327" cy="4347604"/>
            <a:chOff x="609599" y="2421228"/>
            <a:chExt cx="4271493" cy="4217831"/>
          </a:xfrm>
        </p:grpSpPr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F9C27EE8-A53C-8447-87A0-C4077E450CD2}"/>
                </a:ext>
              </a:extLst>
            </p:cNvPr>
            <p:cNvSpPr/>
            <p:nvPr/>
          </p:nvSpPr>
          <p:spPr bwMode="ltGray">
            <a:xfrm>
              <a:off x="609599" y="2421228"/>
              <a:ext cx="4271493" cy="3631842"/>
            </a:xfrm>
            <a:prstGeom prst="frame">
              <a:avLst>
                <a:gd name="adj1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1" name="组 3">
              <a:extLst>
                <a:ext uri="{FF2B5EF4-FFF2-40B4-BE49-F238E27FC236}">
                  <a16:creationId xmlns:a16="http://schemas.microsoft.com/office/drawing/2014/main" id="{8381AEEF-D982-924F-96BD-6FD59B3A0AD2}"/>
                </a:ext>
              </a:extLst>
            </p:cNvPr>
            <p:cNvGrpSpPr/>
            <p:nvPr/>
          </p:nvGrpSpPr>
          <p:grpSpPr>
            <a:xfrm>
              <a:off x="1326524" y="2987898"/>
              <a:ext cx="2511380" cy="2524259"/>
              <a:chOff x="1365161" y="2601533"/>
              <a:chExt cx="2125014" cy="2614411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55426EA4-E369-E14C-84ED-D602CF7948E7}"/>
                  </a:ext>
                </a:extLst>
              </p:cNvPr>
              <p:cNvSpPr/>
              <p:nvPr/>
            </p:nvSpPr>
            <p:spPr bwMode="ltGray">
              <a:xfrm>
                <a:off x="1365161" y="2601533"/>
                <a:ext cx="2125014" cy="9144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i="1" dirty="0" err="1">
                    <a:solidFill>
                      <a:schemeClr val="tx1"/>
                    </a:solidFill>
                  </a:rPr>
                  <a:t>i</a:t>
                </a:r>
                <a:r>
                  <a:rPr kumimoji="1" lang="en-US" altLang="zh-CN" sz="2000" i="1" dirty="0" err="1">
                    <a:solidFill>
                      <a:schemeClr val="tx1"/>
                    </a:solidFill>
                  </a:rPr>
                  <a:t>nt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result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add(1,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2)</a:t>
                </a:r>
                <a:endParaRPr kumimoji="1" lang="zh-CN" altLang="en-US" sz="2000" i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13801178-A61D-664D-B0CF-767E09D35719}"/>
                  </a:ext>
                </a:extLst>
              </p:cNvPr>
              <p:cNvSpPr/>
              <p:nvPr/>
            </p:nvSpPr>
            <p:spPr bwMode="ltGray">
              <a:xfrm>
                <a:off x="1365161" y="3515933"/>
                <a:ext cx="2125014" cy="170001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i="1" dirty="0">
                    <a:solidFill>
                      <a:schemeClr val="tx1"/>
                    </a:solidFill>
                  </a:rPr>
                  <a:t>a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dd(</a:t>
                </a:r>
                <a:r>
                  <a:rPr kumimoji="1" lang="en-US" altLang="zh-CN" sz="2000" i="1" dirty="0" err="1">
                    <a:solidFill>
                      <a:schemeClr val="tx1"/>
                    </a:solidFill>
                  </a:rPr>
                  <a:t>int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a,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 err="1">
                    <a:solidFill>
                      <a:schemeClr val="tx1"/>
                    </a:solidFill>
                  </a:rPr>
                  <a:t>int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b)</a:t>
                </a:r>
                <a:r>
                  <a:rPr kumimoji="1"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i="1" dirty="0">
                    <a:solidFill>
                      <a:schemeClr val="tx1"/>
                    </a:solidFill>
                  </a:rPr>
                  <a:t>{</a:t>
                </a:r>
              </a:p>
              <a:p>
                <a:pPr>
                  <a:lnSpc>
                    <a:spcPct val="90000"/>
                  </a:lnSpc>
                </a:pPr>
                <a:r>
                  <a:rPr lang="zh-CN" altLang="en-US" sz="2000" i="1" dirty="0">
                    <a:solidFill>
                      <a:schemeClr val="tx1"/>
                    </a:solidFill>
                  </a:rPr>
                  <a:t>          </a:t>
                </a:r>
                <a:r>
                  <a:rPr lang="en-US" altLang="zh-CN" sz="2000" i="1" dirty="0">
                    <a:solidFill>
                      <a:schemeClr val="tx1"/>
                    </a:solidFill>
                  </a:rPr>
                  <a:t>return</a:t>
                </a:r>
                <a:r>
                  <a:rPr lang="zh-CN" alt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i="1" dirty="0" err="1">
                    <a:solidFill>
                      <a:schemeClr val="tx1"/>
                    </a:solidFill>
                  </a:rPr>
                  <a:t>a+b</a:t>
                </a:r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000" i="1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i="1" dirty="0">
                    <a:solidFill>
                      <a:schemeClr val="tx1"/>
                    </a:solidFill>
                  </a:rPr>
                  <a:t>}</a:t>
                </a:r>
                <a:endParaRPr kumimoji="1" lang="zh-CN" altLang="en-US" sz="2000" i="1" dirty="0" err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20723B52-EAC7-5744-B002-EA13A172B2CD}"/>
                </a:ext>
              </a:extLst>
            </p:cNvPr>
            <p:cNvCxnSpPr>
              <a:stCxn id="15" idx="3"/>
              <a:endCxn id="16" idx="3"/>
            </p:cNvCxnSpPr>
            <p:nvPr/>
          </p:nvCxnSpPr>
          <p:spPr>
            <a:xfrm>
              <a:off x="3837904" y="3429333"/>
              <a:ext cx="12700" cy="1262129"/>
            </a:xfrm>
            <a:prstGeom prst="bentConnector3">
              <a:avLst>
                <a:gd name="adj1" fmla="val 463943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5E89141-CB8A-CA45-8C28-55F3F192D4DA}"/>
                </a:ext>
              </a:extLst>
            </p:cNvPr>
            <p:cNvSpPr txBox="1"/>
            <p:nvPr/>
          </p:nvSpPr>
          <p:spPr>
            <a:xfrm>
              <a:off x="2021982" y="2504941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800" dirty="0">
                  <a:latin typeface="Microsoft YaHei" charset="-122"/>
                  <a:ea typeface="Microsoft YaHei" charset="-122"/>
                  <a:cs typeface="Microsoft YaHei" charset="-122"/>
                </a:rPr>
                <a:t>本地调用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4924C3-D460-0E40-B944-1AF03B2F1524}"/>
                </a:ext>
              </a:extLst>
            </p:cNvPr>
            <p:cNvSpPr txBox="1"/>
            <p:nvPr/>
          </p:nvSpPr>
          <p:spPr>
            <a:xfrm>
              <a:off x="1856702" y="5724659"/>
              <a:ext cx="1504684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800">
                  <a:latin typeface="Microsoft YaHei" charset="-122"/>
                  <a:ea typeface="Microsoft YaHei" charset="-122"/>
                  <a:cs typeface="Microsoft YaHei" charset="-122"/>
                </a:rPr>
                <a:t>同一进程空间</a:t>
              </a:r>
              <a:endParaRPr kumimoji="1" lang="zh-CN" altLang="en-US" sz="1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8B26B6-0304-034A-99D3-F3BE4719A229}"/>
              </a:ext>
            </a:extLst>
          </p:cNvPr>
          <p:cNvGrpSpPr/>
          <p:nvPr/>
        </p:nvGrpSpPr>
        <p:grpSpPr>
          <a:xfrm>
            <a:off x="5310696" y="1558830"/>
            <a:ext cx="6159801" cy="3811979"/>
            <a:chOff x="5416249" y="1674421"/>
            <a:chExt cx="6159801" cy="3811979"/>
          </a:xfrm>
        </p:grpSpPr>
        <p:grpSp>
          <p:nvGrpSpPr>
            <p:cNvPr id="18" name="组 25">
              <a:extLst>
                <a:ext uri="{FF2B5EF4-FFF2-40B4-BE49-F238E27FC236}">
                  <a16:creationId xmlns:a16="http://schemas.microsoft.com/office/drawing/2014/main" id="{8272DB29-6D8E-7441-996D-F755276E0180}"/>
                </a:ext>
              </a:extLst>
            </p:cNvPr>
            <p:cNvGrpSpPr/>
            <p:nvPr/>
          </p:nvGrpSpPr>
          <p:grpSpPr>
            <a:xfrm>
              <a:off x="5538847" y="1780029"/>
              <a:ext cx="5932717" cy="3706371"/>
              <a:chOff x="5615186" y="2133609"/>
              <a:chExt cx="6460392" cy="4493235"/>
            </a:xfrm>
          </p:grpSpPr>
          <p:sp>
            <p:nvSpPr>
              <p:cNvPr id="20" name="框架 19">
                <a:extLst>
                  <a:ext uri="{FF2B5EF4-FFF2-40B4-BE49-F238E27FC236}">
                    <a16:creationId xmlns:a16="http://schemas.microsoft.com/office/drawing/2014/main" id="{52E22E93-C54D-EC40-AE93-8323DBBCAF1A}"/>
                  </a:ext>
                </a:extLst>
              </p:cNvPr>
              <p:cNvSpPr/>
              <p:nvPr/>
            </p:nvSpPr>
            <p:spPr bwMode="ltGray">
              <a:xfrm>
                <a:off x="5615186" y="2434107"/>
                <a:ext cx="2859113" cy="3618963"/>
              </a:xfrm>
              <a:prstGeom prst="frame">
                <a:avLst>
                  <a:gd name="adj1" fmla="val 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 9">
                <a:extLst>
                  <a:ext uri="{FF2B5EF4-FFF2-40B4-BE49-F238E27FC236}">
                    <a16:creationId xmlns:a16="http://schemas.microsoft.com/office/drawing/2014/main" id="{6D361268-9112-DB4C-A6AA-3607E562C1E0}"/>
                  </a:ext>
                </a:extLst>
              </p:cNvPr>
              <p:cNvGrpSpPr/>
              <p:nvPr/>
            </p:nvGrpSpPr>
            <p:grpSpPr>
              <a:xfrm>
                <a:off x="5810518" y="3436433"/>
                <a:ext cx="6061701" cy="1641390"/>
                <a:chOff x="101958" y="3098751"/>
                <a:chExt cx="5129132" cy="1700011"/>
              </a:xfrm>
            </p:grpSpPr>
            <p:sp>
              <p:nvSpPr>
                <p:cNvPr id="27" name="圆角矩形 26">
                  <a:extLst>
                    <a:ext uri="{FF2B5EF4-FFF2-40B4-BE49-F238E27FC236}">
                      <a16:creationId xmlns:a16="http://schemas.microsoft.com/office/drawing/2014/main" id="{57BF83B7-13D3-F947-B7DE-A0171B3C7AEB}"/>
                    </a:ext>
                  </a:extLst>
                </p:cNvPr>
                <p:cNvSpPr/>
                <p:nvPr/>
              </p:nvSpPr>
              <p:spPr bwMode="ltGray">
                <a:xfrm>
                  <a:off x="101958" y="3484202"/>
                  <a:ext cx="2125014" cy="9144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i="1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kumimoji="1" lang="en-US" altLang="zh-CN" sz="2000" i="1" dirty="0" err="1">
                      <a:solidFill>
                        <a:schemeClr val="tx1"/>
                      </a:solidFill>
                    </a:rPr>
                    <a:t>nt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result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=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add(1,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2)</a:t>
                  </a:r>
                  <a:endParaRPr kumimoji="1" lang="zh-CN" altLang="en-US" sz="2000" i="1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圆角矩形 27">
                  <a:extLst>
                    <a:ext uri="{FF2B5EF4-FFF2-40B4-BE49-F238E27FC236}">
                      <a16:creationId xmlns:a16="http://schemas.microsoft.com/office/drawing/2014/main" id="{B7716DFD-AF8E-A742-BE54-4335327BB238}"/>
                    </a:ext>
                  </a:extLst>
                </p:cNvPr>
                <p:cNvSpPr/>
                <p:nvPr/>
              </p:nvSpPr>
              <p:spPr bwMode="ltGray">
                <a:xfrm>
                  <a:off x="3000695" y="3098751"/>
                  <a:ext cx="2230395" cy="1700011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i="1" dirty="0">
                      <a:solidFill>
                        <a:schemeClr val="tx1"/>
                      </a:solidFill>
                    </a:rPr>
                    <a:t>a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dd(</a:t>
                  </a:r>
                  <a:r>
                    <a:rPr kumimoji="1" lang="en-US" altLang="zh-CN" sz="2000" i="1" dirty="0" err="1">
                      <a:solidFill>
                        <a:schemeClr val="tx1"/>
                      </a:solidFill>
                    </a:rPr>
                    <a:t>int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a,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 err="1">
                      <a:solidFill>
                        <a:schemeClr val="tx1"/>
                      </a:solidFill>
                    </a:rPr>
                    <a:t>int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b)</a:t>
                  </a:r>
                  <a:r>
                    <a:rPr kumimoji="1"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sz="2000" i="1" dirty="0">
                      <a:solidFill>
                        <a:schemeClr val="tx1"/>
                      </a:solidFill>
                    </a:rPr>
                    <a:t>{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zh-CN" altLang="en-US" sz="2000" i="1" dirty="0">
                      <a:solidFill>
                        <a:schemeClr val="tx1"/>
                      </a:solidFill>
                    </a:rPr>
                    <a:t>      </a:t>
                  </a:r>
                  <a:r>
                    <a:rPr lang="en-US" altLang="zh-CN" sz="2000" i="1" dirty="0">
                      <a:solidFill>
                        <a:schemeClr val="tx1"/>
                      </a:solidFill>
                    </a:rPr>
                    <a:t>return</a:t>
                  </a:r>
                  <a:r>
                    <a:rPr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2000" i="1" dirty="0" err="1">
                      <a:solidFill>
                        <a:schemeClr val="tx1"/>
                      </a:solidFill>
                    </a:rPr>
                    <a:t>a+b</a:t>
                  </a:r>
                  <a:endParaRPr lang="en-US" altLang="zh-CN" sz="2000" i="1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zh-CN" altLang="en-US" sz="20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2000" i="1" dirty="0">
                      <a:solidFill>
                        <a:schemeClr val="tx1"/>
                      </a:solidFill>
                    </a:rPr>
                    <a:t>}</a:t>
                  </a:r>
                  <a:endParaRPr kumimoji="1" lang="zh-CN" altLang="en-US" sz="2000" i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框架 21">
                <a:extLst>
                  <a:ext uri="{FF2B5EF4-FFF2-40B4-BE49-F238E27FC236}">
                    <a16:creationId xmlns:a16="http://schemas.microsoft.com/office/drawing/2014/main" id="{A350E38D-6447-D247-B905-66AB4CD78703}"/>
                  </a:ext>
                </a:extLst>
              </p:cNvPr>
              <p:cNvSpPr/>
              <p:nvPr/>
            </p:nvSpPr>
            <p:spPr bwMode="ltGray">
              <a:xfrm>
                <a:off x="9014097" y="2478516"/>
                <a:ext cx="3061481" cy="3618963"/>
              </a:xfrm>
              <a:prstGeom prst="frame">
                <a:avLst>
                  <a:gd name="adj1" fmla="val 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kumimoji="1" lang="zh-CN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6B0D202-5561-B640-A24A-379D86137813}"/>
                  </a:ext>
                </a:extLst>
              </p:cNvPr>
              <p:cNvSpPr txBox="1"/>
              <p:nvPr/>
            </p:nvSpPr>
            <p:spPr>
              <a:xfrm>
                <a:off x="6681320" y="5712444"/>
                <a:ext cx="726844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</a:rPr>
                  <a:t>进程</a:t>
                </a:r>
                <a:r>
                  <a:rPr kumimoji="1" lang="en-US" altLang="zh-CN" sz="1800" dirty="0">
                    <a:latin typeface="Microsoft YaHei" charset="-122"/>
                    <a:ea typeface="Microsoft YaHei" charset="-122"/>
                    <a:cs typeface="Microsoft YaHei" charset="-122"/>
                  </a:rPr>
                  <a:t>A</a:t>
                </a:r>
                <a:endParaRPr kumimoji="1" lang="zh-CN" altLang="en-US" sz="1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B083E8-31CA-9A42-9608-1E78C99ED254}"/>
                  </a:ext>
                </a:extLst>
              </p:cNvPr>
              <p:cNvSpPr txBox="1"/>
              <p:nvPr/>
            </p:nvSpPr>
            <p:spPr>
              <a:xfrm>
                <a:off x="10364676" y="5696457"/>
                <a:ext cx="726844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kumimoji="1"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</a:rPr>
                  <a:t>进程</a:t>
                </a:r>
                <a:r>
                  <a:rPr kumimoji="1" lang="en-US" altLang="zh-CN" sz="1800" dirty="0">
                    <a:latin typeface="Microsoft YaHei" charset="-122"/>
                    <a:ea typeface="Microsoft YaHei" charset="-122"/>
                    <a:cs typeface="Microsoft YaHei" charset="-122"/>
                  </a:rPr>
                  <a:t>B</a:t>
                </a:r>
                <a:endParaRPr kumimoji="1" lang="zh-CN" altLang="en-US" sz="1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459395-2FD8-A548-A304-3AE3B8C777C1}"/>
                  </a:ext>
                </a:extLst>
              </p:cNvPr>
              <p:cNvSpPr txBox="1"/>
              <p:nvPr/>
            </p:nvSpPr>
            <p:spPr>
              <a:xfrm>
                <a:off x="8321898" y="213360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</a:rPr>
                  <a:t>远程</a:t>
                </a:r>
                <a:r>
                  <a:rPr kumimoji="1" lang="zh-CN" altLang="en-US" sz="1800" dirty="0">
                    <a:latin typeface="Microsoft YaHei" charset="-122"/>
                    <a:ea typeface="Microsoft YaHei" charset="-122"/>
                    <a:cs typeface="Microsoft YaHei" charset="-122"/>
                  </a:rPr>
                  <a:t>调用</a:t>
                </a:r>
              </a:p>
            </p:txBody>
          </p: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197BB4ED-4A3E-2A47-962A-180EAD6BA633}"/>
                  </a:ext>
                </a:extLst>
              </p:cNvPr>
              <p:cNvCxnSpPr>
                <a:stCxn id="27" idx="3"/>
                <a:endCxn id="28" idx="1"/>
              </p:cNvCxnSpPr>
              <p:nvPr/>
            </p:nvCxnSpPr>
            <p:spPr>
              <a:xfrm>
                <a:off x="8321899" y="4250028"/>
                <a:ext cx="914399" cy="71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框架 18">
              <a:extLst>
                <a:ext uri="{FF2B5EF4-FFF2-40B4-BE49-F238E27FC236}">
                  <a16:creationId xmlns:a16="http://schemas.microsoft.com/office/drawing/2014/main" id="{1EDB08D2-A732-1648-85D9-424170FED74A}"/>
                </a:ext>
              </a:extLst>
            </p:cNvPr>
            <p:cNvSpPr/>
            <p:nvPr/>
          </p:nvSpPr>
          <p:spPr bwMode="ltGray">
            <a:xfrm>
              <a:off x="5416249" y="1674421"/>
              <a:ext cx="6159801" cy="3575093"/>
            </a:xfrm>
            <a:prstGeom prst="frame">
              <a:avLst>
                <a:gd name="adj1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9240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-122"/>
                <a:ea typeface="Microsoft YaHei" charset="-122"/>
              </a:rPr>
              <a:t>RPC</a:t>
            </a:r>
            <a:r>
              <a:rPr lang="zh-CN" altLang="en-US" sz="3600" b="1" dirty="0">
                <a:latin typeface="Microsoft YaHei" charset="-122"/>
                <a:ea typeface="Microsoft YaHei" charset="-122"/>
              </a:rPr>
              <a:t> 特点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5</a:t>
            </a:fld>
            <a:endParaRPr lang="uk-UA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C3EDC11-F08F-A34A-8CD3-A096A7925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610453"/>
              </p:ext>
            </p:extLst>
          </p:nvPr>
        </p:nvGraphicFramePr>
        <p:xfrm>
          <a:off x="1718089" y="1508713"/>
          <a:ext cx="8752646" cy="357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3029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-122"/>
                <a:ea typeface="Microsoft YaHei" charset="-122"/>
              </a:rPr>
              <a:t>RPC</a:t>
            </a:r>
            <a:r>
              <a:rPr lang="zh-CN" altLang="en-US" sz="3600" b="1" dirty="0">
                <a:latin typeface="Microsoft YaHei" charset="-122"/>
                <a:ea typeface="Microsoft YaHei" charset="-122"/>
              </a:rPr>
              <a:t> 发展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6</a:t>
            </a:fld>
            <a:endParaRPr lang="uk-UA"/>
          </a:p>
        </p:txBody>
      </p:sp>
      <p:grpSp>
        <p:nvGrpSpPr>
          <p:cNvPr id="5" name="组 26658">
            <a:extLst>
              <a:ext uri="{FF2B5EF4-FFF2-40B4-BE49-F238E27FC236}">
                <a16:creationId xmlns:a16="http://schemas.microsoft.com/office/drawing/2014/main" id="{DA6E1AAF-AD85-F740-9384-9E6D2EC112E7}"/>
              </a:ext>
            </a:extLst>
          </p:cNvPr>
          <p:cNvGrpSpPr/>
          <p:nvPr/>
        </p:nvGrpSpPr>
        <p:grpSpPr>
          <a:xfrm>
            <a:off x="421289" y="1371600"/>
            <a:ext cx="11343072" cy="4888343"/>
            <a:chOff x="437882" y="920029"/>
            <a:chExt cx="11343072" cy="4888343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3E97C6B4-979B-B149-A2AB-7FFD2990F3B0}"/>
                </a:ext>
              </a:extLst>
            </p:cNvPr>
            <p:cNvSpPr/>
            <p:nvPr/>
          </p:nvSpPr>
          <p:spPr bwMode="ltGray">
            <a:xfrm>
              <a:off x="437882" y="3129565"/>
              <a:ext cx="1133340" cy="605307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400" dirty="0"/>
                <a:t>广义</a:t>
              </a:r>
              <a:r>
                <a:rPr lang="en-US" altLang="zh-CN" sz="1400" dirty="0"/>
                <a:t>RPC</a:t>
              </a:r>
              <a:endParaRPr kumimoji="1" lang="zh-CN" altLang="en-US" sz="1400" dirty="0" err="1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9173E93E-617B-AF4E-9DED-70E7ADE061A2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571222" y="3432219"/>
              <a:ext cx="7547020" cy="20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D286B871-DB8A-CE45-A833-8B010DC674F3}"/>
                </a:ext>
              </a:extLst>
            </p:cNvPr>
            <p:cNvSpPr/>
            <p:nvPr/>
          </p:nvSpPr>
          <p:spPr bwMode="ltGray">
            <a:xfrm>
              <a:off x="1957589" y="2342345"/>
              <a:ext cx="1223493" cy="404073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/>
                <a:t>CORBA</a:t>
              </a:r>
              <a:endParaRPr kumimoji="1" lang="zh-CN" altLang="en-US" sz="1400" dirty="0" err="1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3428118-C627-604E-B137-2809BEA463B8}"/>
                </a:ext>
              </a:extLst>
            </p:cNvPr>
            <p:cNvSpPr/>
            <p:nvPr/>
          </p:nvSpPr>
          <p:spPr bwMode="ltGray">
            <a:xfrm>
              <a:off x="2398690" y="3928056"/>
              <a:ext cx="1564783" cy="391999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/>
                <a:t>DCOM</a:t>
              </a:r>
              <a:r>
                <a:rPr kumimoji="1" lang="zh-CN" altLang="en-US" sz="1400" dirty="0"/>
                <a:t>，</a:t>
              </a:r>
              <a:r>
                <a:rPr kumimoji="1" lang="en-US" altLang="zh-CN" sz="1400" dirty="0"/>
                <a:t>COM+</a:t>
              </a:r>
              <a:endParaRPr kumimoji="1" lang="zh-CN" altLang="en-US" sz="1400" dirty="0" err="1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8C9F5CA0-543E-5746-B3A9-4D54237C7DD8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1790163" y="2544382"/>
              <a:ext cx="167426" cy="8878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5577BC0-C077-1041-8AAA-04E87E62602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2073499" y="3432218"/>
              <a:ext cx="325191" cy="6918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99C88A75-37D0-464F-936B-45F0CA2F49F9}"/>
                </a:ext>
              </a:extLst>
            </p:cNvPr>
            <p:cNvSpPr/>
            <p:nvPr/>
          </p:nvSpPr>
          <p:spPr bwMode="ltGray">
            <a:xfrm>
              <a:off x="3781020" y="2341007"/>
              <a:ext cx="1223493" cy="418561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/>
                <a:t>Java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RMI</a:t>
              </a:r>
              <a:endParaRPr kumimoji="1" lang="zh-CN" altLang="en-US" sz="1400" dirty="0" err="1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5D603A90-48CE-ED45-9425-65E592671716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3016875" y="2550288"/>
              <a:ext cx="764145" cy="8952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02E8CC38-CD5F-5F42-B81E-75071A0FC1F1}"/>
                </a:ext>
              </a:extLst>
            </p:cNvPr>
            <p:cNvSpPr/>
            <p:nvPr/>
          </p:nvSpPr>
          <p:spPr bwMode="ltGray">
            <a:xfrm>
              <a:off x="4196898" y="3912361"/>
              <a:ext cx="1564783" cy="391999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 err="1"/>
                <a:t>.net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remoting</a:t>
              </a:r>
              <a:endParaRPr kumimoji="1" lang="zh-CN" altLang="en-US" sz="1400" dirty="0" err="1"/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F5E8D514-C9FB-8D40-A154-5D9627454855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3506805" y="3416523"/>
              <a:ext cx="690093" cy="6918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EB675851-39C0-7A4A-BAE6-DCAA8058E03F}"/>
                </a:ext>
              </a:extLst>
            </p:cNvPr>
            <p:cNvSpPr/>
            <p:nvPr/>
          </p:nvSpPr>
          <p:spPr bwMode="ltGray">
            <a:xfrm>
              <a:off x="5625919" y="2037228"/>
              <a:ext cx="1223493" cy="404074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/>
                <a:t>XML</a:t>
              </a:r>
              <a:r>
                <a:rPr lang="en-US" altLang="zh-CN" sz="1400" dirty="0"/>
                <a:t>-RPC</a:t>
              </a:r>
              <a:endParaRPr kumimoji="1" lang="en-US" altLang="zh-CN" sz="1400" dirty="0"/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6499CA9A-C706-884B-A9FA-6ECDEDD07FF8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5120424" y="2239265"/>
              <a:ext cx="505495" cy="1213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B1C13C14-C1D7-4542-96F5-F0DFE31E78BB}"/>
                </a:ext>
              </a:extLst>
            </p:cNvPr>
            <p:cNvSpPr/>
            <p:nvPr/>
          </p:nvSpPr>
          <p:spPr bwMode="ltGray">
            <a:xfrm>
              <a:off x="6233913" y="3913565"/>
              <a:ext cx="1223493" cy="391999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/>
                <a:t>Hessian</a:t>
              </a:r>
              <a:endParaRPr kumimoji="1" lang="en-US" altLang="zh-CN" sz="1400" dirty="0"/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152A4F6-1EBE-DB4A-9D66-BE26C9468883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5669390" y="3432217"/>
              <a:ext cx="564523" cy="6773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0207C3A-DFD5-AB43-9A4D-9C9DD922F91B}"/>
                </a:ext>
              </a:extLst>
            </p:cNvPr>
            <p:cNvSpPr/>
            <p:nvPr/>
          </p:nvSpPr>
          <p:spPr bwMode="ltGray">
            <a:xfrm>
              <a:off x="7875963" y="3916789"/>
              <a:ext cx="1223493" cy="391999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/>
                <a:t>JSON-RPC</a:t>
              </a:r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BFFFEE65-6FFC-F648-8290-4C8703D6BE09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7349004" y="3449931"/>
              <a:ext cx="526959" cy="662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EA29E8A2-E321-B94F-B525-327988700F87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9118242" y="3452747"/>
              <a:ext cx="1323831" cy="459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7A5D7B77-851D-A14A-8AB5-40D77843B3E3}"/>
                </a:ext>
              </a:extLst>
            </p:cNvPr>
            <p:cNvSpPr/>
            <p:nvPr/>
          </p:nvSpPr>
          <p:spPr bwMode="ltGray">
            <a:xfrm>
              <a:off x="9518013" y="3912361"/>
              <a:ext cx="1848119" cy="466054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400" dirty="0"/>
                <a:t>GRPC,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Thrift,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 err="1"/>
                <a:t>dubbo</a:t>
              </a:r>
              <a:endParaRPr kumimoji="1" lang="en-US" altLang="zh-CN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025E479-2354-5949-89A3-C670BFD91287}"/>
                </a:ext>
              </a:extLst>
            </p:cNvPr>
            <p:cNvSpPr txBox="1"/>
            <p:nvPr/>
          </p:nvSpPr>
          <p:spPr>
            <a:xfrm>
              <a:off x="2569335" y="1355805"/>
              <a:ext cx="2636950" cy="1485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过于复杂，各种不同的实现不兼容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1EE581F3-751D-B941-8978-D896BD03C6BF}"/>
                </a:ext>
              </a:extLst>
            </p:cNvPr>
            <p:cNvCxnSpPr>
              <a:stCxn id="10" idx="0"/>
              <a:endCxn id="26" idx="1"/>
            </p:cNvCxnSpPr>
            <p:nvPr/>
          </p:nvCxnSpPr>
          <p:spPr>
            <a:xfrm flipH="1" flipV="1">
              <a:off x="2569335" y="1430060"/>
              <a:ext cx="1" cy="9122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EFD2A18-C953-1E4E-A276-1455F513583C}"/>
                </a:ext>
              </a:extLst>
            </p:cNvPr>
            <p:cNvSpPr txBox="1"/>
            <p:nvPr/>
          </p:nvSpPr>
          <p:spPr>
            <a:xfrm>
              <a:off x="4392766" y="1763096"/>
              <a:ext cx="1037823" cy="150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基于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java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485C8490-4C19-0244-8A50-967157298FB1}"/>
                </a:ext>
              </a:extLst>
            </p:cNvPr>
            <p:cNvCxnSpPr>
              <a:stCxn id="14" idx="0"/>
              <a:endCxn id="28" idx="1"/>
            </p:cNvCxnSpPr>
            <p:nvPr/>
          </p:nvCxnSpPr>
          <p:spPr>
            <a:xfrm flipH="1" flipV="1">
              <a:off x="4392766" y="1838459"/>
              <a:ext cx="1" cy="5025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358F59-6007-3740-B033-FEFAF2C8E141}"/>
                </a:ext>
              </a:extLst>
            </p:cNvPr>
            <p:cNvSpPr txBox="1"/>
            <p:nvPr/>
          </p:nvSpPr>
          <p:spPr>
            <a:xfrm>
              <a:off x="3159075" y="4973518"/>
              <a:ext cx="1037823" cy="150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基于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win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平台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FEE88FE2-F522-3849-83D0-D8D6A433DBC0}"/>
                </a:ext>
              </a:extLst>
            </p:cNvPr>
            <p:cNvCxnSpPr>
              <a:stCxn id="30" idx="1"/>
              <a:endCxn id="11" idx="2"/>
            </p:cNvCxnSpPr>
            <p:nvPr/>
          </p:nvCxnSpPr>
          <p:spPr>
            <a:xfrm flipV="1">
              <a:off x="3159075" y="4320055"/>
              <a:ext cx="22007" cy="728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D98588-3F8A-BC40-AD05-C58D8F08AC91}"/>
                </a:ext>
              </a:extLst>
            </p:cNvPr>
            <p:cNvSpPr txBox="1"/>
            <p:nvPr/>
          </p:nvSpPr>
          <p:spPr>
            <a:xfrm>
              <a:off x="4979289" y="5011892"/>
              <a:ext cx="1037823" cy="150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基于</a:t>
              </a:r>
              <a:r>
                <a:rPr lang="en-US" altLang="zh-CN" sz="1200" dirty="0" err="1">
                  <a:latin typeface="Microsoft YaHei" charset="-122"/>
                  <a:ea typeface="Microsoft YaHei" charset="-122"/>
                  <a:cs typeface="Microsoft YaHei" charset="-122"/>
                </a:rPr>
                <a:t>.net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平台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D2A4DC9-65C3-B54F-B340-9BEDB2F366A0}"/>
                </a:ext>
              </a:extLst>
            </p:cNvPr>
            <p:cNvCxnSpPr>
              <a:stCxn id="32" idx="1"/>
              <a:endCxn id="16" idx="2"/>
            </p:cNvCxnSpPr>
            <p:nvPr/>
          </p:nvCxnSpPr>
          <p:spPr>
            <a:xfrm flipV="1">
              <a:off x="4979289" y="4304360"/>
              <a:ext cx="1" cy="782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9ED09C8-0269-574C-B454-66A517AB0C71}"/>
                </a:ext>
              </a:extLst>
            </p:cNvPr>
            <p:cNvSpPr txBox="1"/>
            <p:nvPr/>
          </p:nvSpPr>
          <p:spPr>
            <a:xfrm>
              <a:off x="6241962" y="920029"/>
              <a:ext cx="611746" cy="2393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SOAP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（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XML-RPC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标准化后的产物）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A1EF7D70-F8E5-9F4D-B776-D32FDB268373}"/>
                </a:ext>
              </a:extLst>
            </p:cNvPr>
            <p:cNvCxnSpPr>
              <a:stCxn id="18" idx="0"/>
              <a:endCxn id="34" idx="1"/>
            </p:cNvCxnSpPr>
            <p:nvPr/>
          </p:nvCxnSpPr>
          <p:spPr>
            <a:xfrm flipV="1">
              <a:off x="6237666" y="1039725"/>
              <a:ext cx="4296" cy="997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62C40B2A-DFE0-714E-B288-E20F7CF241C5}"/>
                </a:ext>
              </a:extLst>
            </p:cNvPr>
            <p:cNvCxnSpPr>
              <a:stCxn id="37" idx="1"/>
              <a:endCxn id="18" idx="2"/>
            </p:cNvCxnSpPr>
            <p:nvPr/>
          </p:nvCxnSpPr>
          <p:spPr>
            <a:xfrm flipH="1" flipV="1">
              <a:off x="6237666" y="2441302"/>
              <a:ext cx="4296" cy="778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471B62C-849E-0749-99A4-1D14B33248E7}"/>
                </a:ext>
              </a:extLst>
            </p:cNvPr>
            <p:cNvSpPr txBox="1"/>
            <p:nvPr/>
          </p:nvSpPr>
          <p:spPr>
            <a:xfrm>
              <a:off x="6241962" y="3106426"/>
              <a:ext cx="1873878" cy="2263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冗余数据多，性能底下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47CDAF24-16C3-1F4D-A989-E937C0B28E9D}"/>
                </a:ext>
              </a:extLst>
            </p:cNvPr>
            <p:cNvCxnSpPr>
              <a:stCxn id="34" idx="2"/>
              <a:endCxn id="39" idx="1"/>
            </p:cNvCxnSpPr>
            <p:nvPr/>
          </p:nvCxnSpPr>
          <p:spPr>
            <a:xfrm rot="16200000" flipH="1">
              <a:off x="6267269" y="1439987"/>
              <a:ext cx="717816" cy="15668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2FBA01C-B19B-2742-AB9E-6882E308CA33}"/>
                </a:ext>
              </a:extLst>
            </p:cNvPr>
            <p:cNvSpPr txBox="1"/>
            <p:nvPr/>
          </p:nvSpPr>
          <p:spPr>
            <a:xfrm>
              <a:off x="6704519" y="1777797"/>
              <a:ext cx="1099000" cy="1988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200" dirty="0" err="1">
                  <a:latin typeface="Microsoft YaHei" charset="-122"/>
                  <a:ea typeface="Microsoft YaHei" charset="-122"/>
                  <a:cs typeface="Microsoft YaHei" charset="-122"/>
                </a:rPr>
                <a:t>WebService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（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SOAP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私有扩展后的成熟产品）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7E52CB6B-CA25-9045-A54D-49410AABA222}"/>
                </a:ext>
              </a:extLst>
            </p:cNvPr>
            <p:cNvCxnSpPr>
              <a:stCxn id="39" idx="0"/>
              <a:endCxn id="41" idx="1"/>
            </p:cNvCxnSpPr>
            <p:nvPr/>
          </p:nvCxnSpPr>
          <p:spPr>
            <a:xfrm rot="5400000" flipH="1" flipV="1">
              <a:off x="7126036" y="1562880"/>
              <a:ext cx="342900" cy="8693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BBD76FE-AE9D-6B45-98B3-5FDDE0991CA3}"/>
                </a:ext>
              </a:extLst>
            </p:cNvPr>
            <p:cNvSpPr txBox="1"/>
            <p:nvPr/>
          </p:nvSpPr>
          <p:spPr>
            <a:xfrm>
              <a:off x="7340954" y="1367284"/>
              <a:ext cx="1319019" cy="1352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WSDL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（</a:t>
              </a:r>
              <a:r>
                <a:rPr lang="en-US" altLang="zh-CN" sz="1200" dirty="0" err="1">
                  <a:latin typeface="Microsoft YaHei" charset="-122"/>
                  <a:ea typeface="Microsoft YaHei" charset="-122"/>
                  <a:cs typeface="Microsoft YaHei" charset="-122"/>
                </a:rPr>
                <a:t>WebService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的描述语言，描述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SOAP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的，也是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XML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99500600-3BC4-6F42-A31F-77829C5BD66C}"/>
                </a:ext>
              </a:extLst>
            </p:cNvPr>
            <p:cNvCxnSpPr>
              <a:stCxn id="43" idx="0"/>
              <a:endCxn id="25" idx="2"/>
            </p:cNvCxnSpPr>
            <p:nvPr/>
          </p:nvCxnSpPr>
          <p:spPr>
            <a:xfrm flipH="1" flipV="1">
              <a:off x="10442073" y="4378415"/>
              <a:ext cx="7525" cy="1082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8A237C-380A-8448-B2E3-2BF01ECA16F7}"/>
                </a:ext>
              </a:extLst>
            </p:cNvPr>
            <p:cNvSpPr txBox="1"/>
            <p:nvPr/>
          </p:nvSpPr>
          <p:spPr>
            <a:xfrm>
              <a:off x="9118242" y="5460565"/>
              <a:ext cx="2662712" cy="3478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狭义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RPC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，底层协议二进制流的</a:t>
              </a:r>
              <a:r>
                <a:rPr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RPC</a:t>
              </a: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框架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51FC0798-C59D-3046-BDC1-0F7B7E0CE3BB}"/>
                </a:ext>
              </a:extLst>
            </p:cNvPr>
            <p:cNvCxnSpPr>
              <a:stCxn id="45" idx="1"/>
              <a:endCxn id="20" idx="2"/>
            </p:cNvCxnSpPr>
            <p:nvPr/>
          </p:nvCxnSpPr>
          <p:spPr>
            <a:xfrm flipV="1">
              <a:off x="6838139" y="4305564"/>
              <a:ext cx="7521" cy="740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8AC0005-79CC-954E-A478-6A92CEFE6231}"/>
                </a:ext>
              </a:extLst>
            </p:cNvPr>
            <p:cNvSpPr txBox="1"/>
            <p:nvPr/>
          </p:nvSpPr>
          <p:spPr>
            <a:xfrm>
              <a:off x="6838139" y="4971145"/>
              <a:ext cx="1037823" cy="150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二进制，可读性差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2917674-B116-A54A-BBB0-DA88D3A630FF}"/>
                </a:ext>
              </a:extLst>
            </p:cNvPr>
            <p:cNvSpPr txBox="1"/>
            <p:nvPr/>
          </p:nvSpPr>
          <p:spPr>
            <a:xfrm>
              <a:off x="8487716" y="4971145"/>
              <a:ext cx="1037823" cy="150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200" dirty="0">
                  <a:latin typeface="Microsoft YaHei" charset="-122"/>
                  <a:ea typeface="Microsoft YaHei" charset="-122"/>
                  <a:cs typeface="Microsoft YaHei" charset="-122"/>
                </a:rPr>
                <a:t>多种版本实现，兼容性差</a:t>
              </a:r>
              <a:endPara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E8C173F2-FAFC-B54B-BA95-C7FF4E786BE2}"/>
                </a:ext>
              </a:extLst>
            </p:cNvPr>
            <p:cNvCxnSpPr>
              <a:stCxn id="46" idx="1"/>
              <a:endCxn id="22" idx="2"/>
            </p:cNvCxnSpPr>
            <p:nvPr/>
          </p:nvCxnSpPr>
          <p:spPr>
            <a:xfrm flipH="1" flipV="1">
              <a:off x="8487710" y="4308788"/>
              <a:ext cx="6" cy="737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26928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-122"/>
                <a:ea typeface="Microsoft YaHei" charset="-122"/>
              </a:rPr>
              <a:t>RPC</a:t>
            </a:r>
            <a:r>
              <a:rPr lang="zh-CN" altLang="en-US" sz="3600" b="1" dirty="0">
                <a:latin typeface="Microsoft YaHei" charset="-122"/>
                <a:ea typeface="Microsoft YaHei" charset="-122"/>
              </a:rPr>
              <a:t> 架构 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7</a:t>
            </a:fld>
            <a:endParaRPr lang="uk-UA"/>
          </a:p>
        </p:txBody>
      </p:sp>
      <p:grpSp>
        <p:nvGrpSpPr>
          <p:cNvPr id="48" name="组 15">
            <a:extLst>
              <a:ext uri="{FF2B5EF4-FFF2-40B4-BE49-F238E27FC236}">
                <a16:creationId xmlns:a16="http://schemas.microsoft.com/office/drawing/2014/main" id="{F121FBF3-3D54-C341-B4D7-47C9710D846E}"/>
              </a:ext>
            </a:extLst>
          </p:cNvPr>
          <p:cNvGrpSpPr/>
          <p:nvPr/>
        </p:nvGrpSpPr>
        <p:grpSpPr>
          <a:xfrm>
            <a:off x="2523749" y="2102689"/>
            <a:ext cx="7138151" cy="2652621"/>
            <a:chOff x="1841679" y="837127"/>
            <a:chExt cx="7138151" cy="2652621"/>
          </a:xfrm>
        </p:grpSpPr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899A4672-65A4-E74A-826E-B3BA96B39149}"/>
                </a:ext>
              </a:extLst>
            </p:cNvPr>
            <p:cNvSpPr/>
            <p:nvPr/>
          </p:nvSpPr>
          <p:spPr bwMode="ltGray">
            <a:xfrm>
              <a:off x="2060620" y="1107583"/>
              <a:ext cx="2253803" cy="51515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dirty="0"/>
                <a:t>Client</a:t>
              </a:r>
              <a:endParaRPr kumimoji="1" lang="zh-CN" altLang="en-US" dirty="0" err="1"/>
            </a:p>
          </p:txBody>
        </p:sp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90E3A1CF-CB81-1E4C-A10B-8660EC1FB3F6}"/>
                </a:ext>
              </a:extLst>
            </p:cNvPr>
            <p:cNvSpPr/>
            <p:nvPr/>
          </p:nvSpPr>
          <p:spPr bwMode="ltGray">
            <a:xfrm>
              <a:off x="2060620" y="2715363"/>
              <a:ext cx="2253803" cy="515155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dirty="0"/>
                <a:t>Client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Stub</a:t>
              </a:r>
              <a:endParaRPr kumimoji="1" lang="zh-CN" altLang="en-US" dirty="0" err="1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F43DE450-D8CF-5F49-ABE2-E6DCF8AA72B1}"/>
                </a:ext>
              </a:extLst>
            </p:cNvPr>
            <p:cNvSpPr/>
            <p:nvPr/>
          </p:nvSpPr>
          <p:spPr bwMode="ltGray">
            <a:xfrm>
              <a:off x="6210264" y="1107583"/>
              <a:ext cx="2253803" cy="515155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/>
                <a:t>Server</a:t>
              </a:r>
              <a:endParaRPr kumimoji="1" lang="zh-CN" altLang="en-US" dirty="0" err="1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1D01678D-A4FE-A143-B3CF-A84E83C76BC7}"/>
                </a:ext>
              </a:extLst>
            </p:cNvPr>
            <p:cNvSpPr/>
            <p:nvPr/>
          </p:nvSpPr>
          <p:spPr bwMode="ltGray">
            <a:xfrm>
              <a:off x="6210264" y="2715363"/>
              <a:ext cx="2253803" cy="515155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dirty="0"/>
                <a:t>Server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Stub</a:t>
              </a:r>
              <a:endParaRPr kumimoji="1" lang="zh-CN" altLang="en-US" dirty="0" err="1"/>
            </a:p>
          </p:txBody>
        </p:sp>
        <p:sp>
          <p:nvSpPr>
            <p:cNvPr id="53" name="上箭头 52">
              <a:extLst>
                <a:ext uri="{FF2B5EF4-FFF2-40B4-BE49-F238E27FC236}">
                  <a16:creationId xmlns:a16="http://schemas.microsoft.com/office/drawing/2014/main" id="{DD397AD2-DCCA-6E44-8140-86B22B08F666}"/>
                </a:ext>
              </a:extLst>
            </p:cNvPr>
            <p:cNvSpPr/>
            <p:nvPr/>
          </p:nvSpPr>
          <p:spPr bwMode="ltGray">
            <a:xfrm>
              <a:off x="3554569" y="1797016"/>
              <a:ext cx="360000" cy="720000"/>
            </a:xfrm>
            <a:prstGeom prst="upArrow">
              <a:avLst/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/>
            </a:p>
          </p:txBody>
        </p:sp>
        <p:sp>
          <p:nvSpPr>
            <p:cNvPr id="54" name="上箭头 53">
              <a:extLst>
                <a:ext uri="{FF2B5EF4-FFF2-40B4-BE49-F238E27FC236}">
                  <a16:creationId xmlns:a16="http://schemas.microsoft.com/office/drawing/2014/main" id="{252BBAAC-E889-B648-94BE-7B576274243F}"/>
                </a:ext>
              </a:extLst>
            </p:cNvPr>
            <p:cNvSpPr/>
            <p:nvPr/>
          </p:nvSpPr>
          <p:spPr bwMode="ltGray">
            <a:xfrm>
              <a:off x="7665576" y="1797017"/>
              <a:ext cx="360000" cy="720000"/>
            </a:xfrm>
            <a:prstGeom prst="upArrow">
              <a:avLst/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/>
            </a:p>
          </p:txBody>
        </p:sp>
        <p:sp>
          <p:nvSpPr>
            <p:cNvPr id="55" name="下箭头 54">
              <a:extLst>
                <a:ext uri="{FF2B5EF4-FFF2-40B4-BE49-F238E27FC236}">
                  <a16:creationId xmlns:a16="http://schemas.microsoft.com/office/drawing/2014/main" id="{4437CC01-568C-A848-80A3-CFE0AC7D98D0}"/>
                </a:ext>
              </a:extLst>
            </p:cNvPr>
            <p:cNvSpPr/>
            <p:nvPr/>
          </p:nvSpPr>
          <p:spPr bwMode="ltGray">
            <a:xfrm>
              <a:off x="6663170" y="1828982"/>
              <a:ext cx="360000" cy="720000"/>
            </a:xfrm>
            <a:prstGeom prst="downArrow">
              <a:avLst/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/>
            </a:p>
          </p:txBody>
        </p:sp>
        <p:sp>
          <p:nvSpPr>
            <p:cNvPr id="56" name="下箭头 55">
              <a:extLst>
                <a:ext uri="{FF2B5EF4-FFF2-40B4-BE49-F238E27FC236}">
                  <a16:creationId xmlns:a16="http://schemas.microsoft.com/office/drawing/2014/main" id="{1B7C86FB-79FA-6E4C-A706-16D8CEBF91BC}"/>
                </a:ext>
              </a:extLst>
            </p:cNvPr>
            <p:cNvSpPr/>
            <p:nvPr/>
          </p:nvSpPr>
          <p:spPr bwMode="ltGray">
            <a:xfrm>
              <a:off x="2552163" y="1809050"/>
              <a:ext cx="360000" cy="720000"/>
            </a:xfrm>
            <a:prstGeom prst="downArrow">
              <a:avLst/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/>
            </a:p>
          </p:txBody>
        </p:sp>
        <p:sp>
          <p:nvSpPr>
            <p:cNvPr id="57" name="左右箭头 56">
              <a:extLst>
                <a:ext uri="{FF2B5EF4-FFF2-40B4-BE49-F238E27FC236}">
                  <a16:creationId xmlns:a16="http://schemas.microsoft.com/office/drawing/2014/main" id="{463CEB68-6E11-8742-B7B5-13018EB88BCE}"/>
                </a:ext>
              </a:extLst>
            </p:cNvPr>
            <p:cNvSpPr/>
            <p:nvPr/>
          </p:nvSpPr>
          <p:spPr bwMode="ltGray">
            <a:xfrm>
              <a:off x="4659398" y="2732188"/>
              <a:ext cx="1268907" cy="422923"/>
            </a:xfrm>
            <a:prstGeom prst="leftRightArrow">
              <a:avLst/>
            </a:prstGeom>
            <a:solidFill>
              <a:srgbClr val="FFC000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2074C8D-FE9F-3E40-B5DC-071009C233CC}"/>
                </a:ext>
              </a:extLst>
            </p:cNvPr>
            <p:cNvSpPr txBox="1"/>
            <p:nvPr/>
          </p:nvSpPr>
          <p:spPr>
            <a:xfrm>
              <a:off x="2870611" y="2012423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600" dirty="0"/>
                <a:t>调用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7F48892-21EA-F248-A96C-BE99C658D3F7}"/>
                </a:ext>
              </a:extLst>
            </p:cNvPr>
            <p:cNvSpPr txBox="1"/>
            <p:nvPr/>
          </p:nvSpPr>
          <p:spPr>
            <a:xfrm>
              <a:off x="3956461" y="202925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600" dirty="0"/>
                <a:t>返回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86F0C50-55D2-174E-B691-A72A92E556CF}"/>
                </a:ext>
              </a:extLst>
            </p:cNvPr>
            <p:cNvSpPr txBox="1"/>
            <p:nvPr/>
          </p:nvSpPr>
          <p:spPr>
            <a:xfrm>
              <a:off x="8065430" y="206726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600" dirty="0"/>
                <a:t>返回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CCDC1C7-8E76-1249-8AAA-F55C49BF2762}"/>
                </a:ext>
              </a:extLst>
            </p:cNvPr>
            <p:cNvSpPr txBox="1"/>
            <p:nvPr/>
          </p:nvSpPr>
          <p:spPr>
            <a:xfrm>
              <a:off x="7027623" y="2048173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600" dirty="0"/>
                <a:t>调用</a:t>
              </a:r>
            </a:p>
          </p:txBody>
        </p:sp>
        <p:sp>
          <p:nvSpPr>
            <p:cNvPr id="62" name="框架 61">
              <a:extLst>
                <a:ext uri="{FF2B5EF4-FFF2-40B4-BE49-F238E27FC236}">
                  <a16:creationId xmlns:a16="http://schemas.microsoft.com/office/drawing/2014/main" id="{B6F7BBDB-D320-D04F-A44F-12A4C886B7C0}"/>
                </a:ext>
              </a:extLst>
            </p:cNvPr>
            <p:cNvSpPr/>
            <p:nvPr/>
          </p:nvSpPr>
          <p:spPr bwMode="ltGray">
            <a:xfrm>
              <a:off x="1841679" y="837127"/>
              <a:ext cx="2817719" cy="2601532"/>
            </a:xfrm>
            <a:prstGeom prst="frame">
              <a:avLst>
                <a:gd name="adj1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框架 62">
              <a:extLst>
                <a:ext uri="{FF2B5EF4-FFF2-40B4-BE49-F238E27FC236}">
                  <a16:creationId xmlns:a16="http://schemas.microsoft.com/office/drawing/2014/main" id="{7F976495-FB8C-B54F-9FFF-F17B15340634}"/>
                </a:ext>
              </a:extLst>
            </p:cNvPr>
            <p:cNvSpPr/>
            <p:nvPr/>
          </p:nvSpPr>
          <p:spPr bwMode="ltGray">
            <a:xfrm>
              <a:off x="5928305" y="888216"/>
              <a:ext cx="2817719" cy="2601532"/>
            </a:xfrm>
            <a:prstGeom prst="frame">
              <a:avLst>
                <a:gd name="adj1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8D8CC95-6745-9647-82FC-292F4959DA53}"/>
                </a:ext>
              </a:extLst>
            </p:cNvPr>
            <p:cNvSpPr txBox="1"/>
            <p:nvPr/>
          </p:nvSpPr>
          <p:spPr>
            <a:xfrm>
              <a:off x="4881304" y="2498294"/>
              <a:ext cx="914400" cy="2338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600" dirty="0"/>
                <a:t>网络消息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04134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-122"/>
                <a:ea typeface="Microsoft YaHei" charset="-122"/>
              </a:rPr>
              <a:t>RPC</a:t>
            </a:r>
            <a:r>
              <a:rPr lang="zh-CN" altLang="en-US" sz="3600" b="1" dirty="0">
                <a:latin typeface="Microsoft YaHei" charset="-122"/>
                <a:ea typeface="Microsoft YaHei" charset="-122"/>
              </a:rPr>
              <a:t>实际使用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8</a:t>
            </a:fld>
            <a:endParaRPr lang="uk-UA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9B7D1D-78E8-674E-A411-9CFF7C222CFB}"/>
              </a:ext>
            </a:extLst>
          </p:cNvPr>
          <p:cNvSpPr txBox="1"/>
          <p:nvPr/>
        </p:nvSpPr>
        <p:spPr>
          <a:xfrm>
            <a:off x="609599" y="1529378"/>
            <a:ext cx="10966449" cy="29213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gRPC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开源的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框架，官网地址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https://grpc.io/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985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testwa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9356679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Microsoft YaHei" charset="-122"/>
                <a:ea typeface="Microsoft YaHei" charset="-122"/>
              </a:rPr>
              <a:t>二期作业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925300" y="6403975"/>
            <a:ext cx="263525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AD06A5-A9A8-C94B-B7AF-110B1A60A161}" type="slidenum">
              <a:rPr lang="uk-UA" altLang="zh-CN" smtClean="0"/>
              <a:pPr>
                <a:defRPr/>
              </a:pPr>
              <a:t>9</a:t>
            </a:fld>
            <a:endParaRPr lang="uk-UA"/>
          </a:p>
        </p:txBody>
      </p:sp>
      <p:sp>
        <p:nvSpPr>
          <p:cNvPr id="2" name="文本框 1"/>
          <p:cNvSpPr txBox="1"/>
          <p:nvPr/>
        </p:nvSpPr>
        <p:spPr>
          <a:xfrm>
            <a:off x="609600" y="1371599"/>
            <a:ext cx="10773103" cy="484001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改造以前的作业为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Restful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风格形式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名词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小写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下划线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尽量不出现动词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get/post/put/delete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完成一个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gRPC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服务器和客户端的搭建，熟悉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proto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文件格式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Client</a:t>
            </a:r>
          </a:p>
          <a:p>
            <a:pPr marL="798513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Proto</a:t>
            </a:r>
          </a:p>
        </p:txBody>
      </p:sp>
    </p:spTree>
    <p:extLst>
      <p:ext uri="{BB962C8B-B14F-4D97-AF65-F5344CB8AC3E}">
        <p14:creationId xmlns:p14="http://schemas.microsoft.com/office/powerpoint/2010/main" val="1160172361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6_HPE_Standard_Metric_16x9_v2">
  <a:themeElements>
    <a:clrScheme name="Custom 29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00B388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7_HPE_Standard_Metric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E">
    <a:dk1>
      <a:sysClr val="windowText" lastClr="000000"/>
    </a:dk1>
    <a:lt1>
      <a:sysClr val="window" lastClr="FFFFFF"/>
    </a:lt1>
    <a:dk2>
      <a:srgbClr val="425563"/>
    </a:dk2>
    <a:lt2>
      <a:srgbClr val="C6C9CA"/>
    </a:lt2>
    <a:accent1>
      <a:srgbClr val="425563"/>
    </a:accent1>
    <a:accent2>
      <a:srgbClr val="2AD2C9"/>
    </a:accent2>
    <a:accent3>
      <a:srgbClr val="FF8D6D"/>
    </a:accent3>
    <a:accent4>
      <a:srgbClr val="5B4767"/>
    </a:accent4>
    <a:accent5>
      <a:srgbClr val="617D78"/>
    </a:accent5>
    <a:accent6>
      <a:srgbClr val="C6C9CA"/>
    </a:accent6>
    <a:hlink>
      <a:srgbClr val="617D78"/>
    </a:hlink>
    <a:folHlink>
      <a:srgbClr val="87878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6B8CC0-5FDF-4962-8A4E-7DB3506F5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8641355-2DDD-4391-B1EB-00612E7BBBDE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31917</TotalTime>
  <Words>309</Words>
  <Application>Microsoft Macintosh PowerPoint</Application>
  <PresentationFormat>自定义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</vt:lpstr>
      <vt:lpstr>HP Simplified</vt:lpstr>
      <vt:lpstr>Metric Bold</vt:lpstr>
      <vt:lpstr>Metric Regular</vt:lpstr>
      <vt:lpstr>Arial</vt:lpstr>
      <vt:lpstr>6_HPE_Standard_Metric_16x9_v2</vt:lpstr>
      <vt:lpstr>7_HPE_Standard_Metric_16x9_v2</vt:lpstr>
      <vt:lpstr>实习生培训</vt:lpstr>
      <vt:lpstr>PowerPoint 演示文稿</vt:lpstr>
      <vt:lpstr>Restful</vt:lpstr>
      <vt:lpstr>RPC 概念</vt:lpstr>
      <vt:lpstr>RPC 特点 </vt:lpstr>
      <vt:lpstr>RPC 发展 </vt:lpstr>
      <vt:lpstr>RPC 架构 </vt:lpstr>
      <vt:lpstr>RPC实际使用</vt:lpstr>
      <vt:lpstr>二期作业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Today presentation notes to speaker</dc:title>
  <dc:creator>Delphine Feyeux-Lancon</dc:creator>
  <cp:lastModifiedBy>wen wen</cp:lastModifiedBy>
  <cp:revision>943</cp:revision>
  <cp:lastPrinted>2018-07-30T04:21:23Z</cp:lastPrinted>
  <dcterms:created xsi:type="dcterms:W3CDTF">2014-09-23T16:01:49Z</dcterms:created>
  <dcterms:modified xsi:type="dcterms:W3CDTF">2020-03-22T08:10:54Z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