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5.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6.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45" r:id="rId4"/>
    <p:sldMasterId id="2147484554" r:id="rId5"/>
  </p:sldMasterIdLst>
  <p:notesMasterIdLst>
    <p:notesMasterId r:id="rId36"/>
  </p:notesMasterIdLst>
  <p:handoutMasterIdLst>
    <p:handoutMasterId r:id="rId37"/>
  </p:handoutMasterIdLst>
  <p:sldIdLst>
    <p:sldId id="573" r:id="rId6"/>
    <p:sldId id="631" r:id="rId7"/>
    <p:sldId id="574" r:id="rId8"/>
    <p:sldId id="575" r:id="rId9"/>
    <p:sldId id="576" r:id="rId10"/>
    <p:sldId id="577" r:id="rId11"/>
    <p:sldId id="578" r:id="rId12"/>
    <p:sldId id="579" r:id="rId13"/>
    <p:sldId id="580" r:id="rId14"/>
    <p:sldId id="581" r:id="rId15"/>
    <p:sldId id="582" r:id="rId16"/>
    <p:sldId id="583" r:id="rId17"/>
    <p:sldId id="633" r:id="rId18"/>
    <p:sldId id="634" r:id="rId19"/>
    <p:sldId id="613" r:id="rId20"/>
    <p:sldId id="614" r:id="rId21"/>
    <p:sldId id="615" r:id="rId22"/>
    <p:sldId id="616" r:id="rId23"/>
    <p:sldId id="617" r:id="rId24"/>
    <p:sldId id="618" r:id="rId25"/>
    <p:sldId id="619" r:id="rId26"/>
    <p:sldId id="620" r:id="rId27"/>
    <p:sldId id="623" r:id="rId28"/>
    <p:sldId id="624" r:id="rId29"/>
    <p:sldId id="625" r:id="rId30"/>
    <p:sldId id="626" r:id="rId31"/>
    <p:sldId id="627" r:id="rId32"/>
    <p:sldId id="628" r:id="rId33"/>
    <p:sldId id="630" r:id="rId34"/>
    <p:sldId id="570" r:id="rId35"/>
  </p:sldIdLst>
  <p:sldSz cx="12188825" cy="6858000"/>
  <p:notesSz cx="6858000" cy="9144000"/>
  <p:custDataLst>
    <p:tags r:id="rId38"/>
  </p:custDataLst>
  <p:defaultTextStyle>
    <a:defPPr>
      <a:defRPr lang="en-US"/>
    </a:defPPr>
    <a:lvl1pPr algn="l" defTabSz="912813" rtl="0" eaLnBrk="0" fontAlgn="base" hangingPunct="0">
      <a:spcBef>
        <a:spcPct val="0"/>
      </a:spcBef>
      <a:spcAft>
        <a:spcPct val="0"/>
      </a:spcAft>
      <a:defRPr kumimoji="1" sz="1900" kern="1200">
        <a:solidFill>
          <a:schemeClr val="tx1"/>
        </a:solidFill>
        <a:latin typeface="Metric Regular" charset="0"/>
        <a:ea typeface="宋体" charset="-122"/>
        <a:cs typeface="+mn-cs"/>
      </a:defRPr>
    </a:lvl1pPr>
    <a:lvl2pPr marL="455613" indent="1588" algn="l" defTabSz="912813" rtl="0" eaLnBrk="0" fontAlgn="base" hangingPunct="0">
      <a:spcBef>
        <a:spcPct val="0"/>
      </a:spcBef>
      <a:spcAft>
        <a:spcPct val="0"/>
      </a:spcAft>
      <a:defRPr kumimoji="1" sz="1900" kern="1200">
        <a:solidFill>
          <a:schemeClr val="tx1"/>
        </a:solidFill>
        <a:latin typeface="Metric Regular" charset="0"/>
        <a:ea typeface="宋体" charset="-122"/>
        <a:cs typeface="+mn-cs"/>
      </a:defRPr>
    </a:lvl2pPr>
    <a:lvl3pPr marL="912813" indent="1588" algn="l" defTabSz="912813" rtl="0" eaLnBrk="0" fontAlgn="base" hangingPunct="0">
      <a:spcBef>
        <a:spcPct val="0"/>
      </a:spcBef>
      <a:spcAft>
        <a:spcPct val="0"/>
      </a:spcAft>
      <a:defRPr kumimoji="1" sz="1900" kern="1200">
        <a:solidFill>
          <a:schemeClr val="tx1"/>
        </a:solidFill>
        <a:latin typeface="Metric Regular" charset="0"/>
        <a:ea typeface="宋体" charset="-122"/>
        <a:cs typeface="+mn-cs"/>
      </a:defRPr>
    </a:lvl3pPr>
    <a:lvl4pPr marL="1370013" indent="1588" algn="l" defTabSz="912813" rtl="0" eaLnBrk="0" fontAlgn="base" hangingPunct="0">
      <a:spcBef>
        <a:spcPct val="0"/>
      </a:spcBef>
      <a:spcAft>
        <a:spcPct val="0"/>
      </a:spcAft>
      <a:defRPr kumimoji="1" sz="1900" kern="1200">
        <a:solidFill>
          <a:schemeClr val="tx1"/>
        </a:solidFill>
        <a:latin typeface="Metric Regular" charset="0"/>
        <a:ea typeface="宋体" charset="-122"/>
        <a:cs typeface="+mn-cs"/>
      </a:defRPr>
    </a:lvl4pPr>
    <a:lvl5pPr marL="1827213" indent="1588" algn="l" defTabSz="912813" rtl="0" eaLnBrk="0" fontAlgn="base" hangingPunct="0">
      <a:spcBef>
        <a:spcPct val="0"/>
      </a:spcBef>
      <a:spcAft>
        <a:spcPct val="0"/>
      </a:spcAft>
      <a:defRPr kumimoji="1" sz="1900" kern="1200">
        <a:solidFill>
          <a:schemeClr val="tx1"/>
        </a:solidFill>
        <a:latin typeface="Metric Regular" charset="0"/>
        <a:ea typeface="宋体" charset="-122"/>
        <a:cs typeface="+mn-cs"/>
      </a:defRPr>
    </a:lvl5pPr>
    <a:lvl6pPr marL="2286000" algn="l" defTabSz="914400" rtl="0" eaLnBrk="1" latinLnBrk="0" hangingPunct="1">
      <a:defRPr kumimoji="1" sz="1900" kern="1200">
        <a:solidFill>
          <a:schemeClr val="tx1"/>
        </a:solidFill>
        <a:latin typeface="Metric Regular" charset="0"/>
        <a:ea typeface="宋体" charset="-122"/>
        <a:cs typeface="+mn-cs"/>
      </a:defRPr>
    </a:lvl6pPr>
    <a:lvl7pPr marL="2743200" algn="l" defTabSz="914400" rtl="0" eaLnBrk="1" latinLnBrk="0" hangingPunct="1">
      <a:defRPr kumimoji="1" sz="1900" kern="1200">
        <a:solidFill>
          <a:schemeClr val="tx1"/>
        </a:solidFill>
        <a:latin typeface="Metric Regular" charset="0"/>
        <a:ea typeface="宋体" charset="-122"/>
        <a:cs typeface="+mn-cs"/>
      </a:defRPr>
    </a:lvl7pPr>
    <a:lvl8pPr marL="3200400" algn="l" defTabSz="914400" rtl="0" eaLnBrk="1" latinLnBrk="0" hangingPunct="1">
      <a:defRPr kumimoji="1" sz="1900" kern="1200">
        <a:solidFill>
          <a:schemeClr val="tx1"/>
        </a:solidFill>
        <a:latin typeface="Metric Regular" charset="0"/>
        <a:ea typeface="宋体" charset="-122"/>
        <a:cs typeface="+mn-cs"/>
      </a:defRPr>
    </a:lvl8pPr>
    <a:lvl9pPr marL="3657600" algn="l" defTabSz="914400" rtl="0" eaLnBrk="1" latinLnBrk="0" hangingPunct="1">
      <a:defRPr kumimoji="1" sz="1900" kern="1200">
        <a:solidFill>
          <a:schemeClr val="tx1"/>
        </a:solidFill>
        <a:latin typeface="Metric Regular"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orient="horz" pos="816">
          <p15:clr>
            <a:srgbClr val="A4A3A4"/>
          </p15:clr>
        </p15:guide>
        <p15:guide id="3" orient="horz" pos="3840">
          <p15:clr>
            <a:srgbClr val="A4A3A4"/>
          </p15:clr>
        </p15:guide>
        <p15:guide id="4" orient="horz" pos="1056">
          <p15:clr>
            <a:srgbClr val="A4A3A4"/>
          </p15:clr>
        </p15:guide>
        <p15:guide id="5" pos="3839">
          <p15:clr>
            <a:srgbClr val="A4A3A4"/>
          </p15:clr>
        </p15:guide>
        <p15:guide id="6" pos="384">
          <p15:clr>
            <a:srgbClr val="A4A3A4"/>
          </p15:clr>
        </p15:guide>
        <p15:guide id="7" pos="729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91"/>
    <p:restoredTop sz="74458"/>
  </p:normalViewPr>
  <p:slideViewPr>
    <p:cSldViewPr snapToGrid="0">
      <p:cViewPr>
        <p:scale>
          <a:sx n="114" d="100"/>
          <a:sy n="114" d="100"/>
        </p:scale>
        <p:origin x="1768" y="184"/>
      </p:cViewPr>
      <p:guideLst>
        <p:guide orient="horz" pos="2160"/>
        <p:guide orient="horz" pos="816"/>
        <p:guide orient="horz" pos="3840"/>
        <p:guide orient="horz" pos="1056"/>
        <p:guide pos="3839"/>
        <p:guide pos="384"/>
        <p:guide pos="7295"/>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8" d="100"/>
          <a:sy n="68" d="100"/>
        </p:scale>
        <p:origin x="3101" y="5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notesMaster" Target="notesMasters/notes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handoutMaster" Target="handoutMasters/handoutMaster1.xml"/><Relationship Id="rId38" Type="http://schemas.openxmlformats.org/officeDocument/2006/relationships/tags" Target="tags/tag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B28B8C-FBCA-6744-8074-023DBDD9C00E}"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675E7888-0BCD-E444-95A5-1742D38C1B4C}">
      <dgm:prSet custT="1"/>
      <dgm:spPr/>
      <dgm:t>
        <a:bodyPr/>
        <a:lstStyle/>
        <a:p>
          <a:pPr rtl="0"/>
          <a:r>
            <a:rPr kumimoji="1" lang="en-US" altLang="zh-CN" sz="1600" dirty="0" smtClean="0"/>
            <a:t>1</a:t>
          </a:r>
          <a:r>
            <a:rPr kumimoji="1" lang="zh-CN" altLang="en-US" sz="1600" dirty="0" smtClean="0"/>
            <a:t>、语言中立，支持多种语言</a:t>
          </a:r>
          <a:endParaRPr lang="zh-CN" altLang="en-US" sz="1600" dirty="0"/>
        </a:p>
      </dgm:t>
    </dgm:pt>
    <dgm:pt modelId="{BB8C5B2E-AEC9-3444-A1FA-8F7F55539C39}" type="parTrans" cxnId="{78CF7E86-7686-014E-853E-F51A4FD510D1}">
      <dgm:prSet/>
      <dgm:spPr/>
      <dgm:t>
        <a:bodyPr/>
        <a:lstStyle/>
        <a:p>
          <a:endParaRPr lang="zh-CN" altLang="en-US" sz="1600"/>
        </a:p>
      </dgm:t>
    </dgm:pt>
    <dgm:pt modelId="{8F42CBF0-B23E-014C-AC10-CAFFD277A0A0}" type="sibTrans" cxnId="{78CF7E86-7686-014E-853E-F51A4FD510D1}">
      <dgm:prSet/>
      <dgm:spPr/>
      <dgm:t>
        <a:bodyPr/>
        <a:lstStyle/>
        <a:p>
          <a:endParaRPr lang="zh-CN" altLang="en-US" sz="1600"/>
        </a:p>
      </dgm:t>
    </dgm:pt>
    <dgm:pt modelId="{3DEA1FCE-040D-9A4B-B43E-2DD5004F60DA}">
      <dgm:prSet custT="1"/>
      <dgm:spPr/>
      <dgm:t>
        <a:bodyPr/>
        <a:lstStyle/>
        <a:p>
          <a:pPr rtl="0"/>
          <a:r>
            <a:rPr kumimoji="1" lang="en-US" altLang="zh-CN" sz="1600" dirty="0" smtClean="0"/>
            <a:t>3</a:t>
          </a:r>
          <a:r>
            <a:rPr kumimoji="1" lang="zh-CN" altLang="en-US" sz="1600" dirty="0" smtClean="0"/>
            <a:t>、通信协议基于标准的 </a:t>
          </a:r>
          <a:r>
            <a:rPr kumimoji="1" lang="en-US" altLang="zh-CN" sz="1600" dirty="0" smtClean="0"/>
            <a:t>HTTP/2</a:t>
          </a:r>
          <a:r>
            <a:rPr kumimoji="1" lang="zh-CN" altLang="en-US" sz="1600" dirty="0" smtClean="0"/>
            <a:t> 设计，支持双向流、消息头压缩、单 </a:t>
          </a:r>
          <a:r>
            <a:rPr kumimoji="1" lang="en-US" altLang="zh-CN" sz="1600" dirty="0" smtClean="0"/>
            <a:t>TCP</a:t>
          </a:r>
          <a:r>
            <a:rPr kumimoji="1" lang="zh-CN" altLang="en-US" sz="1600" dirty="0" smtClean="0"/>
            <a:t> 的多路复用、服务端推送等特性，这些特性使得 </a:t>
          </a:r>
          <a:r>
            <a:rPr kumimoji="1" lang="en-US" altLang="zh-CN" sz="1600" dirty="0" err="1" smtClean="0"/>
            <a:t>gRPC</a:t>
          </a:r>
          <a:r>
            <a:rPr kumimoji="1" lang="zh-CN" altLang="en-US" sz="1600" dirty="0" smtClean="0"/>
            <a:t> 在移动端设备上更加省电和节省网络流量</a:t>
          </a:r>
          <a:endParaRPr lang="zh-CN" altLang="en-US" sz="1600" dirty="0"/>
        </a:p>
      </dgm:t>
    </dgm:pt>
    <dgm:pt modelId="{96C5E38E-22FF-D740-9DC3-8E850622397B}" type="parTrans" cxnId="{CF2A7E7C-65A6-9444-BD76-82AB1677B222}">
      <dgm:prSet/>
      <dgm:spPr/>
      <dgm:t>
        <a:bodyPr/>
        <a:lstStyle/>
        <a:p>
          <a:endParaRPr lang="zh-CN" altLang="en-US" sz="1600"/>
        </a:p>
      </dgm:t>
    </dgm:pt>
    <dgm:pt modelId="{D46B6FC6-3AC2-7E4E-953E-C611F51C45E6}" type="sibTrans" cxnId="{CF2A7E7C-65A6-9444-BD76-82AB1677B222}">
      <dgm:prSet/>
      <dgm:spPr/>
      <dgm:t>
        <a:bodyPr/>
        <a:lstStyle/>
        <a:p>
          <a:endParaRPr lang="zh-CN" altLang="en-US" sz="1600"/>
        </a:p>
      </dgm:t>
    </dgm:pt>
    <dgm:pt modelId="{0FC45351-F8CE-164B-8A22-A4204D1C007E}">
      <dgm:prSet custT="1"/>
      <dgm:spPr/>
      <dgm:t>
        <a:bodyPr/>
        <a:lstStyle/>
        <a:p>
          <a:pPr rtl="0"/>
          <a:r>
            <a:rPr kumimoji="1" lang="en-US" altLang="zh-CN" sz="1600" dirty="0" smtClean="0"/>
            <a:t>4</a:t>
          </a:r>
          <a:r>
            <a:rPr kumimoji="1" lang="zh-CN" altLang="en-US" sz="1600" dirty="0" smtClean="0"/>
            <a:t>、序列化支持 </a:t>
          </a:r>
          <a:r>
            <a:rPr kumimoji="1" lang="en-US" altLang="zh-CN" sz="1600" dirty="0" smtClean="0"/>
            <a:t>PB</a:t>
          </a:r>
          <a:r>
            <a:rPr kumimoji="1" lang="zh-CN" altLang="en-US" sz="1600" dirty="0" smtClean="0"/>
            <a:t>（</a:t>
          </a:r>
          <a:r>
            <a:rPr kumimoji="1" lang="en-US" altLang="zh-CN" sz="1600" dirty="0" smtClean="0"/>
            <a:t>Protocol</a:t>
          </a:r>
          <a:r>
            <a:rPr kumimoji="1" lang="zh-CN" altLang="en-US" sz="1600" dirty="0" smtClean="0"/>
            <a:t> </a:t>
          </a:r>
          <a:r>
            <a:rPr kumimoji="1" lang="en-US" altLang="zh-CN" sz="1600" dirty="0" smtClean="0"/>
            <a:t>Buffer</a:t>
          </a:r>
          <a:r>
            <a:rPr kumimoji="1" lang="zh-CN" altLang="en-US" sz="1600" dirty="0" smtClean="0"/>
            <a:t>） 和 </a:t>
          </a:r>
          <a:r>
            <a:rPr kumimoji="1" lang="en-US" altLang="zh-CN" sz="1600" dirty="0" smtClean="0"/>
            <a:t>JSON</a:t>
          </a:r>
          <a:r>
            <a:rPr kumimoji="1" lang="zh-CN" altLang="en-US" sz="1600" dirty="0" smtClean="0"/>
            <a:t>，</a:t>
          </a:r>
          <a:r>
            <a:rPr kumimoji="1" lang="en-US" altLang="zh-CN" sz="1600" dirty="0" smtClean="0"/>
            <a:t>PB</a:t>
          </a:r>
          <a:r>
            <a:rPr kumimoji="1" lang="zh-CN" altLang="en-US" sz="1600" dirty="0" smtClean="0"/>
            <a:t> 是一种语言无关的高性能序列化框架，基于 </a:t>
          </a:r>
          <a:r>
            <a:rPr kumimoji="1" lang="en-US" altLang="zh-CN" sz="1600" dirty="0" smtClean="0"/>
            <a:t>HTTP/2</a:t>
          </a:r>
          <a:r>
            <a:rPr kumimoji="1" lang="zh-CN" altLang="en-US" sz="1600" dirty="0" smtClean="0"/>
            <a:t> </a:t>
          </a:r>
          <a:r>
            <a:rPr kumimoji="1" lang="en-US" altLang="zh-CN" sz="1600" dirty="0" smtClean="0"/>
            <a:t>+</a:t>
          </a:r>
          <a:r>
            <a:rPr kumimoji="1" lang="zh-CN" altLang="en-US" sz="1600" dirty="0" smtClean="0"/>
            <a:t> </a:t>
          </a:r>
          <a:r>
            <a:rPr kumimoji="1" lang="en-US" altLang="zh-CN" sz="1600" dirty="0" smtClean="0"/>
            <a:t>PB</a:t>
          </a:r>
          <a:r>
            <a:rPr kumimoji="1" lang="zh-CN" altLang="en-US" sz="1600" dirty="0" smtClean="0"/>
            <a:t>，保障了 </a:t>
          </a:r>
          <a:r>
            <a:rPr kumimoji="1" lang="en-US" altLang="zh-CN" sz="1600" dirty="0" smtClean="0"/>
            <a:t>RPC</a:t>
          </a:r>
          <a:r>
            <a:rPr kumimoji="1" lang="zh-CN" altLang="en-US" sz="1600" dirty="0" smtClean="0"/>
            <a:t> 调用的高性能</a:t>
          </a:r>
          <a:endParaRPr lang="zh-CN" altLang="en-US" sz="1600" dirty="0"/>
        </a:p>
      </dgm:t>
    </dgm:pt>
    <dgm:pt modelId="{2C12593A-845F-2A43-B357-6B304D5AE97D}" type="parTrans" cxnId="{BE511D0C-3D9A-7B41-8FFC-71AB1FBB25E0}">
      <dgm:prSet/>
      <dgm:spPr/>
      <dgm:t>
        <a:bodyPr/>
        <a:lstStyle/>
        <a:p>
          <a:endParaRPr lang="zh-CN" altLang="en-US" sz="1600"/>
        </a:p>
      </dgm:t>
    </dgm:pt>
    <dgm:pt modelId="{B14D9A9D-193B-6A42-B3FC-67AC9E7F2484}" type="sibTrans" cxnId="{BE511D0C-3D9A-7B41-8FFC-71AB1FBB25E0}">
      <dgm:prSet/>
      <dgm:spPr/>
      <dgm:t>
        <a:bodyPr/>
        <a:lstStyle/>
        <a:p>
          <a:endParaRPr lang="zh-CN" altLang="en-US" sz="1600"/>
        </a:p>
      </dgm:t>
    </dgm:pt>
    <dgm:pt modelId="{0BE82E10-0381-7F4A-83CE-A269E5E64B92}">
      <dgm:prSet custT="1"/>
      <dgm:spPr/>
      <dgm:t>
        <a:bodyPr/>
        <a:lstStyle/>
        <a:p>
          <a:pPr rtl="0"/>
          <a:r>
            <a:rPr kumimoji="1" lang="en-US" altLang="zh-CN" sz="1600" dirty="0" smtClean="0"/>
            <a:t>2</a:t>
          </a:r>
          <a:r>
            <a:rPr kumimoji="1" lang="zh-CN" altLang="en-US" sz="1600" dirty="0" smtClean="0"/>
            <a:t>、基于 </a:t>
          </a:r>
          <a:r>
            <a:rPr kumimoji="1" lang="en-US" altLang="zh-CN" sz="1600" dirty="0" smtClean="0"/>
            <a:t>IDL</a:t>
          </a:r>
          <a:r>
            <a:rPr kumimoji="1" lang="zh-CN" altLang="en-US" sz="1600" dirty="0" smtClean="0"/>
            <a:t> 文件定义服务，通过 </a:t>
          </a:r>
          <a:r>
            <a:rPr kumimoji="1" lang="en-US" altLang="zh-CN" sz="1600" dirty="0" smtClean="0"/>
            <a:t>proto3</a:t>
          </a:r>
          <a:r>
            <a:rPr kumimoji="1" lang="zh-CN" altLang="en-US" sz="1600" dirty="0" smtClean="0"/>
            <a:t> 工具生成指定语言的数据结构、服务端接口以及客户端 </a:t>
          </a:r>
          <a:r>
            <a:rPr kumimoji="1" lang="en-US" altLang="zh-CN" sz="1600" dirty="0" smtClean="0"/>
            <a:t>Stub</a:t>
          </a:r>
          <a:endParaRPr lang="zh-CN" altLang="en-US" sz="1600" dirty="0"/>
        </a:p>
      </dgm:t>
    </dgm:pt>
    <dgm:pt modelId="{C533E9BD-3CC1-9944-99CE-1EC8AB56DA97}" type="parTrans" cxnId="{3484CB06-4061-7749-934F-34A56ACF72FB}">
      <dgm:prSet/>
      <dgm:spPr/>
      <dgm:t>
        <a:bodyPr/>
        <a:lstStyle/>
        <a:p>
          <a:endParaRPr lang="zh-CN" altLang="en-US" sz="1600"/>
        </a:p>
      </dgm:t>
    </dgm:pt>
    <dgm:pt modelId="{9C4984A0-4FDE-E54E-B903-8B34BC1970F7}" type="sibTrans" cxnId="{3484CB06-4061-7749-934F-34A56ACF72FB}">
      <dgm:prSet/>
      <dgm:spPr/>
      <dgm:t>
        <a:bodyPr/>
        <a:lstStyle/>
        <a:p>
          <a:endParaRPr lang="zh-CN" altLang="en-US" sz="1600"/>
        </a:p>
      </dgm:t>
    </dgm:pt>
    <dgm:pt modelId="{58875971-51EF-3440-862B-9BCDB7ED1FBB}" type="pres">
      <dgm:prSet presAssocID="{0BB28B8C-FBCA-6744-8074-023DBDD9C00E}" presName="linear" presStyleCnt="0">
        <dgm:presLayoutVars>
          <dgm:animLvl val="lvl"/>
          <dgm:resizeHandles val="exact"/>
        </dgm:presLayoutVars>
      </dgm:prSet>
      <dgm:spPr/>
      <dgm:t>
        <a:bodyPr/>
        <a:lstStyle/>
        <a:p>
          <a:endParaRPr lang="zh-CN" altLang="en-US"/>
        </a:p>
      </dgm:t>
    </dgm:pt>
    <dgm:pt modelId="{75DA86B6-3626-4B45-9C9F-8D2422E0141D}" type="pres">
      <dgm:prSet presAssocID="{675E7888-0BCD-E444-95A5-1742D38C1B4C}" presName="parentText" presStyleLbl="node1" presStyleIdx="0" presStyleCnt="4" custLinFactNeighborY="32201">
        <dgm:presLayoutVars>
          <dgm:chMax val="0"/>
          <dgm:bulletEnabled val="1"/>
        </dgm:presLayoutVars>
      </dgm:prSet>
      <dgm:spPr/>
      <dgm:t>
        <a:bodyPr/>
        <a:lstStyle/>
        <a:p>
          <a:endParaRPr lang="zh-CN" altLang="en-US"/>
        </a:p>
      </dgm:t>
    </dgm:pt>
    <dgm:pt modelId="{C3E9E736-C574-9B47-A4D4-45A625A51D9D}" type="pres">
      <dgm:prSet presAssocID="{8F42CBF0-B23E-014C-AC10-CAFFD277A0A0}" presName="spacer" presStyleCnt="0"/>
      <dgm:spPr/>
    </dgm:pt>
    <dgm:pt modelId="{8F6B0533-F233-D649-AD2B-3A84A45F962A}" type="pres">
      <dgm:prSet presAssocID="{0BE82E10-0381-7F4A-83CE-A269E5E64B92}" presName="parentText" presStyleLbl="node1" presStyleIdx="1" presStyleCnt="4">
        <dgm:presLayoutVars>
          <dgm:chMax val="0"/>
          <dgm:bulletEnabled val="1"/>
        </dgm:presLayoutVars>
      </dgm:prSet>
      <dgm:spPr/>
      <dgm:t>
        <a:bodyPr/>
        <a:lstStyle/>
        <a:p>
          <a:endParaRPr lang="zh-CN" altLang="en-US"/>
        </a:p>
      </dgm:t>
    </dgm:pt>
    <dgm:pt modelId="{2E61B78E-45FD-FA4C-90DC-D61D6C8FB1D1}" type="pres">
      <dgm:prSet presAssocID="{9C4984A0-4FDE-E54E-B903-8B34BC1970F7}" presName="spacer" presStyleCnt="0"/>
      <dgm:spPr/>
    </dgm:pt>
    <dgm:pt modelId="{381384EA-1B48-2D43-A439-23C60A4312D8}" type="pres">
      <dgm:prSet presAssocID="{3DEA1FCE-040D-9A4B-B43E-2DD5004F60DA}" presName="parentText" presStyleLbl="node1" presStyleIdx="2" presStyleCnt="4">
        <dgm:presLayoutVars>
          <dgm:chMax val="0"/>
          <dgm:bulletEnabled val="1"/>
        </dgm:presLayoutVars>
      </dgm:prSet>
      <dgm:spPr/>
      <dgm:t>
        <a:bodyPr/>
        <a:lstStyle/>
        <a:p>
          <a:endParaRPr lang="zh-CN" altLang="en-US"/>
        </a:p>
      </dgm:t>
    </dgm:pt>
    <dgm:pt modelId="{1BAB1F9D-53D0-D043-85A4-0E2CF9964D1D}" type="pres">
      <dgm:prSet presAssocID="{D46B6FC6-3AC2-7E4E-953E-C611F51C45E6}" presName="spacer" presStyleCnt="0"/>
      <dgm:spPr/>
    </dgm:pt>
    <dgm:pt modelId="{72B05418-D6E0-BC49-8D9C-E92F871A8067}" type="pres">
      <dgm:prSet presAssocID="{0FC45351-F8CE-164B-8A22-A4204D1C007E}" presName="parentText" presStyleLbl="node1" presStyleIdx="3" presStyleCnt="4">
        <dgm:presLayoutVars>
          <dgm:chMax val="0"/>
          <dgm:bulletEnabled val="1"/>
        </dgm:presLayoutVars>
      </dgm:prSet>
      <dgm:spPr/>
      <dgm:t>
        <a:bodyPr/>
        <a:lstStyle/>
        <a:p>
          <a:endParaRPr lang="zh-CN" altLang="en-US"/>
        </a:p>
      </dgm:t>
    </dgm:pt>
  </dgm:ptLst>
  <dgm:cxnLst>
    <dgm:cxn modelId="{C28B3C01-5171-E84D-B2C9-A36E13B2ACBC}" type="presOf" srcId="{0BE82E10-0381-7F4A-83CE-A269E5E64B92}" destId="{8F6B0533-F233-D649-AD2B-3A84A45F962A}" srcOrd="0" destOrd="0" presId="urn:microsoft.com/office/officeart/2005/8/layout/vList2"/>
    <dgm:cxn modelId="{8ADAAB94-BE64-414B-94B1-B700CFF423E2}" type="presOf" srcId="{0FC45351-F8CE-164B-8A22-A4204D1C007E}" destId="{72B05418-D6E0-BC49-8D9C-E92F871A8067}" srcOrd="0" destOrd="0" presId="urn:microsoft.com/office/officeart/2005/8/layout/vList2"/>
    <dgm:cxn modelId="{BE511D0C-3D9A-7B41-8FFC-71AB1FBB25E0}" srcId="{0BB28B8C-FBCA-6744-8074-023DBDD9C00E}" destId="{0FC45351-F8CE-164B-8A22-A4204D1C007E}" srcOrd="3" destOrd="0" parTransId="{2C12593A-845F-2A43-B357-6B304D5AE97D}" sibTransId="{B14D9A9D-193B-6A42-B3FC-67AC9E7F2484}"/>
    <dgm:cxn modelId="{78CF7E86-7686-014E-853E-F51A4FD510D1}" srcId="{0BB28B8C-FBCA-6744-8074-023DBDD9C00E}" destId="{675E7888-0BCD-E444-95A5-1742D38C1B4C}" srcOrd="0" destOrd="0" parTransId="{BB8C5B2E-AEC9-3444-A1FA-8F7F55539C39}" sibTransId="{8F42CBF0-B23E-014C-AC10-CAFFD277A0A0}"/>
    <dgm:cxn modelId="{011119D7-8C69-504B-B28F-71DCE80C59C5}" type="presOf" srcId="{675E7888-0BCD-E444-95A5-1742D38C1B4C}" destId="{75DA86B6-3626-4B45-9C9F-8D2422E0141D}" srcOrd="0" destOrd="0" presId="urn:microsoft.com/office/officeart/2005/8/layout/vList2"/>
    <dgm:cxn modelId="{3484CB06-4061-7749-934F-34A56ACF72FB}" srcId="{0BB28B8C-FBCA-6744-8074-023DBDD9C00E}" destId="{0BE82E10-0381-7F4A-83CE-A269E5E64B92}" srcOrd="1" destOrd="0" parTransId="{C533E9BD-3CC1-9944-99CE-1EC8AB56DA97}" sibTransId="{9C4984A0-4FDE-E54E-B903-8B34BC1970F7}"/>
    <dgm:cxn modelId="{CF2A7E7C-65A6-9444-BD76-82AB1677B222}" srcId="{0BB28B8C-FBCA-6744-8074-023DBDD9C00E}" destId="{3DEA1FCE-040D-9A4B-B43E-2DD5004F60DA}" srcOrd="2" destOrd="0" parTransId="{96C5E38E-22FF-D740-9DC3-8E850622397B}" sibTransId="{D46B6FC6-3AC2-7E4E-953E-C611F51C45E6}"/>
    <dgm:cxn modelId="{94D0E536-988C-3B42-8064-71931F7532CE}" type="presOf" srcId="{0BB28B8C-FBCA-6744-8074-023DBDD9C00E}" destId="{58875971-51EF-3440-862B-9BCDB7ED1FBB}" srcOrd="0" destOrd="0" presId="urn:microsoft.com/office/officeart/2005/8/layout/vList2"/>
    <dgm:cxn modelId="{63B6A3D4-915B-D743-9849-16ED3466B544}" type="presOf" srcId="{3DEA1FCE-040D-9A4B-B43E-2DD5004F60DA}" destId="{381384EA-1B48-2D43-A439-23C60A4312D8}" srcOrd="0" destOrd="0" presId="urn:microsoft.com/office/officeart/2005/8/layout/vList2"/>
    <dgm:cxn modelId="{12029BC1-4B78-3143-A48B-53B13DD22D17}" type="presParOf" srcId="{58875971-51EF-3440-862B-9BCDB7ED1FBB}" destId="{75DA86B6-3626-4B45-9C9F-8D2422E0141D}" srcOrd="0" destOrd="0" presId="urn:microsoft.com/office/officeart/2005/8/layout/vList2"/>
    <dgm:cxn modelId="{DAF379BA-2513-1D4A-B6D2-29089DD50084}" type="presParOf" srcId="{58875971-51EF-3440-862B-9BCDB7ED1FBB}" destId="{C3E9E736-C574-9B47-A4D4-45A625A51D9D}" srcOrd="1" destOrd="0" presId="urn:microsoft.com/office/officeart/2005/8/layout/vList2"/>
    <dgm:cxn modelId="{C4F1B8C4-F47F-EE46-A78F-FEAB4AD155D2}" type="presParOf" srcId="{58875971-51EF-3440-862B-9BCDB7ED1FBB}" destId="{8F6B0533-F233-D649-AD2B-3A84A45F962A}" srcOrd="2" destOrd="0" presId="urn:microsoft.com/office/officeart/2005/8/layout/vList2"/>
    <dgm:cxn modelId="{4FD28A11-91DC-0144-ACA3-16ED2310F427}" type="presParOf" srcId="{58875971-51EF-3440-862B-9BCDB7ED1FBB}" destId="{2E61B78E-45FD-FA4C-90DC-D61D6C8FB1D1}" srcOrd="3" destOrd="0" presId="urn:microsoft.com/office/officeart/2005/8/layout/vList2"/>
    <dgm:cxn modelId="{998983AC-D8F7-3F40-B419-982F8AB84369}" type="presParOf" srcId="{58875971-51EF-3440-862B-9BCDB7ED1FBB}" destId="{381384EA-1B48-2D43-A439-23C60A4312D8}" srcOrd="4" destOrd="0" presId="urn:microsoft.com/office/officeart/2005/8/layout/vList2"/>
    <dgm:cxn modelId="{E43BA530-E55F-6A47-97BB-07082C3077E5}" type="presParOf" srcId="{58875971-51EF-3440-862B-9BCDB7ED1FBB}" destId="{1BAB1F9D-53D0-D043-85A4-0E2CF9964D1D}" srcOrd="5" destOrd="0" presId="urn:microsoft.com/office/officeart/2005/8/layout/vList2"/>
    <dgm:cxn modelId="{1AC530B1-33AA-1846-82F8-DDEAD50D0E26}" type="presParOf" srcId="{58875971-51EF-3440-862B-9BCDB7ED1FBB}" destId="{72B05418-D6E0-BC49-8D9C-E92F871A806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89DC2B-3699-5543-AF4A-AA0DB277E14E}" type="doc">
      <dgm:prSet loTypeId="urn:microsoft.com/office/officeart/2005/8/layout/hProcess9" loCatId="process" qsTypeId="urn:microsoft.com/office/officeart/2005/8/quickstyle/simple4" qsCatId="simple" csTypeId="urn:microsoft.com/office/officeart/2005/8/colors/colorful1" csCatId="colorful" phldr="1"/>
      <dgm:spPr/>
      <dgm:t>
        <a:bodyPr/>
        <a:lstStyle/>
        <a:p>
          <a:endParaRPr lang="zh-CN" altLang="en-US"/>
        </a:p>
      </dgm:t>
    </dgm:pt>
    <dgm:pt modelId="{9771CE2C-F574-B844-9216-E19D7BF52597}">
      <dgm:prSet custT="1"/>
      <dgm:spPr/>
      <dgm:t>
        <a:bodyPr/>
        <a:lstStyle/>
        <a:p>
          <a:pPr rtl="0"/>
          <a:r>
            <a:rPr kumimoji="1" lang="zh-CN" altLang="en-US" sz="1800" dirty="0" smtClean="0"/>
            <a:t>定义服务</a:t>
          </a:r>
          <a:endParaRPr lang="zh-CN" altLang="en-US" sz="1800" dirty="0"/>
        </a:p>
      </dgm:t>
    </dgm:pt>
    <dgm:pt modelId="{6CF4A596-82E0-4546-8972-4A3DBC01C5C1}" type="parTrans" cxnId="{BC042E17-4447-1D4C-9DE6-DB94D510302E}">
      <dgm:prSet/>
      <dgm:spPr/>
      <dgm:t>
        <a:bodyPr/>
        <a:lstStyle/>
        <a:p>
          <a:endParaRPr lang="zh-CN" altLang="en-US"/>
        </a:p>
      </dgm:t>
    </dgm:pt>
    <dgm:pt modelId="{7DFC7A0A-8409-0B43-BC64-148B177AD3E4}" type="sibTrans" cxnId="{BC042E17-4447-1D4C-9DE6-DB94D510302E}">
      <dgm:prSet/>
      <dgm:spPr/>
      <dgm:t>
        <a:bodyPr/>
        <a:lstStyle/>
        <a:p>
          <a:endParaRPr lang="zh-CN" altLang="en-US"/>
        </a:p>
      </dgm:t>
    </dgm:pt>
    <dgm:pt modelId="{D16043D9-DEA4-994F-8C04-DC99201E9AA5}">
      <dgm:prSet custT="1"/>
      <dgm:spPr/>
      <dgm:t>
        <a:bodyPr/>
        <a:lstStyle/>
        <a:p>
          <a:pPr rtl="0"/>
          <a:r>
            <a:rPr kumimoji="1" lang="zh-CN" altLang="en-US" sz="1800" dirty="0" smtClean="0"/>
            <a:t>生成客户端和服务器端代码</a:t>
          </a:r>
          <a:endParaRPr lang="zh-CN" altLang="en-US" sz="1800" dirty="0"/>
        </a:p>
      </dgm:t>
    </dgm:pt>
    <dgm:pt modelId="{8C823897-0AA5-184B-86A1-CAE4E373CE72}" type="parTrans" cxnId="{EC6AE532-4E51-FD41-A49A-35E3F69E4B7C}">
      <dgm:prSet/>
      <dgm:spPr/>
      <dgm:t>
        <a:bodyPr/>
        <a:lstStyle/>
        <a:p>
          <a:endParaRPr lang="zh-CN" altLang="en-US"/>
        </a:p>
      </dgm:t>
    </dgm:pt>
    <dgm:pt modelId="{B0F2D7EF-4EE9-BB45-959B-A2BBE886002A}" type="sibTrans" cxnId="{EC6AE532-4E51-FD41-A49A-35E3F69E4B7C}">
      <dgm:prSet/>
      <dgm:spPr/>
      <dgm:t>
        <a:bodyPr/>
        <a:lstStyle/>
        <a:p>
          <a:endParaRPr lang="zh-CN" altLang="en-US"/>
        </a:p>
      </dgm:t>
    </dgm:pt>
    <dgm:pt modelId="{FB346B0E-FB9B-2643-AF78-B33FBFC1AF0E}">
      <dgm:prSet custT="1"/>
      <dgm:spPr/>
      <dgm:t>
        <a:bodyPr/>
        <a:lstStyle/>
        <a:p>
          <a:pPr rtl="0"/>
          <a:r>
            <a:rPr kumimoji="1" lang="zh-CN" altLang="en-US" sz="1800" dirty="0" smtClean="0"/>
            <a:t>创建服务器</a:t>
          </a:r>
          <a:endParaRPr lang="zh-CN" altLang="en-US" sz="1800" dirty="0"/>
        </a:p>
      </dgm:t>
    </dgm:pt>
    <dgm:pt modelId="{D2E3CCA9-D9C3-3943-B749-B2431344CF61}" type="parTrans" cxnId="{62B9C322-4393-784F-9AAA-1C27E9D89BD5}">
      <dgm:prSet/>
      <dgm:spPr/>
      <dgm:t>
        <a:bodyPr/>
        <a:lstStyle/>
        <a:p>
          <a:endParaRPr lang="zh-CN" altLang="en-US"/>
        </a:p>
      </dgm:t>
    </dgm:pt>
    <dgm:pt modelId="{F3CFBF92-D15B-5B44-93D3-862BF6A8DECC}" type="sibTrans" cxnId="{62B9C322-4393-784F-9AAA-1C27E9D89BD5}">
      <dgm:prSet/>
      <dgm:spPr/>
      <dgm:t>
        <a:bodyPr/>
        <a:lstStyle/>
        <a:p>
          <a:endParaRPr lang="zh-CN" altLang="en-US"/>
        </a:p>
      </dgm:t>
    </dgm:pt>
    <dgm:pt modelId="{B06B15ED-6A38-B842-9D19-2C445B462CA6}">
      <dgm:prSet custT="1"/>
      <dgm:spPr/>
      <dgm:t>
        <a:bodyPr/>
        <a:lstStyle/>
        <a:p>
          <a:pPr rtl="0"/>
          <a:r>
            <a:rPr kumimoji="1" lang="zh-CN" altLang="en-US" sz="1800" dirty="0" smtClean="0"/>
            <a:t>创建客户端</a:t>
          </a:r>
          <a:endParaRPr lang="zh-CN" altLang="en-US" sz="1800" dirty="0"/>
        </a:p>
      </dgm:t>
    </dgm:pt>
    <dgm:pt modelId="{35FF89E4-94D7-B44B-B624-86872DDF996A}" type="parTrans" cxnId="{174C4E6C-7F21-F248-A656-F285B919B0B8}">
      <dgm:prSet/>
      <dgm:spPr/>
      <dgm:t>
        <a:bodyPr/>
        <a:lstStyle/>
        <a:p>
          <a:endParaRPr lang="zh-CN" altLang="en-US"/>
        </a:p>
      </dgm:t>
    </dgm:pt>
    <dgm:pt modelId="{535C7B4A-1BA4-3544-BC96-9DA0364F5CAB}" type="sibTrans" cxnId="{174C4E6C-7F21-F248-A656-F285B919B0B8}">
      <dgm:prSet/>
      <dgm:spPr/>
      <dgm:t>
        <a:bodyPr/>
        <a:lstStyle/>
        <a:p>
          <a:endParaRPr lang="zh-CN" altLang="en-US"/>
        </a:p>
      </dgm:t>
    </dgm:pt>
    <dgm:pt modelId="{96C64AC7-E630-0247-8F6B-30396157FCEE}" type="pres">
      <dgm:prSet presAssocID="{8B89DC2B-3699-5543-AF4A-AA0DB277E14E}" presName="CompostProcess" presStyleCnt="0">
        <dgm:presLayoutVars>
          <dgm:dir/>
          <dgm:resizeHandles val="exact"/>
        </dgm:presLayoutVars>
      </dgm:prSet>
      <dgm:spPr/>
      <dgm:t>
        <a:bodyPr/>
        <a:lstStyle/>
        <a:p>
          <a:endParaRPr lang="zh-CN" altLang="en-US"/>
        </a:p>
      </dgm:t>
    </dgm:pt>
    <dgm:pt modelId="{CA9A597D-0B22-1F41-AFD0-6E41736B95AD}" type="pres">
      <dgm:prSet presAssocID="{8B89DC2B-3699-5543-AF4A-AA0DB277E14E}" presName="arrow" presStyleLbl="bgShp" presStyleIdx="0" presStyleCnt="1"/>
      <dgm:spPr/>
    </dgm:pt>
    <dgm:pt modelId="{3073E842-BCCD-FD48-8B3C-2375D8142B7C}" type="pres">
      <dgm:prSet presAssocID="{8B89DC2B-3699-5543-AF4A-AA0DB277E14E}" presName="linearProcess" presStyleCnt="0"/>
      <dgm:spPr/>
    </dgm:pt>
    <dgm:pt modelId="{F02D5DBC-6653-4B49-A9AF-96EF189F0CBB}" type="pres">
      <dgm:prSet presAssocID="{9771CE2C-F574-B844-9216-E19D7BF52597}" presName="textNode" presStyleLbl="node1" presStyleIdx="0" presStyleCnt="4">
        <dgm:presLayoutVars>
          <dgm:bulletEnabled val="1"/>
        </dgm:presLayoutVars>
      </dgm:prSet>
      <dgm:spPr/>
      <dgm:t>
        <a:bodyPr/>
        <a:lstStyle/>
        <a:p>
          <a:endParaRPr lang="zh-CN" altLang="en-US"/>
        </a:p>
      </dgm:t>
    </dgm:pt>
    <dgm:pt modelId="{E84BCFD2-5AFF-2D43-A9E9-9A63153F8CA2}" type="pres">
      <dgm:prSet presAssocID="{7DFC7A0A-8409-0B43-BC64-148B177AD3E4}" presName="sibTrans" presStyleCnt="0"/>
      <dgm:spPr/>
    </dgm:pt>
    <dgm:pt modelId="{70BE9FB2-8666-5D42-BCD8-684C58802E90}" type="pres">
      <dgm:prSet presAssocID="{D16043D9-DEA4-994F-8C04-DC99201E9AA5}" presName="textNode" presStyleLbl="node1" presStyleIdx="1" presStyleCnt="4">
        <dgm:presLayoutVars>
          <dgm:bulletEnabled val="1"/>
        </dgm:presLayoutVars>
      </dgm:prSet>
      <dgm:spPr/>
      <dgm:t>
        <a:bodyPr/>
        <a:lstStyle/>
        <a:p>
          <a:endParaRPr lang="zh-CN" altLang="en-US"/>
        </a:p>
      </dgm:t>
    </dgm:pt>
    <dgm:pt modelId="{BE65D29E-5311-1449-AFD9-76552A52E2DD}" type="pres">
      <dgm:prSet presAssocID="{B0F2D7EF-4EE9-BB45-959B-A2BBE886002A}" presName="sibTrans" presStyleCnt="0"/>
      <dgm:spPr/>
    </dgm:pt>
    <dgm:pt modelId="{BCE184BA-B9D7-D744-A361-3D7E5C744A90}" type="pres">
      <dgm:prSet presAssocID="{FB346B0E-FB9B-2643-AF78-B33FBFC1AF0E}" presName="textNode" presStyleLbl="node1" presStyleIdx="2" presStyleCnt="4">
        <dgm:presLayoutVars>
          <dgm:bulletEnabled val="1"/>
        </dgm:presLayoutVars>
      </dgm:prSet>
      <dgm:spPr/>
      <dgm:t>
        <a:bodyPr/>
        <a:lstStyle/>
        <a:p>
          <a:endParaRPr lang="zh-CN" altLang="en-US"/>
        </a:p>
      </dgm:t>
    </dgm:pt>
    <dgm:pt modelId="{3EAB3EA1-9D3F-884B-A63E-50A3C90D1D90}" type="pres">
      <dgm:prSet presAssocID="{F3CFBF92-D15B-5B44-93D3-862BF6A8DECC}" presName="sibTrans" presStyleCnt="0"/>
      <dgm:spPr/>
    </dgm:pt>
    <dgm:pt modelId="{5B83EC87-FBBE-944A-B268-B7F46F4E83E7}" type="pres">
      <dgm:prSet presAssocID="{B06B15ED-6A38-B842-9D19-2C445B462CA6}" presName="textNode" presStyleLbl="node1" presStyleIdx="3" presStyleCnt="4">
        <dgm:presLayoutVars>
          <dgm:bulletEnabled val="1"/>
        </dgm:presLayoutVars>
      </dgm:prSet>
      <dgm:spPr/>
      <dgm:t>
        <a:bodyPr/>
        <a:lstStyle/>
        <a:p>
          <a:endParaRPr lang="zh-CN" altLang="en-US"/>
        </a:p>
      </dgm:t>
    </dgm:pt>
  </dgm:ptLst>
  <dgm:cxnLst>
    <dgm:cxn modelId="{376ED5B6-F4F0-6349-9F31-5026177E8AFC}" type="presOf" srcId="{D16043D9-DEA4-994F-8C04-DC99201E9AA5}" destId="{70BE9FB2-8666-5D42-BCD8-684C58802E90}" srcOrd="0" destOrd="0" presId="urn:microsoft.com/office/officeart/2005/8/layout/hProcess9"/>
    <dgm:cxn modelId="{EC6AE532-4E51-FD41-A49A-35E3F69E4B7C}" srcId="{8B89DC2B-3699-5543-AF4A-AA0DB277E14E}" destId="{D16043D9-DEA4-994F-8C04-DC99201E9AA5}" srcOrd="1" destOrd="0" parTransId="{8C823897-0AA5-184B-86A1-CAE4E373CE72}" sibTransId="{B0F2D7EF-4EE9-BB45-959B-A2BBE886002A}"/>
    <dgm:cxn modelId="{EEB44EF9-041C-2443-9525-167219C83FE0}" type="presOf" srcId="{9771CE2C-F574-B844-9216-E19D7BF52597}" destId="{F02D5DBC-6653-4B49-A9AF-96EF189F0CBB}" srcOrd="0" destOrd="0" presId="urn:microsoft.com/office/officeart/2005/8/layout/hProcess9"/>
    <dgm:cxn modelId="{F8B9FC2B-F41B-F04E-9EB0-CF6830E713BA}" type="presOf" srcId="{FB346B0E-FB9B-2643-AF78-B33FBFC1AF0E}" destId="{BCE184BA-B9D7-D744-A361-3D7E5C744A90}" srcOrd="0" destOrd="0" presId="urn:microsoft.com/office/officeart/2005/8/layout/hProcess9"/>
    <dgm:cxn modelId="{DE83DFE8-9283-5F40-859C-0F404080AA9C}" type="presOf" srcId="{8B89DC2B-3699-5543-AF4A-AA0DB277E14E}" destId="{96C64AC7-E630-0247-8F6B-30396157FCEE}" srcOrd="0" destOrd="0" presId="urn:microsoft.com/office/officeart/2005/8/layout/hProcess9"/>
    <dgm:cxn modelId="{62B9C322-4393-784F-9AAA-1C27E9D89BD5}" srcId="{8B89DC2B-3699-5543-AF4A-AA0DB277E14E}" destId="{FB346B0E-FB9B-2643-AF78-B33FBFC1AF0E}" srcOrd="2" destOrd="0" parTransId="{D2E3CCA9-D9C3-3943-B749-B2431344CF61}" sibTransId="{F3CFBF92-D15B-5B44-93D3-862BF6A8DECC}"/>
    <dgm:cxn modelId="{174C4E6C-7F21-F248-A656-F285B919B0B8}" srcId="{8B89DC2B-3699-5543-AF4A-AA0DB277E14E}" destId="{B06B15ED-6A38-B842-9D19-2C445B462CA6}" srcOrd="3" destOrd="0" parTransId="{35FF89E4-94D7-B44B-B624-86872DDF996A}" sibTransId="{535C7B4A-1BA4-3544-BC96-9DA0364F5CAB}"/>
    <dgm:cxn modelId="{57661A0F-847D-6644-A02A-EEAED024DDEE}" type="presOf" srcId="{B06B15ED-6A38-B842-9D19-2C445B462CA6}" destId="{5B83EC87-FBBE-944A-B268-B7F46F4E83E7}" srcOrd="0" destOrd="0" presId="urn:microsoft.com/office/officeart/2005/8/layout/hProcess9"/>
    <dgm:cxn modelId="{BC042E17-4447-1D4C-9DE6-DB94D510302E}" srcId="{8B89DC2B-3699-5543-AF4A-AA0DB277E14E}" destId="{9771CE2C-F574-B844-9216-E19D7BF52597}" srcOrd="0" destOrd="0" parTransId="{6CF4A596-82E0-4546-8972-4A3DBC01C5C1}" sibTransId="{7DFC7A0A-8409-0B43-BC64-148B177AD3E4}"/>
    <dgm:cxn modelId="{1941A3A8-8676-2C4A-B75D-1B1AF6A331C7}" type="presParOf" srcId="{96C64AC7-E630-0247-8F6B-30396157FCEE}" destId="{CA9A597D-0B22-1F41-AFD0-6E41736B95AD}" srcOrd="0" destOrd="0" presId="urn:microsoft.com/office/officeart/2005/8/layout/hProcess9"/>
    <dgm:cxn modelId="{4D0A9433-B887-9847-B93C-3F03548C9E0B}" type="presParOf" srcId="{96C64AC7-E630-0247-8F6B-30396157FCEE}" destId="{3073E842-BCCD-FD48-8B3C-2375D8142B7C}" srcOrd="1" destOrd="0" presId="urn:microsoft.com/office/officeart/2005/8/layout/hProcess9"/>
    <dgm:cxn modelId="{8BD24CB2-BFBB-A34D-B888-83DBDFB718DA}" type="presParOf" srcId="{3073E842-BCCD-FD48-8B3C-2375D8142B7C}" destId="{F02D5DBC-6653-4B49-A9AF-96EF189F0CBB}" srcOrd="0" destOrd="0" presId="urn:microsoft.com/office/officeart/2005/8/layout/hProcess9"/>
    <dgm:cxn modelId="{6AC697EF-6D90-3E46-9480-07C8D9315752}" type="presParOf" srcId="{3073E842-BCCD-FD48-8B3C-2375D8142B7C}" destId="{E84BCFD2-5AFF-2D43-A9E9-9A63153F8CA2}" srcOrd="1" destOrd="0" presId="urn:microsoft.com/office/officeart/2005/8/layout/hProcess9"/>
    <dgm:cxn modelId="{D819E374-D814-7F42-93B5-E3FC47C465E1}" type="presParOf" srcId="{3073E842-BCCD-FD48-8B3C-2375D8142B7C}" destId="{70BE9FB2-8666-5D42-BCD8-684C58802E90}" srcOrd="2" destOrd="0" presId="urn:microsoft.com/office/officeart/2005/8/layout/hProcess9"/>
    <dgm:cxn modelId="{9E32054F-A832-D241-A46F-A8FFE5A43B5D}" type="presParOf" srcId="{3073E842-BCCD-FD48-8B3C-2375D8142B7C}" destId="{BE65D29E-5311-1449-AFD9-76552A52E2DD}" srcOrd="3" destOrd="0" presId="urn:microsoft.com/office/officeart/2005/8/layout/hProcess9"/>
    <dgm:cxn modelId="{2190ADF0-9B69-BA4E-87D5-ABB1BAE8DF7F}" type="presParOf" srcId="{3073E842-BCCD-FD48-8B3C-2375D8142B7C}" destId="{BCE184BA-B9D7-D744-A361-3D7E5C744A90}" srcOrd="4" destOrd="0" presId="urn:microsoft.com/office/officeart/2005/8/layout/hProcess9"/>
    <dgm:cxn modelId="{5577F980-B24A-8246-AE2E-D5E9B740B490}" type="presParOf" srcId="{3073E842-BCCD-FD48-8B3C-2375D8142B7C}" destId="{3EAB3EA1-9D3F-884B-A63E-50A3C90D1D90}" srcOrd="5" destOrd="0" presId="urn:microsoft.com/office/officeart/2005/8/layout/hProcess9"/>
    <dgm:cxn modelId="{5F71C28E-2860-814E-A14F-845B84D68E4B}" type="presParOf" srcId="{3073E842-BCCD-FD48-8B3C-2375D8142B7C}" destId="{5B83EC87-FBBE-944A-B268-B7F46F4E83E7}"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00F5F4-CB4E-C443-926A-E46F72E6139F}" type="doc">
      <dgm:prSet loTypeId="urn:microsoft.com/office/officeart/2005/8/layout/process1" loCatId="process" qsTypeId="urn:microsoft.com/office/officeart/2005/8/quickstyle/simple4" qsCatId="simple" csTypeId="urn:microsoft.com/office/officeart/2005/8/colors/colorful3" csCatId="colorful" phldr="1"/>
      <dgm:spPr/>
      <dgm:t>
        <a:bodyPr/>
        <a:lstStyle/>
        <a:p>
          <a:endParaRPr lang="zh-CN" altLang="en-US"/>
        </a:p>
      </dgm:t>
    </dgm:pt>
    <dgm:pt modelId="{78F9637F-2352-9F44-99DD-A0C8B2B2EC5E}">
      <dgm:prSet custT="1"/>
      <dgm:spPr/>
      <dgm:t>
        <a:bodyPr/>
        <a:lstStyle/>
        <a:p>
          <a:pPr rtl="0"/>
          <a:r>
            <a:rPr kumimoji="1" lang="zh-CN" altLang="en-US" sz="1600" dirty="0" smtClean="0"/>
            <a:t>在 </a:t>
          </a:r>
          <a:r>
            <a:rPr kumimoji="1" lang="en-US" altLang="zh-CN" sz="1600" dirty="0" smtClean="0"/>
            <a:t>.proto </a:t>
          </a:r>
          <a:r>
            <a:rPr kumimoji="1" lang="zh-CN" altLang="en-US" sz="1600" dirty="0" smtClean="0"/>
            <a:t>文件中指定一个 </a:t>
          </a:r>
          <a:r>
            <a:rPr kumimoji="1" lang="en-US" altLang="zh-CN" sz="1600" dirty="0" err="1" smtClean="0"/>
            <a:t>java_package</a:t>
          </a:r>
          <a:r>
            <a:rPr kumimoji="1" lang="en-US" altLang="zh-CN" sz="1600" dirty="0" smtClean="0"/>
            <a:t> </a:t>
          </a:r>
          <a:r>
            <a:rPr kumimoji="1" lang="zh-CN" altLang="en-US" sz="1600" dirty="0" smtClean="0"/>
            <a:t>文件的选项</a:t>
          </a:r>
          <a:endParaRPr lang="zh-CN" altLang="en-US" sz="1600" dirty="0"/>
        </a:p>
      </dgm:t>
    </dgm:pt>
    <dgm:pt modelId="{B27FCB64-F10C-224A-9BDC-344A2F1A3007}" type="parTrans" cxnId="{6775E343-7962-2044-81F4-424A6E31727D}">
      <dgm:prSet/>
      <dgm:spPr/>
      <dgm:t>
        <a:bodyPr/>
        <a:lstStyle/>
        <a:p>
          <a:endParaRPr lang="zh-CN" altLang="en-US" sz="1600"/>
        </a:p>
      </dgm:t>
    </dgm:pt>
    <dgm:pt modelId="{520D3A4A-9852-DC40-843A-922D9F5F353D}" type="sibTrans" cxnId="{6775E343-7962-2044-81F4-424A6E31727D}">
      <dgm:prSet custT="1"/>
      <dgm:spPr/>
      <dgm:t>
        <a:bodyPr/>
        <a:lstStyle/>
        <a:p>
          <a:endParaRPr lang="zh-CN" altLang="en-US" sz="1600"/>
        </a:p>
      </dgm:t>
    </dgm:pt>
    <dgm:pt modelId="{2CA814A0-A634-2B46-8DCD-46565A37E6FB}">
      <dgm:prSet custT="1"/>
      <dgm:spPr/>
      <dgm:t>
        <a:bodyPr/>
        <a:lstStyle/>
        <a:p>
          <a:pPr rtl="0"/>
          <a:r>
            <a:rPr kumimoji="1" lang="zh-CN" altLang="en-US" sz="1600" dirty="0" smtClean="0"/>
            <a:t>在 </a:t>
          </a:r>
          <a:r>
            <a:rPr kumimoji="1" lang="en-US" altLang="zh-CN" sz="1600" dirty="0" smtClean="0"/>
            <a:t>.proto </a:t>
          </a:r>
          <a:r>
            <a:rPr kumimoji="1" lang="zh-CN" altLang="en-US" sz="1600" dirty="0" smtClean="0"/>
            <a:t>文件中定义一个 </a:t>
          </a:r>
          <a:r>
            <a:rPr kumimoji="1" lang="en-US" altLang="zh-CN" sz="1600" dirty="0" smtClean="0"/>
            <a:t>service</a:t>
          </a:r>
          <a:r>
            <a:rPr kumimoji="1" lang="zh-CN" altLang="en-US" sz="1600" dirty="0" smtClean="0"/>
            <a:t> </a:t>
          </a:r>
          <a:endParaRPr lang="zh-CN" altLang="en-US" sz="1600" dirty="0"/>
        </a:p>
      </dgm:t>
    </dgm:pt>
    <dgm:pt modelId="{EF01811D-0DA3-0F44-B302-83DF4A32F871}" type="parTrans" cxnId="{8C36AF49-79B5-3F47-A8ED-664D4BFA4254}">
      <dgm:prSet/>
      <dgm:spPr/>
      <dgm:t>
        <a:bodyPr/>
        <a:lstStyle/>
        <a:p>
          <a:endParaRPr lang="zh-CN" altLang="en-US" sz="1600"/>
        </a:p>
      </dgm:t>
    </dgm:pt>
    <dgm:pt modelId="{0766F3FE-F75C-4D42-BEC1-7E89EF79925C}" type="sibTrans" cxnId="{8C36AF49-79B5-3F47-A8ED-664D4BFA4254}">
      <dgm:prSet custT="1"/>
      <dgm:spPr/>
      <dgm:t>
        <a:bodyPr/>
        <a:lstStyle/>
        <a:p>
          <a:endParaRPr lang="zh-CN" altLang="en-US" sz="1600"/>
        </a:p>
      </dgm:t>
    </dgm:pt>
    <dgm:pt modelId="{3DC8D752-97CB-864A-805F-EEC4166AFF61}">
      <dgm:prSet custT="1"/>
      <dgm:spPr/>
      <dgm:t>
        <a:bodyPr/>
        <a:lstStyle/>
        <a:p>
          <a:pPr rtl="0"/>
          <a:r>
            <a:rPr kumimoji="1" lang="zh-CN" altLang="en-US" sz="1600" dirty="0" smtClean="0"/>
            <a:t>定义一个 </a:t>
          </a:r>
          <a:r>
            <a:rPr kumimoji="1" lang="en-US" altLang="zh-CN" sz="1600" dirty="0" smtClean="0"/>
            <a:t>RPC</a:t>
          </a:r>
          <a:r>
            <a:rPr kumimoji="1" lang="zh-CN" altLang="en-US" sz="1600" dirty="0" smtClean="0"/>
            <a:t> 方法，指定它们的请求的和响应类型</a:t>
          </a:r>
          <a:endParaRPr lang="zh-CN" altLang="en-US" sz="1600" dirty="0"/>
        </a:p>
      </dgm:t>
    </dgm:pt>
    <dgm:pt modelId="{FEF877C7-7C9F-9844-B806-8C9B98E2D837}" type="parTrans" cxnId="{AF79E31B-542F-5945-AE9E-C17D0E8B57EC}">
      <dgm:prSet/>
      <dgm:spPr/>
      <dgm:t>
        <a:bodyPr/>
        <a:lstStyle/>
        <a:p>
          <a:endParaRPr lang="zh-CN" altLang="en-US" sz="1600"/>
        </a:p>
      </dgm:t>
    </dgm:pt>
    <dgm:pt modelId="{B8DCBE92-372B-6643-BFFB-DDFE3E07380B}" type="sibTrans" cxnId="{AF79E31B-542F-5945-AE9E-C17D0E8B57EC}">
      <dgm:prSet custT="1"/>
      <dgm:spPr/>
      <dgm:t>
        <a:bodyPr/>
        <a:lstStyle/>
        <a:p>
          <a:endParaRPr lang="zh-CN" altLang="en-US" sz="1600"/>
        </a:p>
      </dgm:t>
    </dgm:pt>
    <dgm:pt modelId="{7AA2B39B-66B7-EE4A-A343-391F9671B2A6}">
      <dgm:prSet custT="1"/>
      <dgm:spPr/>
      <dgm:t>
        <a:bodyPr/>
        <a:lstStyle/>
        <a:p>
          <a:pPr rtl="0"/>
          <a:r>
            <a:rPr kumimoji="1" lang="zh-CN" altLang="en-US" sz="1600" dirty="0" smtClean="0"/>
            <a:t>定义消息体</a:t>
          </a:r>
          <a:endParaRPr lang="zh-CN" altLang="en-US" sz="1600" dirty="0"/>
        </a:p>
      </dgm:t>
    </dgm:pt>
    <dgm:pt modelId="{236DC3D2-4E8C-684C-A258-1D97E353F948}" type="parTrans" cxnId="{CF42D62B-4D25-8D4C-B108-239008542AA5}">
      <dgm:prSet/>
      <dgm:spPr/>
      <dgm:t>
        <a:bodyPr/>
        <a:lstStyle/>
        <a:p>
          <a:endParaRPr lang="zh-CN" altLang="en-US" sz="1600"/>
        </a:p>
      </dgm:t>
    </dgm:pt>
    <dgm:pt modelId="{763D4DD6-F486-274C-B1EE-2B5D7B2D0F12}" type="sibTrans" cxnId="{CF42D62B-4D25-8D4C-B108-239008542AA5}">
      <dgm:prSet/>
      <dgm:spPr/>
      <dgm:t>
        <a:bodyPr/>
        <a:lstStyle/>
        <a:p>
          <a:endParaRPr lang="zh-CN" altLang="en-US" sz="1600"/>
        </a:p>
      </dgm:t>
    </dgm:pt>
    <dgm:pt modelId="{DF3D2D46-6631-8F4B-8459-4EE78A9F18FE}" type="pres">
      <dgm:prSet presAssocID="{9C00F5F4-CB4E-C443-926A-E46F72E6139F}" presName="Name0" presStyleCnt="0">
        <dgm:presLayoutVars>
          <dgm:dir/>
          <dgm:resizeHandles val="exact"/>
        </dgm:presLayoutVars>
      </dgm:prSet>
      <dgm:spPr/>
      <dgm:t>
        <a:bodyPr/>
        <a:lstStyle/>
        <a:p>
          <a:endParaRPr lang="zh-CN" altLang="en-US"/>
        </a:p>
      </dgm:t>
    </dgm:pt>
    <dgm:pt modelId="{4D4CA109-2410-F541-8143-2A577DAC04B8}" type="pres">
      <dgm:prSet presAssocID="{78F9637F-2352-9F44-99DD-A0C8B2B2EC5E}" presName="node" presStyleLbl="node1" presStyleIdx="0" presStyleCnt="4">
        <dgm:presLayoutVars>
          <dgm:bulletEnabled val="1"/>
        </dgm:presLayoutVars>
      </dgm:prSet>
      <dgm:spPr/>
      <dgm:t>
        <a:bodyPr/>
        <a:lstStyle/>
        <a:p>
          <a:endParaRPr lang="zh-CN" altLang="en-US"/>
        </a:p>
      </dgm:t>
    </dgm:pt>
    <dgm:pt modelId="{006D1276-E520-B044-9615-1CC7CB66D3DA}" type="pres">
      <dgm:prSet presAssocID="{520D3A4A-9852-DC40-843A-922D9F5F353D}" presName="sibTrans" presStyleLbl="sibTrans2D1" presStyleIdx="0" presStyleCnt="3"/>
      <dgm:spPr/>
      <dgm:t>
        <a:bodyPr/>
        <a:lstStyle/>
        <a:p>
          <a:endParaRPr lang="zh-CN" altLang="en-US"/>
        </a:p>
      </dgm:t>
    </dgm:pt>
    <dgm:pt modelId="{D8CAF259-2550-DC44-B703-FD82B57C3782}" type="pres">
      <dgm:prSet presAssocID="{520D3A4A-9852-DC40-843A-922D9F5F353D}" presName="connectorText" presStyleLbl="sibTrans2D1" presStyleIdx="0" presStyleCnt="3"/>
      <dgm:spPr/>
      <dgm:t>
        <a:bodyPr/>
        <a:lstStyle/>
        <a:p>
          <a:endParaRPr lang="zh-CN" altLang="en-US"/>
        </a:p>
      </dgm:t>
    </dgm:pt>
    <dgm:pt modelId="{402FC9DD-17D0-6044-9FB1-DE1EEBE2A55B}" type="pres">
      <dgm:prSet presAssocID="{2CA814A0-A634-2B46-8DCD-46565A37E6FB}" presName="node" presStyleLbl="node1" presStyleIdx="1" presStyleCnt="4">
        <dgm:presLayoutVars>
          <dgm:bulletEnabled val="1"/>
        </dgm:presLayoutVars>
      </dgm:prSet>
      <dgm:spPr/>
      <dgm:t>
        <a:bodyPr/>
        <a:lstStyle/>
        <a:p>
          <a:endParaRPr lang="zh-CN" altLang="en-US"/>
        </a:p>
      </dgm:t>
    </dgm:pt>
    <dgm:pt modelId="{A53C65C1-4FE6-1646-8F9A-9DCFD859263A}" type="pres">
      <dgm:prSet presAssocID="{0766F3FE-F75C-4D42-BEC1-7E89EF79925C}" presName="sibTrans" presStyleLbl="sibTrans2D1" presStyleIdx="1" presStyleCnt="3"/>
      <dgm:spPr/>
      <dgm:t>
        <a:bodyPr/>
        <a:lstStyle/>
        <a:p>
          <a:endParaRPr lang="zh-CN" altLang="en-US"/>
        </a:p>
      </dgm:t>
    </dgm:pt>
    <dgm:pt modelId="{F8C9B089-0572-3440-B64B-EE2783E8B105}" type="pres">
      <dgm:prSet presAssocID="{0766F3FE-F75C-4D42-BEC1-7E89EF79925C}" presName="connectorText" presStyleLbl="sibTrans2D1" presStyleIdx="1" presStyleCnt="3"/>
      <dgm:spPr/>
      <dgm:t>
        <a:bodyPr/>
        <a:lstStyle/>
        <a:p>
          <a:endParaRPr lang="zh-CN" altLang="en-US"/>
        </a:p>
      </dgm:t>
    </dgm:pt>
    <dgm:pt modelId="{1B03D965-49CD-5749-BAF9-0B5B79F29FF9}" type="pres">
      <dgm:prSet presAssocID="{3DC8D752-97CB-864A-805F-EEC4166AFF61}" presName="node" presStyleLbl="node1" presStyleIdx="2" presStyleCnt="4">
        <dgm:presLayoutVars>
          <dgm:bulletEnabled val="1"/>
        </dgm:presLayoutVars>
      </dgm:prSet>
      <dgm:spPr/>
      <dgm:t>
        <a:bodyPr/>
        <a:lstStyle/>
        <a:p>
          <a:endParaRPr lang="zh-CN" altLang="en-US"/>
        </a:p>
      </dgm:t>
    </dgm:pt>
    <dgm:pt modelId="{B0604238-CC93-DF46-8798-2C6A2C8FB963}" type="pres">
      <dgm:prSet presAssocID="{B8DCBE92-372B-6643-BFFB-DDFE3E07380B}" presName="sibTrans" presStyleLbl="sibTrans2D1" presStyleIdx="2" presStyleCnt="3"/>
      <dgm:spPr/>
      <dgm:t>
        <a:bodyPr/>
        <a:lstStyle/>
        <a:p>
          <a:endParaRPr lang="zh-CN" altLang="en-US"/>
        </a:p>
      </dgm:t>
    </dgm:pt>
    <dgm:pt modelId="{56E78FB1-3B17-7D43-925B-AA7906D033D5}" type="pres">
      <dgm:prSet presAssocID="{B8DCBE92-372B-6643-BFFB-DDFE3E07380B}" presName="connectorText" presStyleLbl="sibTrans2D1" presStyleIdx="2" presStyleCnt="3"/>
      <dgm:spPr/>
      <dgm:t>
        <a:bodyPr/>
        <a:lstStyle/>
        <a:p>
          <a:endParaRPr lang="zh-CN" altLang="en-US"/>
        </a:p>
      </dgm:t>
    </dgm:pt>
    <dgm:pt modelId="{AC26F6AA-D8AF-184A-9236-046C5398670B}" type="pres">
      <dgm:prSet presAssocID="{7AA2B39B-66B7-EE4A-A343-391F9671B2A6}" presName="node" presStyleLbl="node1" presStyleIdx="3" presStyleCnt="4">
        <dgm:presLayoutVars>
          <dgm:bulletEnabled val="1"/>
        </dgm:presLayoutVars>
      </dgm:prSet>
      <dgm:spPr/>
      <dgm:t>
        <a:bodyPr/>
        <a:lstStyle/>
        <a:p>
          <a:endParaRPr lang="zh-CN" altLang="en-US"/>
        </a:p>
      </dgm:t>
    </dgm:pt>
  </dgm:ptLst>
  <dgm:cxnLst>
    <dgm:cxn modelId="{3B1D9AB3-D4C2-574B-AA27-01522FD4306E}" type="presOf" srcId="{9C00F5F4-CB4E-C443-926A-E46F72E6139F}" destId="{DF3D2D46-6631-8F4B-8459-4EE78A9F18FE}" srcOrd="0" destOrd="0" presId="urn:microsoft.com/office/officeart/2005/8/layout/process1"/>
    <dgm:cxn modelId="{3135A7E9-BA03-F84D-837F-B43C7E819565}" type="presOf" srcId="{520D3A4A-9852-DC40-843A-922D9F5F353D}" destId="{D8CAF259-2550-DC44-B703-FD82B57C3782}" srcOrd="1" destOrd="0" presId="urn:microsoft.com/office/officeart/2005/8/layout/process1"/>
    <dgm:cxn modelId="{CF42D62B-4D25-8D4C-B108-239008542AA5}" srcId="{9C00F5F4-CB4E-C443-926A-E46F72E6139F}" destId="{7AA2B39B-66B7-EE4A-A343-391F9671B2A6}" srcOrd="3" destOrd="0" parTransId="{236DC3D2-4E8C-684C-A258-1D97E353F948}" sibTransId="{763D4DD6-F486-274C-B1EE-2B5D7B2D0F12}"/>
    <dgm:cxn modelId="{9428ACA7-9319-BE40-8C8E-4911DEA8F46B}" type="presOf" srcId="{78F9637F-2352-9F44-99DD-A0C8B2B2EC5E}" destId="{4D4CA109-2410-F541-8143-2A577DAC04B8}" srcOrd="0" destOrd="0" presId="urn:microsoft.com/office/officeart/2005/8/layout/process1"/>
    <dgm:cxn modelId="{C34E9591-C47D-D940-92CD-9EB2A8165C0B}" type="presOf" srcId="{0766F3FE-F75C-4D42-BEC1-7E89EF79925C}" destId="{F8C9B089-0572-3440-B64B-EE2783E8B105}" srcOrd="1" destOrd="0" presId="urn:microsoft.com/office/officeart/2005/8/layout/process1"/>
    <dgm:cxn modelId="{0715F11F-6904-0743-8378-9B2FB36CBCB8}" type="presOf" srcId="{520D3A4A-9852-DC40-843A-922D9F5F353D}" destId="{006D1276-E520-B044-9615-1CC7CB66D3DA}" srcOrd="0" destOrd="0" presId="urn:microsoft.com/office/officeart/2005/8/layout/process1"/>
    <dgm:cxn modelId="{8C36AF49-79B5-3F47-A8ED-664D4BFA4254}" srcId="{9C00F5F4-CB4E-C443-926A-E46F72E6139F}" destId="{2CA814A0-A634-2B46-8DCD-46565A37E6FB}" srcOrd="1" destOrd="0" parTransId="{EF01811D-0DA3-0F44-B302-83DF4A32F871}" sibTransId="{0766F3FE-F75C-4D42-BEC1-7E89EF79925C}"/>
    <dgm:cxn modelId="{F67F9ED3-5D01-C947-B677-2A960164F37F}" type="presOf" srcId="{3DC8D752-97CB-864A-805F-EEC4166AFF61}" destId="{1B03D965-49CD-5749-BAF9-0B5B79F29FF9}" srcOrd="0" destOrd="0" presId="urn:microsoft.com/office/officeart/2005/8/layout/process1"/>
    <dgm:cxn modelId="{EDD368C4-3635-CE46-B720-2B921FD5EF60}" type="presOf" srcId="{B8DCBE92-372B-6643-BFFB-DDFE3E07380B}" destId="{56E78FB1-3B17-7D43-925B-AA7906D033D5}" srcOrd="1" destOrd="0" presId="urn:microsoft.com/office/officeart/2005/8/layout/process1"/>
    <dgm:cxn modelId="{6775E343-7962-2044-81F4-424A6E31727D}" srcId="{9C00F5F4-CB4E-C443-926A-E46F72E6139F}" destId="{78F9637F-2352-9F44-99DD-A0C8B2B2EC5E}" srcOrd="0" destOrd="0" parTransId="{B27FCB64-F10C-224A-9BDC-344A2F1A3007}" sibTransId="{520D3A4A-9852-DC40-843A-922D9F5F353D}"/>
    <dgm:cxn modelId="{AF79E31B-542F-5945-AE9E-C17D0E8B57EC}" srcId="{9C00F5F4-CB4E-C443-926A-E46F72E6139F}" destId="{3DC8D752-97CB-864A-805F-EEC4166AFF61}" srcOrd="2" destOrd="0" parTransId="{FEF877C7-7C9F-9844-B806-8C9B98E2D837}" sibTransId="{B8DCBE92-372B-6643-BFFB-DDFE3E07380B}"/>
    <dgm:cxn modelId="{4ABF33F0-6EF9-0D43-8413-A25C72848F81}" type="presOf" srcId="{0766F3FE-F75C-4D42-BEC1-7E89EF79925C}" destId="{A53C65C1-4FE6-1646-8F9A-9DCFD859263A}" srcOrd="0" destOrd="0" presId="urn:microsoft.com/office/officeart/2005/8/layout/process1"/>
    <dgm:cxn modelId="{65AB8D5D-52C8-244E-9DC1-A342A31AAFDC}" type="presOf" srcId="{B8DCBE92-372B-6643-BFFB-DDFE3E07380B}" destId="{B0604238-CC93-DF46-8798-2C6A2C8FB963}" srcOrd="0" destOrd="0" presId="urn:microsoft.com/office/officeart/2005/8/layout/process1"/>
    <dgm:cxn modelId="{9FDA28F2-E0A3-8C41-9624-8F0A9330F7BF}" type="presOf" srcId="{2CA814A0-A634-2B46-8DCD-46565A37E6FB}" destId="{402FC9DD-17D0-6044-9FB1-DE1EEBE2A55B}" srcOrd="0" destOrd="0" presId="urn:microsoft.com/office/officeart/2005/8/layout/process1"/>
    <dgm:cxn modelId="{A54604AA-7EC7-8A47-9508-AEA1276D3F2E}" type="presOf" srcId="{7AA2B39B-66B7-EE4A-A343-391F9671B2A6}" destId="{AC26F6AA-D8AF-184A-9236-046C5398670B}" srcOrd="0" destOrd="0" presId="urn:microsoft.com/office/officeart/2005/8/layout/process1"/>
    <dgm:cxn modelId="{1CC6016D-4E07-0B4F-BEB8-43E4588480DC}" type="presParOf" srcId="{DF3D2D46-6631-8F4B-8459-4EE78A9F18FE}" destId="{4D4CA109-2410-F541-8143-2A577DAC04B8}" srcOrd="0" destOrd="0" presId="urn:microsoft.com/office/officeart/2005/8/layout/process1"/>
    <dgm:cxn modelId="{54691E22-A44E-D449-BA78-D54AFCA3F95D}" type="presParOf" srcId="{DF3D2D46-6631-8F4B-8459-4EE78A9F18FE}" destId="{006D1276-E520-B044-9615-1CC7CB66D3DA}" srcOrd="1" destOrd="0" presId="urn:microsoft.com/office/officeart/2005/8/layout/process1"/>
    <dgm:cxn modelId="{AD3E5585-6363-764F-9EEC-0CFB45F34F9F}" type="presParOf" srcId="{006D1276-E520-B044-9615-1CC7CB66D3DA}" destId="{D8CAF259-2550-DC44-B703-FD82B57C3782}" srcOrd="0" destOrd="0" presId="urn:microsoft.com/office/officeart/2005/8/layout/process1"/>
    <dgm:cxn modelId="{C2E9B7FB-99D8-3645-8FCE-B21E7C1A595F}" type="presParOf" srcId="{DF3D2D46-6631-8F4B-8459-4EE78A9F18FE}" destId="{402FC9DD-17D0-6044-9FB1-DE1EEBE2A55B}" srcOrd="2" destOrd="0" presId="urn:microsoft.com/office/officeart/2005/8/layout/process1"/>
    <dgm:cxn modelId="{FCF06726-A8A9-7143-9855-E004FA54E2B5}" type="presParOf" srcId="{DF3D2D46-6631-8F4B-8459-4EE78A9F18FE}" destId="{A53C65C1-4FE6-1646-8F9A-9DCFD859263A}" srcOrd="3" destOrd="0" presId="urn:microsoft.com/office/officeart/2005/8/layout/process1"/>
    <dgm:cxn modelId="{32D9CAEA-DEA1-CF4B-8FF8-1C6C53E698F1}" type="presParOf" srcId="{A53C65C1-4FE6-1646-8F9A-9DCFD859263A}" destId="{F8C9B089-0572-3440-B64B-EE2783E8B105}" srcOrd="0" destOrd="0" presId="urn:microsoft.com/office/officeart/2005/8/layout/process1"/>
    <dgm:cxn modelId="{5F9FF820-A191-E34E-9905-186FC16E9EA4}" type="presParOf" srcId="{DF3D2D46-6631-8F4B-8459-4EE78A9F18FE}" destId="{1B03D965-49CD-5749-BAF9-0B5B79F29FF9}" srcOrd="4" destOrd="0" presId="urn:microsoft.com/office/officeart/2005/8/layout/process1"/>
    <dgm:cxn modelId="{EECF4F1A-B5EF-0444-8AB5-DDA01127E26E}" type="presParOf" srcId="{DF3D2D46-6631-8F4B-8459-4EE78A9F18FE}" destId="{B0604238-CC93-DF46-8798-2C6A2C8FB963}" srcOrd="5" destOrd="0" presId="urn:microsoft.com/office/officeart/2005/8/layout/process1"/>
    <dgm:cxn modelId="{86DEFB09-AA69-7F4C-8308-5A0CE2C4C94F}" type="presParOf" srcId="{B0604238-CC93-DF46-8798-2C6A2C8FB963}" destId="{56E78FB1-3B17-7D43-925B-AA7906D033D5}" srcOrd="0" destOrd="0" presId="urn:microsoft.com/office/officeart/2005/8/layout/process1"/>
    <dgm:cxn modelId="{A36277FE-E60F-6A40-80DA-914B24804C78}" type="presParOf" srcId="{DF3D2D46-6631-8F4B-8459-4EE78A9F18FE}" destId="{AC26F6AA-D8AF-184A-9236-046C5398670B}"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57D42E-E9C5-6F4B-9BD2-B557B399FD07}" type="doc">
      <dgm:prSet loTypeId="urn:microsoft.com/office/officeart/2005/8/layout/hList1" loCatId="list" qsTypeId="urn:microsoft.com/office/officeart/2005/8/quickstyle/simple4" qsCatId="simple" csTypeId="urn:microsoft.com/office/officeart/2005/8/colors/colorful1" csCatId="colorful" phldr="1"/>
      <dgm:spPr/>
      <dgm:t>
        <a:bodyPr/>
        <a:lstStyle/>
        <a:p>
          <a:endParaRPr lang="zh-CN" altLang="en-US"/>
        </a:p>
      </dgm:t>
    </dgm:pt>
    <dgm:pt modelId="{B40D31B6-142A-3948-B7A3-91ADAE64403C}">
      <dgm:prSet custT="1"/>
      <dgm:spPr/>
      <dgm:t>
        <a:bodyPr/>
        <a:lstStyle/>
        <a:p>
          <a:pPr rtl="0"/>
          <a:r>
            <a:rPr kumimoji="1" lang="zh-CN" altLang="en-US" sz="1800" dirty="0" smtClean="0"/>
            <a:t>同步阻塞式服务调用</a:t>
          </a:r>
          <a:endParaRPr lang="zh-CN" altLang="en-US" sz="1800" dirty="0"/>
        </a:p>
      </dgm:t>
    </dgm:pt>
    <dgm:pt modelId="{AEF70B63-2282-014C-AEFE-5CF11DB26C8F}" type="parTrans" cxnId="{EAAEDB8A-B7C9-7A4A-B451-971AFA9BFA5B}">
      <dgm:prSet/>
      <dgm:spPr/>
      <dgm:t>
        <a:bodyPr/>
        <a:lstStyle/>
        <a:p>
          <a:endParaRPr lang="zh-CN" altLang="en-US" sz="1800"/>
        </a:p>
      </dgm:t>
    </dgm:pt>
    <dgm:pt modelId="{ECFFF0BC-2F24-6D4F-80E3-78B0CD1E844F}" type="sibTrans" cxnId="{EAAEDB8A-B7C9-7A4A-B451-971AFA9BFA5B}">
      <dgm:prSet/>
      <dgm:spPr/>
      <dgm:t>
        <a:bodyPr/>
        <a:lstStyle/>
        <a:p>
          <a:endParaRPr lang="zh-CN" altLang="en-US" sz="1800"/>
        </a:p>
      </dgm:t>
    </dgm:pt>
    <dgm:pt modelId="{FE2CBAF0-4FCA-A849-A7A2-68E37EBF11E8}">
      <dgm:prSet custT="1"/>
      <dgm:spPr/>
      <dgm:t>
        <a:bodyPr/>
        <a:lstStyle/>
        <a:p>
          <a:pPr rtl="0"/>
          <a:r>
            <a:rPr kumimoji="1" lang="zh-CN" altLang="en-US" sz="1800" dirty="0" smtClean="0"/>
            <a:t>异步非阻塞调用</a:t>
          </a:r>
          <a:endParaRPr lang="zh-CN" altLang="en-US" sz="1800" dirty="0"/>
        </a:p>
      </dgm:t>
    </dgm:pt>
    <dgm:pt modelId="{C121272C-3F16-FA4C-909A-977F9693EFEC}" type="parTrans" cxnId="{8379E6F8-6B31-8C45-B05D-5A0278109E86}">
      <dgm:prSet/>
      <dgm:spPr/>
      <dgm:t>
        <a:bodyPr/>
        <a:lstStyle/>
        <a:p>
          <a:endParaRPr lang="zh-CN" altLang="en-US" sz="1800"/>
        </a:p>
      </dgm:t>
    </dgm:pt>
    <dgm:pt modelId="{05F77FB9-1524-9547-8AFA-DF61C57375B9}" type="sibTrans" cxnId="{8379E6F8-6B31-8C45-B05D-5A0278109E86}">
      <dgm:prSet/>
      <dgm:spPr/>
      <dgm:t>
        <a:bodyPr/>
        <a:lstStyle/>
        <a:p>
          <a:endParaRPr lang="zh-CN" altLang="en-US" sz="1800"/>
        </a:p>
      </dgm:t>
    </dgm:pt>
    <dgm:pt modelId="{BD3DE697-9B2B-764F-8391-2056BAC0985B}">
      <dgm:prSet custT="1"/>
      <dgm:spPr/>
      <dgm:t>
        <a:bodyPr/>
        <a:lstStyle/>
        <a:p>
          <a:pPr rtl="0"/>
          <a:r>
            <a:rPr kumimoji="1" lang="zh-CN" altLang="en-US" sz="1800" dirty="0" smtClean="0"/>
            <a:t>异步非阻塞调用</a:t>
          </a:r>
          <a:endParaRPr lang="zh-CN" altLang="en-US" sz="1800" dirty="0"/>
        </a:p>
      </dgm:t>
    </dgm:pt>
    <dgm:pt modelId="{D6D4BBC2-76FB-C74A-B68E-508836B1CDE3}" type="parTrans" cxnId="{EADA2A01-6EEB-0D4A-BBF4-C099C30E1172}">
      <dgm:prSet/>
      <dgm:spPr/>
      <dgm:t>
        <a:bodyPr/>
        <a:lstStyle/>
        <a:p>
          <a:endParaRPr lang="zh-CN" altLang="en-US" sz="1800"/>
        </a:p>
      </dgm:t>
    </dgm:pt>
    <dgm:pt modelId="{E3C98C5A-B10B-A943-88E1-FF8F0E222384}" type="sibTrans" cxnId="{EADA2A01-6EEB-0D4A-BBF4-C099C30E1172}">
      <dgm:prSet/>
      <dgm:spPr/>
      <dgm:t>
        <a:bodyPr/>
        <a:lstStyle/>
        <a:p>
          <a:endParaRPr lang="zh-CN" altLang="en-US" sz="1800"/>
        </a:p>
      </dgm:t>
    </dgm:pt>
    <dgm:pt modelId="{EACA1756-B34D-CD4E-B092-23AB62CACDFC}">
      <dgm:prSet custT="1"/>
      <dgm:spPr/>
      <dgm:t>
        <a:bodyPr/>
        <a:lstStyle/>
        <a:p>
          <a:r>
            <a:rPr kumimoji="1" lang="zh-CN" altLang="en-US" sz="1800" smtClean="0"/>
            <a:t>通常实现类是 </a:t>
          </a:r>
          <a:r>
            <a:rPr kumimoji="1" lang="en-US" altLang="zh-CN" sz="1800" smtClean="0"/>
            <a:t>xxxBlockingStub</a:t>
          </a:r>
          <a:r>
            <a:rPr kumimoji="1" lang="zh-CN" altLang="en-US" sz="1800" smtClean="0"/>
            <a:t>（基于 </a:t>
          </a:r>
          <a:r>
            <a:rPr kumimoji="1" lang="en-US" altLang="zh-CN" sz="1800" smtClean="0"/>
            <a:t>proto</a:t>
          </a:r>
          <a:r>
            <a:rPr kumimoji="1" lang="zh-CN" altLang="en-US" sz="1800" smtClean="0"/>
            <a:t> 定义生成）。</a:t>
          </a:r>
          <a:endParaRPr lang="zh-CN" altLang="en-US" sz="1800"/>
        </a:p>
      </dgm:t>
    </dgm:pt>
    <dgm:pt modelId="{16035741-0D7F-8E46-8FF8-DD9411B94D4B}" type="parTrans" cxnId="{4CB5FE12-368E-434E-87B5-7EBC20488A46}">
      <dgm:prSet/>
      <dgm:spPr/>
      <dgm:t>
        <a:bodyPr/>
        <a:lstStyle/>
        <a:p>
          <a:endParaRPr lang="zh-CN" altLang="en-US" sz="1800"/>
        </a:p>
      </dgm:t>
    </dgm:pt>
    <dgm:pt modelId="{A11F2636-9573-3740-9D0D-DF9CF5200F38}" type="sibTrans" cxnId="{4CB5FE12-368E-434E-87B5-7EBC20488A46}">
      <dgm:prSet/>
      <dgm:spPr/>
      <dgm:t>
        <a:bodyPr/>
        <a:lstStyle/>
        <a:p>
          <a:endParaRPr lang="zh-CN" altLang="en-US" sz="1800"/>
        </a:p>
      </dgm:t>
    </dgm:pt>
    <dgm:pt modelId="{E2CC5565-5466-294A-88D7-9CB03AE1CDE1}">
      <dgm:prSet custT="1"/>
      <dgm:spPr/>
      <dgm:t>
        <a:bodyPr/>
        <a:lstStyle/>
        <a:p>
          <a:pPr rtl="0"/>
          <a:r>
            <a:rPr kumimoji="1" lang="zh-CN" altLang="en-US" sz="1800" dirty="0" smtClean="0"/>
            <a:t>基于 </a:t>
          </a:r>
          <a:r>
            <a:rPr kumimoji="1" lang="en-US" altLang="zh-CN" sz="1800" dirty="0" smtClean="0"/>
            <a:t>Future-Listener</a:t>
          </a:r>
          <a:r>
            <a:rPr kumimoji="1" lang="zh-CN" altLang="en-US" sz="1800" dirty="0" smtClean="0"/>
            <a:t> 机制，通常实现类是 </a:t>
          </a:r>
          <a:r>
            <a:rPr kumimoji="1" lang="en-US" altLang="zh-CN" sz="1800" dirty="0" err="1" smtClean="0"/>
            <a:t>xxxFutureStub</a:t>
          </a:r>
          <a:r>
            <a:rPr kumimoji="1" lang="zh-CN" altLang="en-US" sz="1800" dirty="0" smtClean="0"/>
            <a:t>。</a:t>
          </a:r>
          <a:endParaRPr lang="zh-CN" altLang="en-US" sz="1800" dirty="0"/>
        </a:p>
      </dgm:t>
    </dgm:pt>
    <dgm:pt modelId="{42B92E0C-1EB3-4941-B78D-59FA18202959}" type="parTrans" cxnId="{B87F78DD-9E6F-164C-9DDE-CA851E46B883}">
      <dgm:prSet/>
      <dgm:spPr/>
      <dgm:t>
        <a:bodyPr/>
        <a:lstStyle/>
        <a:p>
          <a:endParaRPr lang="zh-CN" altLang="en-US" sz="1800"/>
        </a:p>
      </dgm:t>
    </dgm:pt>
    <dgm:pt modelId="{14A5E801-A77C-374B-9EB8-CF80FCC5E7A2}" type="sibTrans" cxnId="{B87F78DD-9E6F-164C-9DDE-CA851E46B883}">
      <dgm:prSet/>
      <dgm:spPr/>
      <dgm:t>
        <a:bodyPr/>
        <a:lstStyle/>
        <a:p>
          <a:endParaRPr lang="zh-CN" altLang="en-US" sz="1800"/>
        </a:p>
      </dgm:t>
    </dgm:pt>
    <dgm:pt modelId="{5D2337A5-2080-034D-B684-1F33DC612CB7}">
      <dgm:prSet custT="1"/>
      <dgm:spPr/>
      <dgm:t>
        <a:bodyPr/>
        <a:lstStyle/>
        <a:p>
          <a:pPr rtl="0"/>
          <a:r>
            <a:rPr kumimoji="1" lang="zh-CN" altLang="en-US" sz="1800" dirty="0" smtClean="0"/>
            <a:t>基于 </a:t>
          </a:r>
          <a:r>
            <a:rPr kumimoji="1" lang="en-US" altLang="zh-CN" sz="1800" dirty="0" smtClean="0"/>
            <a:t>Reactive</a:t>
          </a:r>
          <a:r>
            <a:rPr kumimoji="1" lang="zh-CN" altLang="en-US" sz="1800" dirty="0" smtClean="0"/>
            <a:t> 的响应式编程模式，通常实现类是 </a:t>
          </a:r>
          <a:r>
            <a:rPr kumimoji="1" lang="en-US" altLang="zh-CN" sz="1800" dirty="0" err="1" smtClean="0"/>
            <a:t>xxxStub</a:t>
          </a:r>
          <a:r>
            <a:rPr kumimoji="1" lang="zh-CN" altLang="en-US" sz="1800" dirty="0" smtClean="0"/>
            <a:t>。</a:t>
          </a:r>
          <a:endParaRPr lang="zh-CN" altLang="en-US" sz="1800" dirty="0"/>
        </a:p>
      </dgm:t>
    </dgm:pt>
    <dgm:pt modelId="{3ACD3AC9-0677-174B-B8CC-50421075C399}" type="parTrans" cxnId="{63A7B475-CABD-CE4B-8EDE-FA97CE9968D0}">
      <dgm:prSet/>
      <dgm:spPr/>
      <dgm:t>
        <a:bodyPr/>
        <a:lstStyle/>
        <a:p>
          <a:endParaRPr lang="zh-CN" altLang="en-US" sz="1800"/>
        </a:p>
      </dgm:t>
    </dgm:pt>
    <dgm:pt modelId="{629EC783-3B6E-A240-B9A9-D9EB9F9A775D}" type="sibTrans" cxnId="{63A7B475-CABD-CE4B-8EDE-FA97CE9968D0}">
      <dgm:prSet/>
      <dgm:spPr/>
      <dgm:t>
        <a:bodyPr/>
        <a:lstStyle/>
        <a:p>
          <a:endParaRPr lang="zh-CN" altLang="en-US" sz="1800"/>
        </a:p>
      </dgm:t>
    </dgm:pt>
    <dgm:pt modelId="{CEC1DD0C-230E-704F-916F-4C2D46B6995E}" type="pres">
      <dgm:prSet presAssocID="{8057D42E-E9C5-6F4B-9BD2-B557B399FD07}" presName="Name0" presStyleCnt="0">
        <dgm:presLayoutVars>
          <dgm:dir/>
          <dgm:animLvl val="lvl"/>
          <dgm:resizeHandles val="exact"/>
        </dgm:presLayoutVars>
      </dgm:prSet>
      <dgm:spPr/>
      <dgm:t>
        <a:bodyPr/>
        <a:lstStyle/>
        <a:p>
          <a:endParaRPr lang="zh-CN" altLang="en-US"/>
        </a:p>
      </dgm:t>
    </dgm:pt>
    <dgm:pt modelId="{4753F951-DA02-1648-9B48-B53D5C6C825A}" type="pres">
      <dgm:prSet presAssocID="{B40D31B6-142A-3948-B7A3-91ADAE64403C}" presName="composite" presStyleCnt="0"/>
      <dgm:spPr/>
    </dgm:pt>
    <dgm:pt modelId="{1D3F829C-1DB4-CA4B-841A-BCC1E6EA6BAC}" type="pres">
      <dgm:prSet presAssocID="{B40D31B6-142A-3948-B7A3-91ADAE64403C}" presName="parTx" presStyleLbl="alignNode1" presStyleIdx="0" presStyleCnt="3">
        <dgm:presLayoutVars>
          <dgm:chMax val="0"/>
          <dgm:chPref val="0"/>
          <dgm:bulletEnabled val="1"/>
        </dgm:presLayoutVars>
      </dgm:prSet>
      <dgm:spPr/>
      <dgm:t>
        <a:bodyPr/>
        <a:lstStyle/>
        <a:p>
          <a:endParaRPr lang="zh-CN" altLang="en-US"/>
        </a:p>
      </dgm:t>
    </dgm:pt>
    <dgm:pt modelId="{189E0CF8-75D8-454C-8E0B-1D1CAC4850D7}" type="pres">
      <dgm:prSet presAssocID="{B40D31B6-142A-3948-B7A3-91ADAE64403C}" presName="desTx" presStyleLbl="alignAccFollowNode1" presStyleIdx="0" presStyleCnt="3">
        <dgm:presLayoutVars>
          <dgm:bulletEnabled val="1"/>
        </dgm:presLayoutVars>
      </dgm:prSet>
      <dgm:spPr/>
      <dgm:t>
        <a:bodyPr/>
        <a:lstStyle/>
        <a:p>
          <a:endParaRPr lang="zh-CN" altLang="en-US"/>
        </a:p>
      </dgm:t>
    </dgm:pt>
    <dgm:pt modelId="{67F35EB7-7E00-F247-A1C1-FD62E8432D9C}" type="pres">
      <dgm:prSet presAssocID="{ECFFF0BC-2F24-6D4F-80E3-78B0CD1E844F}" presName="space" presStyleCnt="0"/>
      <dgm:spPr/>
    </dgm:pt>
    <dgm:pt modelId="{816EC0CC-EF9E-B346-B5D3-943F839C43C2}" type="pres">
      <dgm:prSet presAssocID="{FE2CBAF0-4FCA-A849-A7A2-68E37EBF11E8}" presName="composite" presStyleCnt="0"/>
      <dgm:spPr/>
    </dgm:pt>
    <dgm:pt modelId="{F704AB4B-1BFD-5143-959F-EF2534C95E2D}" type="pres">
      <dgm:prSet presAssocID="{FE2CBAF0-4FCA-A849-A7A2-68E37EBF11E8}" presName="parTx" presStyleLbl="alignNode1" presStyleIdx="1" presStyleCnt="3">
        <dgm:presLayoutVars>
          <dgm:chMax val="0"/>
          <dgm:chPref val="0"/>
          <dgm:bulletEnabled val="1"/>
        </dgm:presLayoutVars>
      </dgm:prSet>
      <dgm:spPr/>
      <dgm:t>
        <a:bodyPr/>
        <a:lstStyle/>
        <a:p>
          <a:endParaRPr lang="zh-CN" altLang="en-US"/>
        </a:p>
      </dgm:t>
    </dgm:pt>
    <dgm:pt modelId="{4FF15801-B38F-9A4A-935F-808E42038A06}" type="pres">
      <dgm:prSet presAssocID="{FE2CBAF0-4FCA-A849-A7A2-68E37EBF11E8}" presName="desTx" presStyleLbl="alignAccFollowNode1" presStyleIdx="1" presStyleCnt="3">
        <dgm:presLayoutVars>
          <dgm:bulletEnabled val="1"/>
        </dgm:presLayoutVars>
      </dgm:prSet>
      <dgm:spPr/>
      <dgm:t>
        <a:bodyPr/>
        <a:lstStyle/>
        <a:p>
          <a:endParaRPr lang="zh-CN" altLang="en-US"/>
        </a:p>
      </dgm:t>
    </dgm:pt>
    <dgm:pt modelId="{90767343-0CD4-0A4F-BB0D-E9634EC52EB5}" type="pres">
      <dgm:prSet presAssocID="{05F77FB9-1524-9547-8AFA-DF61C57375B9}" presName="space" presStyleCnt="0"/>
      <dgm:spPr/>
    </dgm:pt>
    <dgm:pt modelId="{FA4D9C22-4129-F042-9B35-9B02CDF7AA1E}" type="pres">
      <dgm:prSet presAssocID="{BD3DE697-9B2B-764F-8391-2056BAC0985B}" presName="composite" presStyleCnt="0"/>
      <dgm:spPr/>
    </dgm:pt>
    <dgm:pt modelId="{CA716C8C-F63C-7C48-AB84-B0C169ECAEAE}" type="pres">
      <dgm:prSet presAssocID="{BD3DE697-9B2B-764F-8391-2056BAC0985B}" presName="parTx" presStyleLbl="alignNode1" presStyleIdx="2" presStyleCnt="3">
        <dgm:presLayoutVars>
          <dgm:chMax val="0"/>
          <dgm:chPref val="0"/>
          <dgm:bulletEnabled val="1"/>
        </dgm:presLayoutVars>
      </dgm:prSet>
      <dgm:spPr/>
      <dgm:t>
        <a:bodyPr/>
        <a:lstStyle/>
        <a:p>
          <a:endParaRPr lang="zh-CN" altLang="en-US"/>
        </a:p>
      </dgm:t>
    </dgm:pt>
    <dgm:pt modelId="{32713C22-B6ED-F245-96E6-F67A488E4CAF}" type="pres">
      <dgm:prSet presAssocID="{BD3DE697-9B2B-764F-8391-2056BAC0985B}" presName="desTx" presStyleLbl="alignAccFollowNode1" presStyleIdx="2" presStyleCnt="3">
        <dgm:presLayoutVars>
          <dgm:bulletEnabled val="1"/>
        </dgm:presLayoutVars>
      </dgm:prSet>
      <dgm:spPr/>
      <dgm:t>
        <a:bodyPr/>
        <a:lstStyle/>
        <a:p>
          <a:endParaRPr lang="zh-CN" altLang="en-US"/>
        </a:p>
      </dgm:t>
    </dgm:pt>
  </dgm:ptLst>
  <dgm:cxnLst>
    <dgm:cxn modelId="{B87F78DD-9E6F-164C-9DDE-CA851E46B883}" srcId="{FE2CBAF0-4FCA-A849-A7A2-68E37EBF11E8}" destId="{E2CC5565-5466-294A-88D7-9CB03AE1CDE1}" srcOrd="0" destOrd="0" parTransId="{42B92E0C-1EB3-4941-B78D-59FA18202959}" sibTransId="{14A5E801-A77C-374B-9EB8-CF80FCC5E7A2}"/>
    <dgm:cxn modelId="{29985397-0B36-3342-BA79-84E3303D7914}" type="presOf" srcId="{8057D42E-E9C5-6F4B-9BD2-B557B399FD07}" destId="{CEC1DD0C-230E-704F-916F-4C2D46B6995E}" srcOrd="0" destOrd="0" presId="urn:microsoft.com/office/officeart/2005/8/layout/hList1"/>
    <dgm:cxn modelId="{AE247821-6BE7-5E4F-A562-4DE30B330FDB}" type="presOf" srcId="{FE2CBAF0-4FCA-A849-A7A2-68E37EBF11E8}" destId="{F704AB4B-1BFD-5143-959F-EF2534C95E2D}" srcOrd="0" destOrd="0" presId="urn:microsoft.com/office/officeart/2005/8/layout/hList1"/>
    <dgm:cxn modelId="{A5AEAE4D-78B1-0341-9FF3-8BA2D0A8029B}" type="presOf" srcId="{B40D31B6-142A-3948-B7A3-91ADAE64403C}" destId="{1D3F829C-1DB4-CA4B-841A-BCC1E6EA6BAC}" srcOrd="0" destOrd="0" presId="urn:microsoft.com/office/officeart/2005/8/layout/hList1"/>
    <dgm:cxn modelId="{AB5BE1DC-B3AB-9140-B28F-C10569DE7963}" type="presOf" srcId="{BD3DE697-9B2B-764F-8391-2056BAC0985B}" destId="{CA716C8C-F63C-7C48-AB84-B0C169ECAEAE}" srcOrd="0" destOrd="0" presId="urn:microsoft.com/office/officeart/2005/8/layout/hList1"/>
    <dgm:cxn modelId="{4CB5FE12-368E-434E-87B5-7EBC20488A46}" srcId="{B40D31B6-142A-3948-B7A3-91ADAE64403C}" destId="{EACA1756-B34D-CD4E-B092-23AB62CACDFC}" srcOrd="0" destOrd="0" parTransId="{16035741-0D7F-8E46-8FF8-DD9411B94D4B}" sibTransId="{A11F2636-9573-3740-9D0D-DF9CF5200F38}"/>
    <dgm:cxn modelId="{63A7B475-CABD-CE4B-8EDE-FA97CE9968D0}" srcId="{BD3DE697-9B2B-764F-8391-2056BAC0985B}" destId="{5D2337A5-2080-034D-B684-1F33DC612CB7}" srcOrd="0" destOrd="0" parTransId="{3ACD3AC9-0677-174B-B8CC-50421075C399}" sibTransId="{629EC783-3B6E-A240-B9A9-D9EB9F9A775D}"/>
    <dgm:cxn modelId="{5957F610-37D8-1B41-9C1F-7CAC364E8C60}" type="presOf" srcId="{5D2337A5-2080-034D-B684-1F33DC612CB7}" destId="{32713C22-B6ED-F245-96E6-F67A488E4CAF}" srcOrd="0" destOrd="0" presId="urn:microsoft.com/office/officeart/2005/8/layout/hList1"/>
    <dgm:cxn modelId="{C192E9FA-188B-6F4D-8D4E-CBD16B4950D7}" type="presOf" srcId="{EACA1756-B34D-CD4E-B092-23AB62CACDFC}" destId="{189E0CF8-75D8-454C-8E0B-1D1CAC4850D7}" srcOrd="0" destOrd="0" presId="urn:microsoft.com/office/officeart/2005/8/layout/hList1"/>
    <dgm:cxn modelId="{EAAEDB8A-B7C9-7A4A-B451-971AFA9BFA5B}" srcId="{8057D42E-E9C5-6F4B-9BD2-B557B399FD07}" destId="{B40D31B6-142A-3948-B7A3-91ADAE64403C}" srcOrd="0" destOrd="0" parTransId="{AEF70B63-2282-014C-AEFE-5CF11DB26C8F}" sibTransId="{ECFFF0BC-2F24-6D4F-80E3-78B0CD1E844F}"/>
    <dgm:cxn modelId="{EADA2A01-6EEB-0D4A-BBF4-C099C30E1172}" srcId="{8057D42E-E9C5-6F4B-9BD2-B557B399FD07}" destId="{BD3DE697-9B2B-764F-8391-2056BAC0985B}" srcOrd="2" destOrd="0" parTransId="{D6D4BBC2-76FB-C74A-B68E-508836B1CDE3}" sibTransId="{E3C98C5A-B10B-A943-88E1-FF8F0E222384}"/>
    <dgm:cxn modelId="{6D1BD749-3D18-A742-9110-B13B21653AF2}" type="presOf" srcId="{E2CC5565-5466-294A-88D7-9CB03AE1CDE1}" destId="{4FF15801-B38F-9A4A-935F-808E42038A06}" srcOrd="0" destOrd="0" presId="urn:microsoft.com/office/officeart/2005/8/layout/hList1"/>
    <dgm:cxn modelId="{8379E6F8-6B31-8C45-B05D-5A0278109E86}" srcId="{8057D42E-E9C5-6F4B-9BD2-B557B399FD07}" destId="{FE2CBAF0-4FCA-A849-A7A2-68E37EBF11E8}" srcOrd="1" destOrd="0" parTransId="{C121272C-3F16-FA4C-909A-977F9693EFEC}" sibTransId="{05F77FB9-1524-9547-8AFA-DF61C57375B9}"/>
    <dgm:cxn modelId="{94430EC7-F822-8340-9D6B-4BFB4E6A5C1F}" type="presParOf" srcId="{CEC1DD0C-230E-704F-916F-4C2D46B6995E}" destId="{4753F951-DA02-1648-9B48-B53D5C6C825A}" srcOrd="0" destOrd="0" presId="urn:microsoft.com/office/officeart/2005/8/layout/hList1"/>
    <dgm:cxn modelId="{3FA7B7ED-D4FE-394C-B9B6-F667FE44E596}" type="presParOf" srcId="{4753F951-DA02-1648-9B48-B53D5C6C825A}" destId="{1D3F829C-1DB4-CA4B-841A-BCC1E6EA6BAC}" srcOrd="0" destOrd="0" presId="urn:microsoft.com/office/officeart/2005/8/layout/hList1"/>
    <dgm:cxn modelId="{1AEC07D2-157C-AB4B-8A09-7811C393C3B4}" type="presParOf" srcId="{4753F951-DA02-1648-9B48-B53D5C6C825A}" destId="{189E0CF8-75D8-454C-8E0B-1D1CAC4850D7}" srcOrd="1" destOrd="0" presId="urn:microsoft.com/office/officeart/2005/8/layout/hList1"/>
    <dgm:cxn modelId="{2F2CA423-80FE-E048-95E7-6C879741CD74}" type="presParOf" srcId="{CEC1DD0C-230E-704F-916F-4C2D46B6995E}" destId="{67F35EB7-7E00-F247-A1C1-FD62E8432D9C}" srcOrd="1" destOrd="0" presId="urn:microsoft.com/office/officeart/2005/8/layout/hList1"/>
    <dgm:cxn modelId="{35D99A75-5DE0-AC42-A79A-9D532CC6C486}" type="presParOf" srcId="{CEC1DD0C-230E-704F-916F-4C2D46B6995E}" destId="{816EC0CC-EF9E-B346-B5D3-943F839C43C2}" srcOrd="2" destOrd="0" presId="urn:microsoft.com/office/officeart/2005/8/layout/hList1"/>
    <dgm:cxn modelId="{CC2B7301-D2E7-C041-B803-630614826542}" type="presParOf" srcId="{816EC0CC-EF9E-B346-B5D3-943F839C43C2}" destId="{F704AB4B-1BFD-5143-959F-EF2534C95E2D}" srcOrd="0" destOrd="0" presId="urn:microsoft.com/office/officeart/2005/8/layout/hList1"/>
    <dgm:cxn modelId="{7BC7D218-FEE4-CB4B-8BE0-0B021A58FA48}" type="presParOf" srcId="{816EC0CC-EF9E-B346-B5D3-943F839C43C2}" destId="{4FF15801-B38F-9A4A-935F-808E42038A06}" srcOrd="1" destOrd="0" presId="urn:microsoft.com/office/officeart/2005/8/layout/hList1"/>
    <dgm:cxn modelId="{24E58BB7-160B-1F4E-B35B-A023D9E59EDC}" type="presParOf" srcId="{CEC1DD0C-230E-704F-916F-4C2D46B6995E}" destId="{90767343-0CD4-0A4F-BB0D-E9634EC52EB5}" srcOrd="3" destOrd="0" presId="urn:microsoft.com/office/officeart/2005/8/layout/hList1"/>
    <dgm:cxn modelId="{5D5FD9C4-9F40-E54B-BA56-87B107F66997}" type="presParOf" srcId="{CEC1DD0C-230E-704F-916F-4C2D46B6995E}" destId="{FA4D9C22-4129-F042-9B35-9B02CDF7AA1E}" srcOrd="4" destOrd="0" presId="urn:microsoft.com/office/officeart/2005/8/layout/hList1"/>
    <dgm:cxn modelId="{499C4CA1-5626-7F4F-9A45-51F8D60B5305}" type="presParOf" srcId="{FA4D9C22-4129-F042-9B35-9B02CDF7AA1E}" destId="{CA716C8C-F63C-7C48-AB84-B0C169ECAEAE}" srcOrd="0" destOrd="0" presId="urn:microsoft.com/office/officeart/2005/8/layout/hList1"/>
    <dgm:cxn modelId="{19C86748-B784-5247-92A7-FF416B37F363}" type="presParOf" srcId="{FA4D9C22-4129-F042-9B35-9B02CDF7AA1E}" destId="{32713C22-B6ED-F245-96E6-F67A488E4CA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4111AE-D582-C344-95E0-FB5AF91B9077}" type="doc">
      <dgm:prSet loTypeId="urn:microsoft.com/office/officeart/2005/8/layout/radial4" loCatId="process" qsTypeId="urn:microsoft.com/office/officeart/2005/8/quickstyle/simple4" qsCatId="simple" csTypeId="urn:microsoft.com/office/officeart/2005/8/colors/colorful4" csCatId="colorful" phldr="1"/>
      <dgm:spPr/>
      <dgm:t>
        <a:bodyPr/>
        <a:lstStyle/>
        <a:p>
          <a:endParaRPr lang="zh-CN" altLang="en-US"/>
        </a:p>
      </dgm:t>
    </dgm:pt>
    <dgm:pt modelId="{C5A8648B-EC22-6645-85E2-D4E642CF9A89}">
      <dgm:prSet custT="1"/>
      <dgm:spPr/>
      <dgm:t>
        <a:bodyPr/>
        <a:lstStyle/>
        <a:p>
          <a:r>
            <a:rPr lang="en-US" altLang="zh-CN" sz="1600" dirty="0" smtClean="0"/>
            <a:t>Streaming</a:t>
          </a:r>
          <a:r>
            <a:rPr lang="zh-CN" altLang="en-US" sz="1600" dirty="0" smtClean="0"/>
            <a:t> 模式</a:t>
          </a:r>
          <a:endParaRPr lang="zh-CN" altLang="en-US" sz="1600" dirty="0"/>
        </a:p>
      </dgm:t>
    </dgm:pt>
    <dgm:pt modelId="{29756F17-2446-794C-9908-12C6380EFD7F}" type="parTrans" cxnId="{28A049DD-977B-DB46-A61E-A40EE1817F8C}">
      <dgm:prSet/>
      <dgm:spPr/>
      <dgm:t>
        <a:bodyPr/>
        <a:lstStyle/>
        <a:p>
          <a:endParaRPr lang="zh-CN" altLang="en-US" sz="1600"/>
        </a:p>
      </dgm:t>
    </dgm:pt>
    <dgm:pt modelId="{201BDE29-3358-0F42-B77A-C2652BC86A48}" type="sibTrans" cxnId="{28A049DD-977B-DB46-A61E-A40EE1817F8C}">
      <dgm:prSet/>
      <dgm:spPr/>
      <dgm:t>
        <a:bodyPr/>
        <a:lstStyle/>
        <a:p>
          <a:endParaRPr lang="zh-CN" altLang="en-US" sz="1600"/>
        </a:p>
      </dgm:t>
    </dgm:pt>
    <dgm:pt modelId="{0CD9FEA8-477F-F647-8AF4-AE28856E4D8E}">
      <dgm:prSet custT="1"/>
      <dgm:spPr/>
      <dgm:t>
        <a:bodyPr/>
        <a:lstStyle/>
        <a:p>
          <a:pPr rtl="0"/>
          <a:r>
            <a:rPr kumimoji="1" lang="zh-CN" altLang="en-US" sz="1600" dirty="0" smtClean="0"/>
            <a:t>服务端 </a:t>
          </a:r>
          <a:r>
            <a:rPr kumimoji="1" lang="en-US" altLang="zh-CN" sz="1600" dirty="0" smtClean="0"/>
            <a:t>streaming</a:t>
          </a:r>
          <a:endParaRPr lang="zh-CN" altLang="en-US" sz="1600" dirty="0"/>
        </a:p>
      </dgm:t>
    </dgm:pt>
    <dgm:pt modelId="{F7D71219-91DB-2145-8274-34A31D2E0255}" type="parTrans" cxnId="{C8922C65-5D51-B34C-B4D1-3F0A168CDE77}">
      <dgm:prSet/>
      <dgm:spPr/>
      <dgm:t>
        <a:bodyPr/>
        <a:lstStyle/>
        <a:p>
          <a:endParaRPr lang="zh-CN" altLang="en-US" sz="1600"/>
        </a:p>
      </dgm:t>
    </dgm:pt>
    <dgm:pt modelId="{FE0B615A-1E46-6C40-80EF-9F1859CE4571}" type="sibTrans" cxnId="{C8922C65-5D51-B34C-B4D1-3F0A168CDE77}">
      <dgm:prSet/>
      <dgm:spPr/>
      <dgm:t>
        <a:bodyPr/>
        <a:lstStyle/>
        <a:p>
          <a:endParaRPr lang="zh-CN" altLang="en-US" sz="1600"/>
        </a:p>
      </dgm:t>
    </dgm:pt>
    <dgm:pt modelId="{E5573002-88C4-4940-9D6E-8B7885D06395}">
      <dgm:prSet custT="1"/>
      <dgm:spPr/>
      <dgm:t>
        <a:bodyPr/>
        <a:lstStyle/>
        <a:p>
          <a:pPr rtl="0"/>
          <a:r>
            <a:rPr kumimoji="1" lang="zh-CN" altLang="en-US" sz="1600" dirty="0" smtClean="0"/>
            <a:t>客户端 </a:t>
          </a:r>
          <a:r>
            <a:rPr kumimoji="1" lang="en-US" altLang="zh-CN" sz="1600" dirty="0" smtClean="0"/>
            <a:t>streaming</a:t>
          </a:r>
          <a:endParaRPr lang="zh-CN" altLang="en-US" sz="1600" dirty="0"/>
        </a:p>
      </dgm:t>
    </dgm:pt>
    <dgm:pt modelId="{64ADB15D-BA6A-6A45-85DC-6876FCB0E85B}" type="parTrans" cxnId="{CF5AC36A-E0F4-0D46-BB1C-F2C579767524}">
      <dgm:prSet/>
      <dgm:spPr/>
      <dgm:t>
        <a:bodyPr/>
        <a:lstStyle/>
        <a:p>
          <a:endParaRPr lang="zh-CN" altLang="en-US" sz="1600"/>
        </a:p>
      </dgm:t>
    </dgm:pt>
    <dgm:pt modelId="{F795C780-4591-E448-B3FE-57DF5FBF47FD}" type="sibTrans" cxnId="{CF5AC36A-E0F4-0D46-BB1C-F2C579767524}">
      <dgm:prSet/>
      <dgm:spPr/>
      <dgm:t>
        <a:bodyPr/>
        <a:lstStyle/>
        <a:p>
          <a:endParaRPr lang="zh-CN" altLang="en-US" sz="1600"/>
        </a:p>
      </dgm:t>
    </dgm:pt>
    <dgm:pt modelId="{EB671341-6A35-C14E-B7D3-612D4CA84FB2}">
      <dgm:prSet custT="1"/>
      <dgm:spPr/>
      <dgm:t>
        <a:bodyPr/>
        <a:lstStyle/>
        <a:p>
          <a:pPr rtl="0"/>
          <a:r>
            <a:rPr kumimoji="1" lang="zh-CN" altLang="en-US" sz="1600" dirty="0" smtClean="0"/>
            <a:t>服务端和客户端双向 </a:t>
          </a:r>
          <a:r>
            <a:rPr kumimoji="1" lang="en-US" altLang="zh-CN" sz="1600" dirty="0" smtClean="0"/>
            <a:t>streaming</a:t>
          </a:r>
          <a:endParaRPr lang="zh-CN" altLang="en-US" sz="1600" dirty="0"/>
        </a:p>
      </dgm:t>
    </dgm:pt>
    <dgm:pt modelId="{6B1E3596-1C91-7544-A422-4B955B0F09BB}" type="parTrans" cxnId="{44432822-8E08-5E47-AD45-CD74927E3E30}">
      <dgm:prSet/>
      <dgm:spPr/>
      <dgm:t>
        <a:bodyPr/>
        <a:lstStyle/>
        <a:p>
          <a:endParaRPr lang="zh-CN" altLang="en-US" sz="1600"/>
        </a:p>
      </dgm:t>
    </dgm:pt>
    <dgm:pt modelId="{30F33F7D-A624-8142-AA1E-5461A8709D9A}" type="sibTrans" cxnId="{44432822-8E08-5E47-AD45-CD74927E3E30}">
      <dgm:prSet/>
      <dgm:spPr/>
      <dgm:t>
        <a:bodyPr/>
        <a:lstStyle/>
        <a:p>
          <a:endParaRPr lang="zh-CN" altLang="en-US" sz="1600"/>
        </a:p>
      </dgm:t>
    </dgm:pt>
    <dgm:pt modelId="{C5D898FF-4048-454F-B0E0-61302177E513}" type="pres">
      <dgm:prSet presAssocID="{774111AE-D582-C344-95E0-FB5AF91B9077}" presName="cycle" presStyleCnt="0">
        <dgm:presLayoutVars>
          <dgm:chMax val="1"/>
          <dgm:dir/>
          <dgm:animLvl val="ctr"/>
          <dgm:resizeHandles val="exact"/>
        </dgm:presLayoutVars>
      </dgm:prSet>
      <dgm:spPr/>
      <dgm:t>
        <a:bodyPr/>
        <a:lstStyle/>
        <a:p>
          <a:endParaRPr lang="zh-CN" altLang="en-US"/>
        </a:p>
      </dgm:t>
    </dgm:pt>
    <dgm:pt modelId="{22D80166-D94B-D843-BF7A-FE4334E2196E}" type="pres">
      <dgm:prSet presAssocID="{C5A8648B-EC22-6645-85E2-D4E642CF9A89}" presName="centerShape" presStyleLbl="node0" presStyleIdx="0" presStyleCnt="1"/>
      <dgm:spPr/>
      <dgm:t>
        <a:bodyPr/>
        <a:lstStyle/>
        <a:p>
          <a:endParaRPr lang="zh-CN" altLang="en-US"/>
        </a:p>
      </dgm:t>
    </dgm:pt>
    <dgm:pt modelId="{345691B6-3390-3D4C-8D19-23C5C766B5C5}" type="pres">
      <dgm:prSet presAssocID="{F7D71219-91DB-2145-8274-34A31D2E0255}" presName="parTrans" presStyleLbl="bgSibTrans2D1" presStyleIdx="0" presStyleCnt="3"/>
      <dgm:spPr/>
      <dgm:t>
        <a:bodyPr/>
        <a:lstStyle/>
        <a:p>
          <a:endParaRPr lang="zh-CN" altLang="en-US"/>
        </a:p>
      </dgm:t>
    </dgm:pt>
    <dgm:pt modelId="{D54AC51F-85DB-A840-AAFB-CB9003A85A4E}" type="pres">
      <dgm:prSet presAssocID="{0CD9FEA8-477F-F647-8AF4-AE28856E4D8E}" presName="node" presStyleLbl="node1" presStyleIdx="0" presStyleCnt="3">
        <dgm:presLayoutVars>
          <dgm:bulletEnabled val="1"/>
        </dgm:presLayoutVars>
      </dgm:prSet>
      <dgm:spPr/>
      <dgm:t>
        <a:bodyPr/>
        <a:lstStyle/>
        <a:p>
          <a:endParaRPr lang="zh-CN" altLang="en-US"/>
        </a:p>
      </dgm:t>
    </dgm:pt>
    <dgm:pt modelId="{A88FD143-ADC0-4D4E-9D45-BA9D6AF3C2AD}" type="pres">
      <dgm:prSet presAssocID="{64ADB15D-BA6A-6A45-85DC-6876FCB0E85B}" presName="parTrans" presStyleLbl="bgSibTrans2D1" presStyleIdx="1" presStyleCnt="3"/>
      <dgm:spPr/>
      <dgm:t>
        <a:bodyPr/>
        <a:lstStyle/>
        <a:p>
          <a:endParaRPr lang="zh-CN" altLang="en-US"/>
        </a:p>
      </dgm:t>
    </dgm:pt>
    <dgm:pt modelId="{DF537534-98F3-E649-86F1-E7C5BD4C823B}" type="pres">
      <dgm:prSet presAssocID="{E5573002-88C4-4940-9D6E-8B7885D06395}" presName="node" presStyleLbl="node1" presStyleIdx="1" presStyleCnt="3">
        <dgm:presLayoutVars>
          <dgm:bulletEnabled val="1"/>
        </dgm:presLayoutVars>
      </dgm:prSet>
      <dgm:spPr/>
      <dgm:t>
        <a:bodyPr/>
        <a:lstStyle/>
        <a:p>
          <a:endParaRPr lang="zh-CN" altLang="en-US"/>
        </a:p>
      </dgm:t>
    </dgm:pt>
    <dgm:pt modelId="{FE081187-C7C1-F948-8A98-619AACA8A841}" type="pres">
      <dgm:prSet presAssocID="{6B1E3596-1C91-7544-A422-4B955B0F09BB}" presName="parTrans" presStyleLbl="bgSibTrans2D1" presStyleIdx="2" presStyleCnt="3"/>
      <dgm:spPr/>
      <dgm:t>
        <a:bodyPr/>
        <a:lstStyle/>
        <a:p>
          <a:endParaRPr lang="zh-CN" altLang="en-US"/>
        </a:p>
      </dgm:t>
    </dgm:pt>
    <dgm:pt modelId="{117F6D48-DD3E-4842-ADCF-1BC69B0C045A}" type="pres">
      <dgm:prSet presAssocID="{EB671341-6A35-C14E-B7D3-612D4CA84FB2}" presName="node" presStyleLbl="node1" presStyleIdx="2" presStyleCnt="3">
        <dgm:presLayoutVars>
          <dgm:bulletEnabled val="1"/>
        </dgm:presLayoutVars>
      </dgm:prSet>
      <dgm:spPr/>
      <dgm:t>
        <a:bodyPr/>
        <a:lstStyle/>
        <a:p>
          <a:endParaRPr lang="zh-CN" altLang="en-US"/>
        </a:p>
      </dgm:t>
    </dgm:pt>
  </dgm:ptLst>
  <dgm:cxnLst>
    <dgm:cxn modelId="{28A049DD-977B-DB46-A61E-A40EE1817F8C}" srcId="{774111AE-D582-C344-95E0-FB5AF91B9077}" destId="{C5A8648B-EC22-6645-85E2-D4E642CF9A89}" srcOrd="0" destOrd="0" parTransId="{29756F17-2446-794C-9908-12C6380EFD7F}" sibTransId="{201BDE29-3358-0F42-B77A-C2652BC86A48}"/>
    <dgm:cxn modelId="{CF5AC36A-E0F4-0D46-BB1C-F2C579767524}" srcId="{C5A8648B-EC22-6645-85E2-D4E642CF9A89}" destId="{E5573002-88C4-4940-9D6E-8B7885D06395}" srcOrd="1" destOrd="0" parTransId="{64ADB15D-BA6A-6A45-85DC-6876FCB0E85B}" sibTransId="{F795C780-4591-E448-B3FE-57DF5FBF47FD}"/>
    <dgm:cxn modelId="{E9551726-D3C9-C148-AF47-C585F4B623E2}" type="presOf" srcId="{6B1E3596-1C91-7544-A422-4B955B0F09BB}" destId="{FE081187-C7C1-F948-8A98-619AACA8A841}" srcOrd="0" destOrd="0" presId="urn:microsoft.com/office/officeart/2005/8/layout/radial4"/>
    <dgm:cxn modelId="{C5A4D243-338A-E34E-B11C-D47CADE1D691}" type="presOf" srcId="{0CD9FEA8-477F-F647-8AF4-AE28856E4D8E}" destId="{D54AC51F-85DB-A840-AAFB-CB9003A85A4E}" srcOrd="0" destOrd="0" presId="urn:microsoft.com/office/officeart/2005/8/layout/radial4"/>
    <dgm:cxn modelId="{CB341C47-0768-0B4C-9C15-437B58F403C8}" type="presOf" srcId="{EB671341-6A35-C14E-B7D3-612D4CA84FB2}" destId="{117F6D48-DD3E-4842-ADCF-1BC69B0C045A}" srcOrd="0" destOrd="0" presId="urn:microsoft.com/office/officeart/2005/8/layout/radial4"/>
    <dgm:cxn modelId="{B28C5D7E-6D4E-DD42-BC6B-A045405AF696}" type="presOf" srcId="{C5A8648B-EC22-6645-85E2-D4E642CF9A89}" destId="{22D80166-D94B-D843-BF7A-FE4334E2196E}" srcOrd="0" destOrd="0" presId="urn:microsoft.com/office/officeart/2005/8/layout/radial4"/>
    <dgm:cxn modelId="{44432822-8E08-5E47-AD45-CD74927E3E30}" srcId="{C5A8648B-EC22-6645-85E2-D4E642CF9A89}" destId="{EB671341-6A35-C14E-B7D3-612D4CA84FB2}" srcOrd="2" destOrd="0" parTransId="{6B1E3596-1C91-7544-A422-4B955B0F09BB}" sibTransId="{30F33F7D-A624-8142-AA1E-5461A8709D9A}"/>
    <dgm:cxn modelId="{914B4270-02EC-BA4A-B0AB-60661E2E9377}" type="presOf" srcId="{774111AE-D582-C344-95E0-FB5AF91B9077}" destId="{C5D898FF-4048-454F-B0E0-61302177E513}" srcOrd="0" destOrd="0" presId="urn:microsoft.com/office/officeart/2005/8/layout/radial4"/>
    <dgm:cxn modelId="{071006C9-A354-C54B-B9FE-B5053C9EA796}" type="presOf" srcId="{E5573002-88C4-4940-9D6E-8B7885D06395}" destId="{DF537534-98F3-E649-86F1-E7C5BD4C823B}" srcOrd="0" destOrd="0" presId="urn:microsoft.com/office/officeart/2005/8/layout/radial4"/>
    <dgm:cxn modelId="{AAD9C35B-7FE6-1249-8767-9DC632ADBE7B}" type="presOf" srcId="{64ADB15D-BA6A-6A45-85DC-6876FCB0E85B}" destId="{A88FD143-ADC0-4D4E-9D45-BA9D6AF3C2AD}" srcOrd="0" destOrd="0" presId="urn:microsoft.com/office/officeart/2005/8/layout/radial4"/>
    <dgm:cxn modelId="{C8922C65-5D51-B34C-B4D1-3F0A168CDE77}" srcId="{C5A8648B-EC22-6645-85E2-D4E642CF9A89}" destId="{0CD9FEA8-477F-F647-8AF4-AE28856E4D8E}" srcOrd="0" destOrd="0" parTransId="{F7D71219-91DB-2145-8274-34A31D2E0255}" sibTransId="{FE0B615A-1E46-6C40-80EF-9F1859CE4571}"/>
    <dgm:cxn modelId="{CCC62BB7-CF78-1C43-B19F-0AB897B5AB68}" type="presOf" srcId="{F7D71219-91DB-2145-8274-34A31D2E0255}" destId="{345691B6-3390-3D4C-8D19-23C5C766B5C5}" srcOrd="0" destOrd="0" presId="urn:microsoft.com/office/officeart/2005/8/layout/radial4"/>
    <dgm:cxn modelId="{53256905-0F0C-AD4C-92C0-62F96AA00424}" type="presParOf" srcId="{C5D898FF-4048-454F-B0E0-61302177E513}" destId="{22D80166-D94B-D843-BF7A-FE4334E2196E}" srcOrd="0" destOrd="0" presId="urn:microsoft.com/office/officeart/2005/8/layout/radial4"/>
    <dgm:cxn modelId="{3294F613-AD84-3043-A290-DB95F2904AC4}" type="presParOf" srcId="{C5D898FF-4048-454F-B0E0-61302177E513}" destId="{345691B6-3390-3D4C-8D19-23C5C766B5C5}" srcOrd="1" destOrd="0" presId="urn:microsoft.com/office/officeart/2005/8/layout/radial4"/>
    <dgm:cxn modelId="{2AEFB4E3-38B8-CA4B-80BA-BA5E579FC38C}" type="presParOf" srcId="{C5D898FF-4048-454F-B0E0-61302177E513}" destId="{D54AC51F-85DB-A840-AAFB-CB9003A85A4E}" srcOrd="2" destOrd="0" presId="urn:microsoft.com/office/officeart/2005/8/layout/radial4"/>
    <dgm:cxn modelId="{72B3B454-EE5E-FD41-8F6F-2632BE1BF861}" type="presParOf" srcId="{C5D898FF-4048-454F-B0E0-61302177E513}" destId="{A88FD143-ADC0-4D4E-9D45-BA9D6AF3C2AD}" srcOrd="3" destOrd="0" presId="urn:microsoft.com/office/officeart/2005/8/layout/radial4"/>
    <dgm:cxn modelId="{92771448-921B-9C4B-B802-94B5CF37A8F1}" type="presParOf" srcId="{C5D898FF-4048-454F-B0E0-61302177E513}" destId="{DF537534-98F3-E649-86F1-E7C5BD4C823B}" srcOrd="4" destOrd="0" presId="urn:microsoft.com/office/officeart/2005/8/layout/radial4"/>
    <dgm:cxn modelId="{336794AE-D5B8-C445-8744-4649BC1ACDA9}" type="presParOf" srcId="{C5D898FF-4048-454F-B0E0-61302177E513}" destId="{FE081187-C7C1-F948-8A98-619AACA8A841}" srcOrd="5" destOrd="0" presId="urn:microsoft.com/office/officeart/2005/8/layout/radial4"/>
    <dgm:cxn modelId="{CA4386E5-B4F8-8E42-A092-26798A25EA8D}" type="presParOf" srcId="{C5D898FF-4048-454F-B0E0-61302177E513}" destId="{117F6D48-DD3E-4842-ADCF-1BC69B0C045A}"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DA86B6-3626-4B45-9C9F-8D2422E0141D}">
      <dsp:nvSpPr>
        <dsp:cNvPr id="0" name=""/>
        <dsp:cNvSpPr/>
      </dsp:nvSpPr>
      <dsp:spPr>
        <a:xfrm>
          <a:off x="0" y="77408"/>
          <a:ext cx="9153525" cy="8236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kumimoji="1" lang="en-US" altLang="zh-CN" sz="1600" kern="1200" dirty="0" smtClean="0"/>
            <a:t>1</a:t>
          </a:r>
          <a:r>
            <a:rPr kumimoji="1" lang="zh-CN" altLang="en-US" sz="1600" kern="1200" dirty="0" smtClean="0"/>
            <a:t>、语言中立，支持多种语言</a:t>
          </a:r>
          <a:endParaRPr lang="zh-CN" altLang="en-US" sz="1600" kern="1200" dirty="0"/>
        </a:p>
      </dsp:txBody>
      <dsp:txXfrm>
        <a:off x="40209" y="117617"/>
        <a:ext cx="9073107" cy="743262"/>
      </dsp:txXfrm>
    </dsp:sp>
    <dsp:sp modelId="{8F6B0533-F233-D649-AD2B-3A84A45F962A}">
      <dsp:nvSpPr>
        <dsp:cNvPr id="0" name=""/>
        <dsp:cNvSpPr/>
      </dsp:nvSpPr>
      <dsp:spPr>
        <a:xfrm>
          <a:off x="0" y="987003"/>
          <a:ext cx="9153525" cy="82368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kumimoji="1" lang="en-US" altLang="zh-CN" sz="1600" kern="1200" dirty="0" smtClean="0"/>
            <a:t>2</a:t>
          </a:r>
          <a:r>
            <a:rPr kumimoji="1" lang="zh-CN" altLang="en-US" sz="1600" kern="1200" dirty="0" smtClean="0"/>
            <a:t>、基于 </a:t>
          </a:r>
          <a:r>
            <a:rPr kumimoji="1" lang="en-US" altLang="zh-CN" sz="1600" kern="1200" dirty="0" smtClean="0"/>
            <a:t>IDL</a:t>
          </a:r>
          <a:r>
            <a:rPr kumimoji="1" lang="zh-CN" altLang="en-US" sz="1600" kern="1200" dirty="0" smtClean="0"/>
            <a:t> 文件定义服务，通过 </a:t>
          </a:r>
          <a:r>
            <a:rPr kumimoji="1" lang="en-US" altLang="zh-CN" sz="1600" kern="1200" dirty="0" smtClean="0"/>
            <a:t>proto3</a:t>
          </a:r>
          <a:r>
            <a:rPr kumimoji="1" lang="zh-CN" altLang="en-US" sz="1600" kern="1200" dirty="0" smtClean="0"/>
            <a:t> 工具生成指定语言的数据结构、服务端接口以及客户端 </a:t>
          </a:r>
          <a:r>
            <a:rPr kumimoji="1" lang="en-US" altLang="zh-CN" sz="1600" kern="1200" dirty="0" smtClean="0"/>
            <a:t>Stub</a:t>
          </a:r>
          <a:endParaRPr lang="zh-CN" altLang="en-US" sz="1600" kern="1200" dirty="0"/>
        </a:p>
      </dsp:txBody>
      <dsp:txXfrm>
        <a:off x="40209" y="1027212"/>
        <a:ext cx="9073107" cy="743262"/>
      </dsp:txXfrm>
    </dsp:sp>
    <dsp:sp modelId="{381384EA-1B48-2D43-A439-23C60A4312D8}">
      <dsp:nvSpPr>
        <dsp:cNvPr id="0" name=""/>
        <dsp:cNvSpPr/>
      </dsp:nvSpPr>
      <dsp:spPr>
        <a:xfrm>
          <a:off x="0" y="1937403"/>
          <a:ext cx="9153525" cy="82368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kumimoji="1" lang="en-US" altLang="zh-CN" sz="1600" kern="1200" dirty="0" smtClean="0"/>
            <a:t>3</a:t>
          </a:r>
          <a:r>
            <a:rPr kumimoji="1" lang="zh-CN" altLang="en-US" sz="1600" kern="1200" dirty="0" smtClean="0"/>
            <a:t>、通信协议基于标准的 </a:t>
          </a:r>
          <a:r>
            <a:rPr kumimoji="1" lang="en-US" altLang="zh-CN" sz="1600" kern="1200" dirty="0" smtClean="0"/>
            <a:t>HTTP/2</a:t>
          </a:r>
          <a:r>
            <a:rPr kumimoji="1" lang="zh-CN" altLang="en-US" sz="1600" kern="1200" dirty="0" smtClean="0"/>
            <a:t> 设计，支持双向流、消息头压缩、单 </a:t>
          </a:r>
          <a:r>
            <a:rPr kumimoji="1" lang="en-US" altLang="zh-CN" sz="1600" kern="1200" dirty="0" smtClean="0"/>
            <a:t>TCP</a:t>
          </a:r>
          <a:r>
            <a:rPr kumimoji="1" lang="zh-CN" altLang="en-US" sz="1600" kern="1200" dirty="0" smtClean="0"/>
            <a:t> 的多路复用、服务端推送等特性，这些特性使得 </a:t>
          </a:r>
          <a:r>
            <a:rPr kumimoji="1" lang="en-US" altLang="zh-CN" sz="1600" kern="1200" dirty="0" err="1" smtClean="0"/>
            <a:t>gRPC</a:t>
          </a:r>
          <a:r>
            <a:rPr kumimoji="1" lang="zh-CN" altLang="en-US" sz="1600" kern="1200" dirty="0" smtClean="0"/>
            <a:t> 在移动端设备上更加省电和节省网络流量</a:t>
          </a:r>
          <a:endParaRPr lang="zh-CN" altLang="en-US" sz="1600" kern="1200" dirty="0"/>
        </a:p>
      </dsp:txBody>
      <dsp:txXfrm>
        <a:off x="40209" y="1977612"/>
        <a:ext cx="9073107" cy="743262"/>
      </dsp:txXfrm>
    </dsp:sp>
    <dsp:sp modelId="{72B05418-D6E0-BC49-8D9C-E92F871A8067}">
      <dsp:nvSpPr>
        <dsp:cNvPr id="0" name=""/>
        <dsp:cNvSpPr/>
      </dsp:nvSpPr>
      <dsp:spPr>
        <a:xfrm>
          <a:off x="0" y="2887803"/>
          <a:ext cx="9153525" cy="8236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kumimoji="1" lang="en-US" altLang="zh-CN" sz="1600" kern="1200" dirty="0" smtClean="0"/>
            <a:t>4</a:t>
          </a:r>
          <a:r>
            <a:rPr kumimoji="1" lang="zh-CN" altLang="en-US" sz="1600" kern="1200" dirty="0" smtClean="0"/>
            <a:t>、序列化支持 </a:t>
          </a:r>
          <a:r>
            <a:rPr kumimoji="1" lang="en-US" altLang="zh-CN" sz="1600" kern="1200" dirty="0" smtClean="0"/>
            <a:t>PB</a:t>
          </a:r>
          <a:r>
            <a:rPr kumimoji="1" lang="zh-CN" altLang="en-US" sz="1600" kern="1200" dirty="0" smtClean="0"/>
            <a:t>（</a:t>
          </a:r>
          <a:r>
            <a:rPr kumimoji="1" lang="en-US" altLang="zh-CN" sz="1600" kern="1200" dirty="0" smtClean="0"/>
            <a:t>Protocol</a:t>
          </a:r>
          <a:r>
            <a:rPr kumimoji="1" lang="zh-CN" altLang="en-US" sz="1600" kern="1200" dirty="0" smtClean="0"/>
            <a:t> </a:t>
          </a:r>
          <a:r>
            <a:rPr kumimoji="1" lang="en-US" altLang="zh-CN" sz="1600" kern="1200" dirty="0" smtClean="0"/>
            <a:t>Buffer</a:t>
          </a:r>
          <a:r>
            <a:rPr kumimoji="1" lang="zh-CN" altLang="en-US" sz="1600" kern="1200" dirty="0" smtClean="0"/>
            <a:t>） 和 </a:t>
          </a:r>
          <a:r>
            <a:rPr kumimoji="1" lang="en-US" altLang="zh-CN" sz="1600" kern="1200" dirty="0" smtClean="0"/>
            <a:t>JSON</a:t>
          </a:r>
          <a:r>
            <a:rPr kumimoji="1" lang="zh-CN" altLang="en-US" sz="1600" kern="1200" dirty="0" smtClean="0"/>
            <a:t>，</a:t>
          </a:r>
          <a:r>
            <a:rPr kumimoji="1" lang="en-US" altLang="zh-CN" sz="1600" kern="1200" dirty="0" smtClean="0"/>
            <a:t>PB</a:t>
          </a:r>
          <a:r>
            <a:rPr kumimoji="1" lang="zh-CN" altLang="en-US" sz="1600" kern="1200" dirty="0" smtClean="0"/>
            <a:t> 是一种语言无关的高性能序列化框架，基于 </a:t>
          </a:r>
          <a:r>
            <a:rPr kumimoji="1" lang="en-US" altLang="zh-CN" sz="1600" kern="1200" dirty="0" smtClean="0"/>
            <a:t>HTTP/2</a:t>
          </a:r>
          <a:r>
            <a:rPr kumimoji="1" lang="zh-CN" altLang="en-US" sz="1600" kern="1200" dirty="0" smtClean="0"/>
            <a:t> </a:t>
          </a:r>
          <a:r>
            <a:rPr kumimoji="1" lang="en-US" altLang="zh-CN" sz="1600" kern="1200" dirty="0" smtClean="0"/>
            <a:t>+</a:t>
          </a:r>
          <a:r>
            <a:rPr kumimoji="1" lang="zh-CN" altLang="en-US" sz="1600" kern="1200" dirty="0" smtClean="0"/>
            <a:t> </a:t>
          </a:r>
          <a:r>
            <a:rPr kumimoji="1" lang="en-US" altLang="zh-CN" sz="1600" kern="1200" dirty="0" smtClean="0"/>
            <a:t>PB</a:t>
          </a:r>
          <a:r>
            <a:rPr kumimoji="1" lang="zh-CN" altLang="en-US" sz="1600" kern="1200" dirty="0" smtClean="0"/>
            <a:t>，保障了 </a:t>
          </a:r>
          <a:r>
            <a:rPr kumimoji="1" lang="en-US" altLang="zh-CN" sz="1600" kern="1200" dirty="0" smtClean="0"/>
            <a:t>RPC</a:t>
          </a:r>
          <a:r>
            <a:rPr kumimoji="1" lang="zh-CN" altLang="en-US" sz="1600" kern="1200" dirty="0" smtClean="0"/>
            <a:t> 调用的高性能</a:t>
          </a:r>
          <a:endParaRPr lang="zh-CN" altLang="en-US" sz="1600" kern="1200" dirty="0"/>
        </a:p>
      </dsp:txBody>
      <dsp:txXfrm>
        <a:off x="40209" y="2928012"/>
        <a:ext cx="9073107" cy="7432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9A597D-0B22-1F41-AFD0-6E41736B95AD}">
      <dsp:nvSpPr>
        <dsp:cNvPr id="0" name=""/>
        <dsp:cNvSpPr/>
      </dsp:nvSpPr>
      <dsp:spPr>
        <a:xfrm>
          <a:off x="765005" y="0"/>
          <a:ext cx="8670058" cy="4063865"/>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02D5DBC-6653-4B49-A9AF-96EF189F0CBB}">
      <dsp:nvSpPr>
        <dsp:cNvPr id="0" name=""/>
        <dsp:cNvSpPr/>
      </dsp:nvSpPr>
      <dsp:spPr>
        <a:xfrm>
          <a:off x="3486" y="1219159"/>
          <a:ext cx="2265132" cy="1625546"/>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kumimoji="1" lang="zh-CN" altLang="en-US" sz="1800" kern="1200" dirty="0" smtClean="0"/>
            <a:t>定义服务</a:t>
          </a:r>
          <a:endParaRPr lang="zh-CN" altLang="en-US" sz="1800" kern="1200" dirty="0"/>
        </a:p>
      </dsp:txBody>
      <dsp:txXfrm>
        <a:off x="82839" y="1298512"/>
        <a:ext cx="2106426" cy="1466840"/>
      </dsp:txXfrm>
    </dsp:sp>
    <dsp:sp modelId="{70BE9FB2-8666-5D42-BCD8-684C58802E90}">
      <dsp:nvSpPr>
        <dsp:cNvPr id="0" name=""/>
        <dsp:cNvSpPr/>
      </dsp:nvSpPr>
      <dsp:spPr>
        <a:xfrm>
          <a:off x="2646140" y="1219159"/>
          <a:ext cx="2265132" cy="1625546"/>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kumimoji="1" lang="zh-CN" altLang="en-US" sz="1800" kern="1200" dirty="0" smtClean="0"/>
            <a:t>生成客户端和服务器端代码</a:t>
          </a:r>
          <a:endParaRPr lang="zh-CN" altLang="en-US" sz="1800" kern="1200" dirty="0"/>
        </a:p>
      </dsp:txBody>
      <dsp:txXfrm>
        <a:off x="2725493" y="1298512"/>
        <a:ext cx="2106426" cy="1466840"/>
      </dsp:txXfrm>
    </dsp:sp>
    <dsp:sp modelId="{BCE184BA-B9D7-D744-A361-3D7E5C744A90}">
      <dsp:nvSpPr>
        <dsp:cNvPr id="0" name=""/>
        <dsp:cNvSpPr/>
      </dsp:nvSpPr>
      <dsp:spPr>
        <a:xfrm>
          <a:off x="5288795" y="1219159"/>
          <a:ext cx="2265132" cy="1625546"/>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kumimoji="1" lang="zh-CN" altLang="en-US" sz="1800" kern="1200" dirty="0" smtClean="0"/>
            <a:t>创建服务器</a:t>
          </a:r>
          <a:endParaRPr lang="zh-CN" altLang="en-US" sz="1800" kern="1200" dirty="0"/>
        </a:p>
      </dsp:txBody>
      <dsp:txXfrm>
        <a:off x="5368148" y="1298512"/>
        <a:ext cx="2106426" cy="1466840"/>
      </dsp:txXfrm>
    </dsp:sp>
    <dsp:sp modelId="{5B83EC87-FBBE-944A-B268-B7F46F4E83E7}">
      <dsp:nvSpPr>
        <dsp:cNvPr id="0" name=""/>
        <dsp:cNvSpPr/>
      </dsp:nvSpPr>
      <dsp:spPr>
        <a:xfrm>
          <a:off x="7931450" y="1219159"/>
          <a:ext cx="2265132" cy="1625546"/>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kumimoji="1" lang="zh-CN" altLang="en-US" sz="1800" kern="1200" dirty="0" smtClean="0"/>
            <a:t>创建客户端</a:t>
          </a:r>
          <a:endParaRPr lang="zh-CN" altLang="en-US" sz="1800" kern="1200" dirty="0"/>
        </a:p>
      </dsp:txBody>
      <dsp:txXfrm>
        <a:off x="8010803" y="1298512"/>
        <a:ext cx="2106426" cy="14668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4CA109-2410-F541-8143-2A577DAC04B8}">
      <dsp:nvSpPr>
        <dsp:cNvPr id="0" name=""/>
        <dsp:cNvSpPr/>
      </dsp:nvSpPr>
      <dsp:spPr>
        <a:xfrm>
          <a:off x="4819" y="2005507"/>
          <a:ext cx="2107079" cy="1264247"/>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kumimoji="1" lang="zh-CN" altLang="en-US" sz="1600" kern="1200" dirty="0" smtClean="0"/>
            <a:t>在 </a:t>
          </a:r>
          <a:r>
            <a:rPr kumimoji="1" lang="en-US" altLang="zh-CN" sz="1600" kern="1200" dirty="0" smtClean="0"/>
            <a:t>.proto </a:t>
          </a:r>
          <a:r>
            <a:rPr kumimoji="1" lang="zh-CN" altLang="en-US" sz="1600" kern="1200" dirty="0" smtClean="0"/>
            <a:t>文件中指定一个 </a:t>
          </a:r>
          <a:r>
            <a:rPr kumimoji="1" lang="en-US" altLang="zh-CN" sz="1600" kern="1200" dirty="0" err="1" smtClean="0"/>
            <a:t>java_package</a:t>
          </a:r>
          <a:r>
            <a:rPr kumimoji="1" lang="en-US" altLang="zh-CN" sz="1600" kern="1200" dirty="0" smtClean="0"/>
            <a:t> </a:t>
          </a:r>
          <a:r>
            <a:rPr kumimoji="1" lang="zh-CN" altLang="en-US" sz="1600" kern="1200" dirty="0" smtClean="0"/>
            <a:t>文件的选项</a:t>
          </a:r>
          <a:endParaRPr lang="zh-CN" altLang="en-US" sz="1600" kern="1200" dirty="0"/>
        </a:p>
      </dsp:txBody>
      <dsp:txXfrm>
        <a:off x="41848" y="2042536"/>
        <a:ext cx="2033021" cy="1190189"/>
      </dsp:txXfrm>
    </dsp:sp>
    <dsp:sp modelId="{006D1276-E520-B044-9615-1CC7CB66D3DA}">
      <dsp:nvSpPr>
        <dsp:cNvPr id="0" name=""/>
        <dsp:cNvSpPr/>
      </dsp:nvSpPr>
      <dsp:spPr>
        <a:xfrm>
          <a:off x="2322606" y="2376353"/>
          <a:ext cx="446700" cy="522555"/>
        </a:xfrm>
        <a:prstGeom prst="rightArrow">
          <a:avLst>
            <a:gd name="adj1" fmla="val 60000"/>
            <a:gd name="adj2" fmla="val 5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2322606" y="2480864"/>
        <a:ext cx="312690" cy="313533"/>
      </dsp:txXfrm>
    </dsp:sp>
    <dsp:sp modelId="{402FC9DD-17D0-6044-9FB1-DE1EEBE2A55B}">
      <dsp:nvSpPr>
        <dsp:cNvPr id="0" name=""/>
        <dsp:cNvSpPr/>
      </dsp:nvSpPr>
      <dsp:spPr>
        <a:xfrm>
          <a:off x="2954730" y="2005507"/>
          <a:ext cx="2107079" cy="1264247"/>
        </a:xfrm>
        <a:prstGeom prst="roundRect">
          <a:avLst>
            <a:gd name="adj" fmla="val 10000"/>
          </a:avLst>
        </a:prstGeom>
        <a:gradFill rotWithShape="0">
          <a:gsLst>
            <a:gs pos="0">
              <a:schemeClr val="accent3">
                <a:hueOff val="5287069"/>
                <a:satOff val="-27203"/>
                <a:lumOff val="-12419"/>
                <a:alphaOff val="0"/>
                <a:satMod val="103000"/>
                <a:lumMod val="102000"/>
                <a:tint val="94000"/>
              </a:schemeClr>
            </a:gs>
            <a:gs pos="50000">
              <a:schemeClr val="accent3">
                <a:hueOff val="5287069"/>
                <a:satOff val="-27203"/>
                <a:lumOff val="-12419"/>
                <a:alphaOff val="0"/>
                <a:satMod val="110000"/>
                <a:lumMod val="100000"/>
                <a:shade val="100000"/>
              </a:schemeClr>
            </a:gs>
            <a:gs pos="100000">
              <a:schemeClr val="accent3">
                <a:hueOff val="5287069"/>
                <a:satOff val="-27203"/>
                <a:lumOff val="-1241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kumimoji="1" lang="zh-CN" altLang="en-US" sz="1600" kern="1200" dirty="0" smtClean="0"/>
            <a:t>在 </a:t>
          </a:r>
          <a:r>
            <a:rPr kumimoji="1" lang="en-US" altLang="zh-CN" sz="1600" kern="1200" dirty="0" smtClean="0"/>
            <a:t>.proto </a:t>
          </a:r>
          <a:r>
            <a:rPr kumimoji="1" lang="zh-CN" altLang="en-US" sz="1600" kern="1200" dirty="0" smtClean="0"/>
            <a:t>文件中定义一个 </a:t>
          </a:r>
          <a:r>
            <a:rPr kumimoji="1" lang="en-US" altLang="zh-CN" sz="1600" kern="1200" dirty="0" smtClean="0"/>
            <a:t>service</a:t>
          </a:r>
          <a:r>
            <a:rPr kumimoji="1" lang="zh-CN" altLang="en-US" sz="1600" kern="1200" dirty="0" smtClean="0"/>
            <a:t> </a:t>
          </a:r>
          <a:endParaRPr lang="zh-CN" altLang="en-US" sz="1600" kern="1200" dirty="0"/>
        </a:p>
      </dsp:txBody>
      <dsp:txXfrm>
        <a:off x="2991759" y="2042536"/>
        <a:ext cx="2033021" cy="1190189"/>
      </dsp:txXfrm>
    </dsp:sp>
    <dsp:sp modelId="{A53C65C1-4FE6-1646-8F9A-9DCFD859263A}">
      <dsp:nvSpPr>
        <dsp:cNvPr id="0" name=""/>
        <dsp:cNvSpPr/>
      </dsp:nvSpPr>
      <dsp:spPr>
        <a:xfrm>
          <a:off x="5272517" y="2376353"/>
          <a:ext cx="446700" cy="522555"/>
        </a:xfrm>
        <a:prstGeom prst="rightArrow">
          <a:avLst>
            <a:gd name="adj1" fmla="val 60000"/>
            <a:gd name="adj2" fmla="val 50000"/>
          </a:avLst>
        </a:prstGeom>
        <a:gradFill rotWithShape="0">
          <a:gsLst>
            <a:gs pos="0">
              <a:schemeClr val="accent3">
                <a:hueOff val="7930604"/>
                <a:satOff val="-40805"/>
                <a:lumOff val="-18628"/>
                <a:alphaOff val="0"/>
                <a:satMod val="103000"/>
                <a:lumMod val="102000"/>
                <a:tint val="94000"/>
              </a:schemeClr>
            </a:gs>
            <a:gs pos="50000">
              <a:schemeClr val="accent3">
                <a:hueOff val="7930604"/>
                <a:satOff val="-40805"/>
                <a:lumOff val="-18628"/>
                <a:alphaOff val="0"/>
                <a:satMod val="110000"/>
                <a:lumMod val="100000"/>
                <a:shade val="100000"/>
              </a:schemeClr>
            </a:gs>
            <a:gs pos="100000">
              <a:schemeClr val="accent3">
                <a:hueOff val="7930604"/>
                <a:satOff val="-40805"/>
                <a:lumOff val="-1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5272517" y="2480864"/>
        <a:ext cx="312690" cy="313533"/>
      </dsp:txXfrm>
    </dsp:sp>
    <dsp:sp modelId="{1B03D965-49CD-5749-BAF9-0B5B79F29FF9}">
      <dsp:nvSpPr>
        <dsp:cNvPr id="0" name=""/>
        <dsp:cNvSpPr/>
      </dsp:nvSpPr>
      <dsp:spPr>
        <a:xfrm>
          <a:off x="5904640" y="2005507"/>
          <a:ext cx="2107079" cy="1264247"/>
        </a:xfrm>
        <a:prstGeom prst="roundRect">
          <a:avLst>
            <a:gd name="adj" fmla="val 10000"/>
          </a:avLst>
        </a:prstGeom>
        <a:gradFill rotWithShape="0">
          <a:gsLst>
            <a:gs pos="0">
              <a:schemeClr val="accent3">
                <a:hueOff val="10574138"/>
                <a:satOff val="-54407"/>
                <a:lumOff val="-24837"/>
                <a:alphaOff val="0"/>
                <a:satMod val="103000"/>
                <a:lumMod val="102000"/>
                <a:tint val="94000"/>
              </a:schemeClr>
            </a:gs>
            <a:gs pos="50000">
              <a:schemeClr val="accent3">
                <a:hueOff val="10574138"/>
                <a:satOff val="-54407"/>
                <a:lumOff val="-24837"/>
                <a:alphaOff val="0"/>
                <a:satMod val="110000"/>
                <a:lumMod val="100000"/>
                <a:shade val="100000"/>
              </a:schemeClr>
            </a:gs>
            <a:gs pos="100000">
              <a:schemeClr val="accent3">
                <a:hueOff val="10574138"/>
                <a:satOff val="-54407"/>
                <a:lumOff val="-2483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kumimoji="1" lang="zh-CN" altLang="en-US" sz="1600" kern="1200" dirty="0" smtClean="0"/>
            <a:t>定义一个 </a:t>
          </a:r>
          <a:r>
            <a:rPr kumimoji="1" lang="en-US" altLang="zh-CN" sz="1600" kern="1200" dirty="0" smtClean="0"/>
            <a:t>RPC</a:t>
          </a:r>
          <a:r>
            <a:rPr kumimoji="1" lang="zh-CN" altLang="en-US" sz="1600" kern="1200" dirty="0" smtClean="0"/>
            <a:t> 方法，指定它们的请求的和响应类型</a:t>
          </a:r>
          <a:endParaRPr lang="zh-CN" altLang="en-US" sz="1600" kern="1200" dirty="0"/>
        </a:p>
      </dsp:txBody>
      <dsp:txXfrm>
        <a:off x="5941669" y="2042536"/>
        <a:ext cx="2033021" cy="1190189"/>
      </dsp:txXfrm>
    </dsp:sp>
    <dsp:sp modelId="{B0604238-CC93-DF46-8798-2C6A2C8FB963}">
      <dsp:nvSpPr>
        <dsp:cNvPr id="0" name=""/>
        <dsp:cNvSpPr/>
      </dsp:nvSpPr>
      <dsp:spPr>
        <a:xfrm>
          <a:off x="8222427" y="2376353"/>
          <a:ext cx="446700" cy="522555"/>
        </a:xfrm>
        <a:prstGeom prst="rightArrow">
          <a:avLst>
            <a:gd name="adj1" fmla="val 60000"/>
            <a:gd name="adj2" fmla="val 50000"/>
          </a:avLst>
        </a:prstGeom>
        <a:gradFill rotWithShape="0">
          <a:gsLst>
            <a:gs pos="0">
              <a:schemeClr val="accent3">
                <a:hueOff val="15861207"/>
                <a:satOff val="-81610"/>
                <a:lumOff val="-37256"/>
                <a:alphaOff val="0"/>
                <a:satMod val="103000"/>
                <a:lumMod val="102000"/>
                <a:tint val="94000"/>
              </a:schemeClr>
            </a:gs>
            <a:gs pos="50000">
              <a:schemeClr val="accent3">
                <a:hueOff val="15861207"/>
                <a:satOff val="-81610"/>
                <a:lumOff val="-37256"/>
                <a:alphaOff val="0"/>
                <a:satMod val="110000"/>
                <a:lumMod val="100000"/>
                <a:shade val="100000"/>
              </a:schemeClr>
            </a:gs>
            <a:gs pos="100000">
              <a:schemeClr val="accent3">
                <a:hueOff val="15861207"/>
                <a:satOff val="-81610"/>
                <a:lumOff val="-3725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8222427" y="2480864"/>
        <a:ext cx="312690" cy="313533"/>
      </dsp:txXfrm>
    </dsp:sp>
    <dsp:sp modelId="{AC26F6AA-D8AF-184A-9236-046C5398670B}">
      <dsp:nvSpPr>
        <dsp:cNvPr id="0" name=""/>
        <dsp:cNvSpPr/>
      </dsp:nvSpPr>
      <dsp:spPr>
        <a:xfrm>
          <a:off x="8854551" y="2005507"/>
          <a:ext cx="2107079" cy="1264247"/>
        </a:xfrm>
        <a:prstGeom prst="roundRect">
          <a:avLst>
            <a:gd name="adj" fmla="val 10000"/>
          </a:avLst>
        </a:prstGeom>
        <a:gradFill rotWithShape="0">
          <a:gsLst>
            <a:gs pos="0">
              <a:schemeClr val="accent3">
                <a:hueOff val="15861207"/>
                <a:satOff val="-81610"/>
                <a:lumOff val="-37256"/>
                <a:alphaOff val="0"/>
                <a:satMod val="103000"/>
                <a:lumMod val="102000"/>
                <a:tint val="94000"/>
              </a:schemeClr>
            </a:gs>
            <a:gs pos="50000">
              <a:schemeClr val="accent3">
                <a:hueOff val="15861207"/>
                <a:satOff val="-81610"/>
                <a:lumOff val="-37256"/>
                <a:alphaOff val="0"/>
                <a:satMod val="110000"/>
                <a:lumMod val="100000"/>
                <a:shade val="100000"/>
              </a:schemeClr>
            </a:gs>
            <a:gs pos="100000">
              <a:schemeClr val="accent3">
                <a:hueOff val="15861207"/>
                <a:satOff val="-81610"/>
                <a:lumOff val="-3725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kumimoji="1" lang="zh-CN" altLang="en-US" sz="1600" kern="1200" dirty="0" smtClean="0"/>
            <a:t>定义消息体</a:t>
          </a:r>
          <a:endParaRPr lang="zh-CN" altLang="en-US" sz="1600" kern="1200" dirty="0"/>
        </a:p>
      </dsp:txBody>
      <dsp:txXfrm>
        <a:off x="8891580" y="2042536"/>
        <a:ext cx="2033021" cy="11901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F829C-1DB4-CA4B-841A-BCC1E6EA6BAC}">
      <dsp:nvSpPr>
        <dsp:cNvPr id="0" name=""/>
        <dsp:cNvSpPr/>
      </dsp:nvSpPr>
      <dsp:spPr>
        <a:xfrm>
          <a:off x="3505" y="29061"/>
          <a:ext cx="3417599" cy="123840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kumimoji="1" lang="zh-CN" altLang="en-US" sz="1800" kern="1200" dirty="0" smtClean="0"/>
            <a:t>同步阻塞式服务调用</a:t>
          </a:r>
          <a:endParaRPr lang="zh-CN" altLang="en-US" sz="1800" kern="1200" dirty="0"/>
        </a:p>
      </dsp:txBody>
      <dsp:txXfrm>
        <a:off x="3505" y="29061"/>
        <a:ext cx="3417599" cy="1238400"/>
      </dsp:txXfrm>
    </dsp:sp>
    <dsp:sp modelId="{189E0CF8-75D8-454C-8E0B-1D1CAC4850D7}">
      <dsp:nvSpPr>
        <dsp:cNvPr id="0" name=""/>
        <dsp:cNvSpPr/>
      </dsp:nvSpPr>
      <dsp:spPr>
        <a:xfrm>
          <a:off x="3505" y="1267461"/>
          <a:ext cx="3417599" cy="1888560"/>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kumimoji="1" lang="zh-CN" altLang="en-US" sz="1800" kern="1200" smtClean="0"/>
            <a:t>通常实现类是 </a:t>
          </a:r>
          <a:r>
            <a:rPr kumimoji="1" lang="en-US" altLang="zh-CN" sz="1800" kern="1200" smtClean="0"/>
            <a:t>xxxBlockingStub</a:t>
          </a:r>
          <a:r>
            <a:rPr kumimoji="1" lang="zh-CN" altLang="en-US" sz="1800" kern="1200" smtClean="0"/>
            <a:t>（基于 </a:t>
          </a:r>
          <a:r>
            <a:rPr kumimoji="1" lang="en-US" altLang="zh-CN" sz="1800" kern="1200" smtClean="0"/>
            <a:t>proto</a:t>
          </a:r>
          <a:r>
            <a:rPr kumimoji="1" lang="zh-CN" altLang="en-US" sz="1800" kern="1200" smtClean="0"/>
            <a:t> 定义生成）。</a:t>
          </a:r>
          <a:endParaRPr lang="zh-CN" altLang="en-US" sz="1800" kern="1200"/>
        </a:p>
      </dsp:txBody>
      <dsp:txXfrm>
        <a:off x="3505" y="1267461"/>
        <a:ext cx="3417599" cy="1888560"/>
      </dsp:txXfrm>
    </dsp:sp>
    <dsp:sp modelId="{F704AB4B-1BFD-5143-959F-EF2534C95E2D}">
      <dsp:nvSpPr>
        <dsp:cNvPr id="0" name=""/>
        <dsp:cNvSpPr/>
      </dsp:nvSpPr>
      <dsp:spPr>
        <a:xfrm>
          <a:off x="3899569" y="29061"/>
          <a:ext cx="3417599" cy="123840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kumimoji="1" lang="zh-CN" altLang="en-US" sz="1800" kern="1200" dirty="0" smtClean="0"/>
            <a:t>异步非阻塞调用</a:t>
          </a:r>
          <a:endParaRPr lang="zh-CN" altLang="en-US" sz="1800" kern="1200" dirty="0"/>
        </a:p>
      </dsp:txBody>
      <dsp:txXfrm>
        <a:off x="3899569" y="29061"/>
        <a:ext cx="3417599" cy="1238400"/>
      </dsp:txXfrm>
    </dsp:sp>
    <dsp:sp modelId="{4FF15801-B38F-9A4A-935F-808E42038A06}">
      <dsp:nvSpPr>
        <dsp:cNvPr id="0" name=""/>
        <dsp:cNvSpPr/>
      </dsp:nvSpPr>
      <dsp:spPr>
        <a:xfrm>
          <a:off x="3899569" y="1267461"/>
          <a:ext cx="3417599" cy="1888560"/>
        </a:xfrm>
        <a:prstGeom prst="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kumimoji="1" lang="zh-CN" altLang="en-US" sz="1800" kern="1200" dirty="0" smtClean="0"/>
            <a:t>基于 </a:t>
          </a:r>
          <a:r>
            <a:rPr kumimoji="1" lang="en-US" altLang="zh-CN" sz="1800" kern="1200" dirty="0" smtClean="0"/>
            <a:t>Future-Listener</a:t>
          </a:r>
          <a:r>
            <a:rPr kumimoji="1" lang="zh-CN" altLang="en-US" sz="1800" kern="1200" dirty="0" smtClean="0"/>
            <a:t> 机制，通常实现类是 </a:t>
          </a:r>
          <a:r>
            <a:rPr kumimoji="1" lang="en-US" altLang="zh-CN" sz="1800" kern="1200" dirty="0" err="1" smtClean="0"/>
            <a:t>xxxFutureStub</a:t>
          </a:r>
          <a:r>
            <a:rPr kumimoji="1" lang="zh-CN" altLang="en-US" sz="1800" kern="1200" dirty="0" smtClean="0"/>
            <a:t>。</a:t>
          </a:r>
          <a:endParaRPr lang="zh-CN" altLang="en-US" sz="1800" kern="1200" dirty="0"/>
        </a:p>
      </dsp:txBody>
      <dsp:txXfrm>
        <a:off x="3899569" y="1267461"/>
        <a:ext cx="3417599" cy="1888560"/>
      </dsp:txXfrm>
    </dsp:sp>
    <dsp:sp modelId="{CA716C8C-F63C-7C48-AB84-B0C169ECAEAE}">
      <dsp:nvSpPr>
        <dsp:cNvPr id="0" name=""/>
        <dsp:cNvSpPr/>
      </dsp:nvSpPr>
      <dsp:spPr>
        <a:xfrm>
          <a:off x="7795632" y="29061"/>
          <a:ext cx="3417599" cy="123840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kumimoji="1" lang="zh-CN" altLang="en-US" sz="1800" kern="1200" dirty="0" smtClean="0"/>
            <a:t>异步非阻塞调用</a:t>
          </a:r>
          <a:endParaRPr lang="zh-CN" altLang="en-US" sz="1800" kern="1200" dirty="0"/>
        </a:p>
      </dsp:txBody>
      <dsp:txXfrm>
        <a:off x="7795632" y="29061"/>
        <a:ext cx="3417599" cy="1238400"/>
      </dsp:txXfrm>
    </dsp:sp>
    <dsp:sp modelId="{32713C22-B6ED-F245-96E6-F67A488E4CAF}">
      <dsp:nvSpPr>
        <dsp:cNvPr id="0" name=""/>
        <dsp:cNvSpPr/>
      </dsp:nvSpPr>
      <dsp:spPr>
        <a:xfrm>
          <a:off x="7795632" y="1267461"/>
          <a:ext cx="3417599" cy="1888560"/>
        </a:xfrm>
        <a:prstGeom prst="rect">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kumimoji="1" lang="zh-CN" altLang="en-US" sz="1800" kern="1200" dirty="0" smtClean="0"/>
            <a:t>基于 </a:t>
          </a:r>
          <a:r>
            <a:rPr kumimoji="1" lang="en-US" altLang="zh-CN" sz="1800" kern="1200" dirty="0" smtClean="0"/>
            <a:t>Reactive</a:t>
          </a:r>
          <a:r>
            <a:rPr kumimoji="1" lang="zh-CN" altLang="en-US" sz="1800" kern="1200" dirty="0" smtClean="0"/>
            <a:t> 的响应式编程模式，通常实现类是 </a:t>
          </a:r>
          <a:r>
            <a:rPr kumimoji="1" lang="en-US" altLang="zh-CN" sz="1800" kern="1200" dirty="0" err="1" smtClean="0"/>
            <a:t>xxxStub</a:t>
          </a:r>
          <a:r>
            <a:rPr kumimoji="1" lang="zh-CN" altLang="en-US" sz="1800" kern="1200" dirty="0" smtClean="0"/>
            <a:t>。</a:t>
          </a:r>
          <a:endParaRPr lang="zh-CN" altLang="en-US" sz="1800" kern="1200" dirty="0"/>
        </a:p>
      </dsp:txBody>
      <dsp:txXfrm>
        <a:off x="7795632" y="1267461"/>
        <a:ext cx="3417599" cy="18885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80166-D94B-D843-BF7A-FE4334E2196E}">
      <dsp:nvSpPr>
        <dsp:cNvPr id="0" name=""/>
        <dsp:cNvSpPr/>
      </dsp:nvSpPr>
      <dsp:spPr>
        <a:xfrm>
          <a:off x="3635365" y="2332449"/>
          <a:ext cx="1959082" cy="1959082"/>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smtClean="0"/>
            <a:t>Streaming</a:t>
          </a:r>
          <a:r>
            <a:rPr lang="zh-CN" altLang="en-US" sz="1600" kern="1200" dirty="0" smtClean="0"/>
            <a:t> 模式</a:t>
          </a:r>
          <a:endParaRPr lang="zh-CN" altLang="en-US" sz="1600" kern="1200" dirty="0"/>
        </a:p>
      </dsp:txBody>
      <dsp:txXfrm>
        <a:off x="3922266" y="2619350"/>
        <a:ext cx="1385280" cy="1385280"/>
      </dsp:txXfrm>
    </dsp:sp>
    <dsp:sp modelId="{345691B6-3390-3D4C-8D19-23C5C766B5C5}">
      <dsp:nvSpPr>
        <dsp:cNvPr id="0" name=""/>
        <dsp:cNvSpPr/>
      </dsp:nvSpPr>
      <dsp:spPr>
        <a:xfrm rot="12900000">
          <a:off x="2376295" y="1990609"/>
          <a:ext cx="1500356" cy="558338"/>
        </a:xfrm>
        <a:prstGeom prst="lef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54AC51F-85DB-A840-AAFB-CB9003A85A4E}">
      <dsp:nvSpPr>
        <dsp:cNvPr id="0" name=""/>
        <dsp:cNvSpPr/>
      </dsp:nvSpPr>
      <dsp:spPr>
        <a:xfrm>
          <a:off x="1581399" y="1095043"/>
          <a:ext cx="1861127" cy="1488902"/>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rtl="0">
            <a:lnSpc>
              <a:spcPct val="90000"/>
            </a:lnSpc>
            <a:spcBef>
              <a:spcPct val="0"/>
            </a:spcBef>
            <a:spcAft>
              <a:spcPct val="35000"/>
            </a:spcAft>
          </a:pPr>
          <a:r>
            <a:rPr kumimoji="1" lang="zh-CN" altLang="en-US" sz="1600" kern="1200" dirty="0" smtClean="0"/>
            <a:t>服务端 </a:t>
          </a:r>
          <a:r>
            <a:rPr kumimoji="1" lang="en-US" altLang="zh-CN" sz="1600" kern="1200" dirty="0" smtClean="0"/>
            <a:t>streaming</a:t>
          </a:r>
          <a:endParaRPr lang="zh-CN" altLang="en-US" sz="1600" kern="1200" dirty="0"/>
        </a:p>
      </dsp:txBody>
      <dsp:txXfrm>
        <a:off x="1625007" y="1138651"/>
        <a:ext cx="1773911" cy="1401686"/>
      </dsp:txXfrm>
    </dsp:sp>
    <dsp:sp modelId="{A88FD143-ADC0-4D4E-9D45-BA9D6AF3C2AD}">
      <dsp:nvSpPr>
        <dsp:cNvPr id="0" name=""/>
        <dsp:cNvSpPr/>
      </dsp:nvSpPr>
      <dsp:spPr>
        <a:xfrm rot="16200000">
          <a:off x="3864728" y="1215780"/>
          <a:ext cx="1500356" cy="558338"/>
        </a:xfrm>
        <a:prstGeom prst="leftArrow">
          <a:avLst>
            <a:gd name="adj1" fmla="val 60000"/>
            <a:gd name="adj2" fmla="val 50000"/>
          </a:avLst>
        </a:prstGeom>
        <a:gradFill rotWithShape="0">
          <a:gsLst>
            <a:gs pos="0">
              <a:schemeClr val="accent4">
                <a:hueOff val="-3246595"/>
                <a:satOff val="-2889"/>
                <a:lumOff val="4706"/>
                <a:alphaOff val="0"/>
                <a:satMod val="103000"/>
                <a:lumMod val="102000"/>
                <a:tint val="94000"/>
              </a:schemeClr>
            </a:gs>
            <a:gs pos="50000">
              <a:schemeClr val="accent4">
                <a:hueOff val="-3246595"/>
                <a:satOff val="-2889"/>
                <a:lumOff val="4706"/>
                <a:alphaOff val="0"/>
                <a:satMod val="110000"/>
                <a:lumMod val="100000"/>
                <a:shade val="100000"/>
              </a:schemeClr>
            </a:gs>
            <a:gs pos="100000">
              <a:schemeClr val="accent4">
                <a:hueOff val="-3246595"/>
                <a:satOff val="-2889"/>
                <a:lumOff val="470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537534-98F3-E649-86F1-E7C5BD4C823B}">
      <dsp:nvSpPr>
        <dsp:cNvPr id="0" name=""/>
        <dsp:cNvSpPr/>
      </dsp:nvSpPr>
      <dsp:spPr>
        <a:xfrm>
          <a:off x="3684343" y="320"/>
          <a:ext cx="1861127" cy="1488902"/>
        </a:xfrm>
        <a:prstGeom prst="roundRect">
          <a:avLst>
            <a:gd name="adj" fmla="val 10000"/>
          </a:avLst>
        </a:prstGeom>
        <a:gradFill rotWithShape="0">
          <a:gsLst>
            <a:gs pos="0">
              <a:schemeClr val="accent4">
                <a:hueOff val="-3246595"/>
                <a:satOff val="-2889"/>
                <a:lumOff val="4706"/>
                <a:alphaOff val="0"/>
                <a:satMod val="103000"/>
                <a:lumMod val="102000"/>
                <a:tint val="94000"/>
              </a:schemeClr>
            </a:gs>
            <a:gs pos="50000">
              <a:schemeClr val="accent4">
                <a:hueOff val="-3246595"/>
                <a:satOff val="-2889"/>
                <a:lumOff val="4706"/>
                <a:alphaOff val="0"/>
                <a:satMod val="110000"/>
                <a:lumMod val="100000"/>
                <a:shade val="100000"/>
              </a:schemeClr>
            </a:gs>
            <a:gs pos="100000">
              <a:schemeClr val="accent4">
                <a:hueOff val="-3246595"/>
                <a:satOff val="-2889"/>
                <a:lumOff val="470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rtl="0">
            <a:lnSpc>
              <a:spcPct val="90000"/>
            </a:lnSpc>
            <a:spcBef>
              <a:spcPct val="0"/>
            </a:spcBef>
            <a:spcAft>
              <a:spcPct val="35000"/>
            </a:spcAft>
          </a:pPr>
          <a:r>
            <a:rPr kumimoji="1" lang="zh-CN" altLang="en-US" sz="1600" kern="1200" dirty="0" smtClean="0"/>
            <a:t>客户端 </a:t>
          </a:r>
          <a:r>
            <a:rPr kumimoji="1" lang="en-US" altLang="zh-CN" sz="1600" kern="1200" dirty="0" smtClean="0"/>
            <a:t>streaming</a:t>
          </a:r>
          <a:endParaRPr lang="zh-CN" altLang="en-US" sz="1600" kern="1200" dirty="0"/>
        </a:p>
      </dsp:txBody>
      <dsp:txXfrm>
        <a:off x="3727951" y="43928"/>
        <a:ext cx="1773911" cy="1401686"/>
      </dsp:txXfrm>
    </dsp:sp>
    <dsp:sp modelId="{FE081187-C7C1-F948-8A98-619AACA8A841}">
      <dsp:nvSpPr>
        <dsp:cNvPr id="0" name=""/>
        <dsp:cNvSpPr/>
      </dsp:nvSpPr>
      <dsp:spPr>
        <a:xfrm rot="19500000">
          <a:off x="5353162" y="1990609"/>
          <a:ext cx="1500356" cy="558338"/>
        </a:xfrm>
        <a:prstGeom prst="leftArrow">
          <a:avLst>
            <a:gd name="adj1" fmla="val 60000"/>
            <a:gd name="adj2" fmla="val 50000"/>
          </a:avLst>
        </a:prstGeom>
        <a:gradFill rotWithShape="0">
          <a:gsLst>
            <a:gs pos="0">
              <a:schemeClr val="accent4">
                <a:hueOff val="-6493189"/>
                <a:satOff val="-5778"/>
                <a:lumOff val="9413"/>
                <a:alphaOff val="0"/>
                <a:satMod val="103000"/>
                <a:lumMod val="102000"/>
                <a:tint val="94000"/>
              </a:schemeClr>
            </a:gs>
            <a:gs pos="50000">
              <a:schemeClr val="accent4">
                <a:hueOff val="-6493189"/>
                <a:satOff val="-5778"/>
                <a:lumOff val="9413"/>
                <a:alphaOff val="0"/>
                <a:satMod val="110000"/>
                <a:lumMod val="100000"/>
                <a:shade val="100000"/>
              </a:schemeClr>
            </a:gs>
            <a:gs pos="100000">
              <a:schemeClr val="accent4">
                <a:hueOff val="-6493189"/>
                <a:satOff val="-5778"/>
                <a:lumOff val="941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17F6D48-DD3E-4842-ADCF-1BC69B0C045A}">
      <dsp:nvSpPr>
        <dsp:cNvPr id="0" name=""/>
        <dsp:cNvSpPr/>
      </dsp:nvSpPr>
      <dsp:spPr>
        <a:xfrm>
          <a:off x="5787286" y="1095043"/>
          <a:ext cx="1861127" cy="1488902"/>
        </a:xfrm>
        <a:prstGeom prst="roundRect">
          <a:avLst>
            <a:gd name="adj" fmla="val 10000"/>
          </a:avLst>
        </a:prstGeom>
        <a:gradFill rotWithShape="0">
          <a:gsLst>
            <a:gs pos="0">
              <a:schemeClr val="accent4">
                <a:hueOff val="-6493189"/>
                <a:satOff val="-5778"/>
                <a:lumOff val="9413"/>
                <a:alphaOff val="0"/>
                <a:satMod val="103000"/>
                <a:lumMod val="102000"/>
                <a:tint val="94000"/>
              </a:schemeClr>
            </a:gs>
            <a:gs pos="50000">
              <a:schemeClr val="accent4">
                <a:hueOff val="-6493189"/>
                <a:satOff val="-5778"/>
                <a:lumOff val="9413"/>
                <a:alphaOff val="0"/>
                <a:satMod val="110000"/>
                <a:lumMod val="100000"/>
                <a:shade val="100000"/>
              </a:schemeClr>
            </a:gs>
            <a:gs pos="100000">
              <a:schemeClr val="accent4">
                <a:hueOff val="-6493189"/>
                <a:satOff val="-5778"/>
                <a:lumOff val="941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rtl="0">
            <a:lnSpc>
              <a:spcPct val="90000"/>
            </a:lnSpc>
            <a:spcBef>
              <a:spcPct val="0"/>
            </a:spcBef>
            <a:spcAft>
              <a:spcPct val="35000"/>
            </a:spcAft>
          </a:pPr>
          <a:r>
            <a:rPr kumimoji="1" lang="zh-CN" altLang="en-US" sz="1600" kern="1200" dirty="0" smtClean="0"/>
            <a:t>服务端和客户端双向 </a:t>
          </a:r>
          <a:r>
            <a:rPr kumimoji="1" lang="en-US" altLang="zh-CN" sz="1600" kern="1200" dirty="0" smtClean="0"/>
            <a:t>streaming</a:t>
          </a:r>
          <a:endParaRPr lang="zh-CN" altLang="en-US" sz="1600" kern="1200" dirty="0"/>
        </a:p>
      </dsp:txBody>
      <dsp:txXfrm>
        <a:off x="5830894" y="1138651"/>
        <a:ext cx="1773911" cy="140168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6F1EAE98-45DF-9646-BEF7-4F19AE2775B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3943" eaLnBrk="1" fontAlgn="auto" hangingPunct="1">
              <a:spcBef>
                <a:spcPts val="0"/>
              </a:spcBef>
              <a:spcAft>
                <a:spcPts val="0"/>
              </a:spcAft>
              <a:defRPr kumimoji="0" sz="1200">
                <a:latin typeface="+mn-lt"/>
                <a:ea typeface="+mn-ea"/>
              </a:defRPr>
            </a:lvl1pPr>
          </a:lstStyle>
          <a:p>
            <a:pPr>
              <a:defRPr/>
            </a:pPr>
            <a:endParaRPr lang="en-US"/>
          </a:p>
        </p:txBody>
      </p:sp>
      <p:sp>
        <p:nvSpPr>
          <p:cNvPr id="3" name="Date Placeholder 2">
            <a:extLst>
              <a:ext uri="{FF2B5EF4-FFF2-40B4-BE49-F238E27FC236}">
                <a16:creationId xmlns:a16="http://schemas.microsoft.com/office/drawing/2014/main" xmlns="" id="{75E8C220-36C1-C246-9BBF-BB624C7BECC8}"/>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kumimoji="0" sz="1200">
                <a:latin typeface="HP Simplified" charset="0"/>
                <a:ea typeface="宋体" panose="02010600030101010101" pitchFamily="2" charset="-122"/>
              </a:defRPr>
            </a:lvl1pPr>
          </a:lstStyle>
          <a:p>
            <a:pPr>
              <a:defRPr/>
            </a:pPr>
            <a:fld id="{10A7B647-6005-FD4D-AF52-0FFCFE76800D}" type="datetimeFigureOut">
              <a:rPr lang="en-US" altLang="zh-CN"/>
              <a:pPr>
                <a:defRPr/>
              </a:pPr>
              <a:t>2/13/19</a:t>
            </a:fld>
            <a:endParaRPr lang="zh-CN" altLang="zh-CN"/>
          </a:p>
        </p:txBody>
      </p:sp>
      <p:sp>
        <p:nvSpPr>
          <p:cNvPr id="4" name="Footer Placeholder 3">
            <a:extLst>
              <a:ext uri="{FF2B5EF4-FFF2-40B4-BE49-F238E27FC236}">
                <a16:creationId xmlns:a16="http://schemas.microsoft.com/office/drawing/2014/main" xmlns="" id="{C4B02A95-52AB-F845-AD86-9DFA9F355193}"/>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913943" eaLnBrk="1" fontAlgn="auto" hangingPunct="1">
              <a:spcBef>
                <a:spcPts val="0"/>
              </a:spcBef>
              <a:spcAft>
                <a:spcPts val="0"/>
              </a:spcAft>
              <a:defRPr kumimoji="0" sz="1200">
                <a:latin typeface="+mn-lt"/>
                <a:ea typeface="+mn-ea"/>
              </a:defRPr>
            </a:lvl1pPr>
          </a:lstStyle>
          <a:p>
            <a:pPr>
              <a:defRPr/>
            </a:pPr>
            <a:endParaRPr lang="en-US"/>
          </a:p>
        </p:txBody>
      </p:sp>
      <p:sp>
        <p:nvSpPr>
          <p:cNvPr id="5" name="Slide Number Placeholder 4">
            <a:extLst>
              <a:ext uri="{FF2B5EF4-FFF2-40B4-BE49-F238E27FC236}">
                <a16:creationId xmlns:a16="http://schemas.microsoft.com/office/drawing/2014/main" xmlns="" id="{83952F33-155C-7442-9B83-E586F211340C}"/>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kumimoji="0" sz="1200">
                <a:latin typeface="HP Simplified" charset="0"/>
                <a:ea typeface="宋体" panose="02010600030101010101" pitchFamily="2" charset="-122"/>
              </a:defRPr>
            </a:lvl1pPr>
          </a:lstStyle>
          <a:p>
            <a:pPr>
              <a:defRPr/>
            </a:pPr>
            <a:fld id="{C8A355E6-6FDE-DB46-9656-5E04C2B99A56}" type="slidenum">
              <a:rPr lang="en-US" altLang="zh-CN"/>
              <a:pPr>
                <a:defRPr/>
              </a:pPr>
              <a:t>‹#›</a:t>
            </a:fld>
            <a:endParaRPr lang="zh-CN"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xmlns="" id="{9B003F93-7E15-5D47-99A3-BBE649DDD2B0}"/>
              </a:ext>
            </a:extLst>
          </p:cNvPr>
          <p:cNvSpPr>
            <a:spLocks noGrp="1" noRot="1" noChangeAspect="1"/>
          </p:cNvSpPr>
          <p:nvPr>
            <p:ph type="sldImg" idx="2"/>
          </p:nvPr>
        </p:nvSpPr>
        <p:spPr>
          <a:xfrm>
            <a:off x="381000" y="381000"/>
            <a:ext cx="4572000" cy="2573338"/>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xmlns="" id="{97CFF990-A887-6B43-B1F7-FBF1637F9033}"/>
              </a:ext>
            </a:extLst>
          </p:cNvPr>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a:extLst>
              <a:ext uri="{FF2B5EF4-FFF2-40B4-BE49-F238E27FC236}">
                <a16:creationId xmlns:a16="http://schemas.microsoft.com/office/drawing/2014/main" xmlns="" id="{8BF6FCE7-D73B-C844-9C6A-C0DC31D4BB25}"/>
              </a:ext>
            </a:extLst>
          </p:cNvPr>
          <p:cNvSpPr>
            <a:spLocks noGrp="1"/>
          </p:cNvSpPr>
          <p:nvPr>
            <p:ph type="ftr" sz="quarter" idx="4"/>
          </p:nvPr>
        </p:nvSpPr>
        <p:spPr>
          <a:xfrm>
            <a:off x="381000" y="8686800"/>
            <a:ext cx="4876800" cy="227013"/>
          </a:xfrm>
          <a:prstGeom prst="rect">
            <a:avLst/>
          </a:prstGeom>
        </p:spPr>
        <p:txBody>
          <a:bodyPr vert="horz" wrap="none" lIns="0" tIns="0" rIns="0" bIns="0" rtlCol="0" anchor="ctr"/>
          <a:lstStyle>
            <a:lvl1pPr algn="l" defTabSz="913943" eaLnBrk="1" fontAlgn="auto" hangingPunct="1">
              <a:spcBef>
                <a:spcPts val="0"/>
              </a:spcBef>
              <a:spcAft>
                <a:spcPts val="0"/>
              </a:spcAft>
              <a:defRPr kumimoji="0" sz="1000">
                <a:latin typeface="+mn-lt"/>
                <a:ea typeface="+mn-ea"/>
              </a:defRPr>
            </a:lvl1pPr>
          </a:lstStyle>
          <a:p>
            <a:pPr>
              <a:defRPr/>
            </a:pPr>
            <a:endParaRPr lang="en-US"/>
          </a:p>
        </p:txBody>
      </p:sp>
      <p:sp>
        <p:nvSpPr>
          <p:cNvPr id="7" name="Slide Number Placeholder 6">
            <a:extLst>
              <a:ext uri="{FF2B5EF4-FFF2-40B4-BE49-F238E27FC236}">
                <a16:creationId xmlns:a16="http://schemas.microsoft.com/office/drawing/2014/main" xmlns="" id="{70719C9C-81F8-5440-BE81-138DF28F788C}"/>
              </a:ext>
            </a:extLst>
          </p:cNvPr>
          <p:cNvSpPr>
            <a:spLocks noGrp="1"/>
          </p:cNvSpPr>
          <p:nvPr>
            <p:ph type="sldNum" sz="quarter" idx="5"/>
          </p:nvPr>
        </p:nvSpPr>
        <p:spPr>
          <a:xfrm>
            <a:off x="5867400" y="8686800"/>
            <a:ext cx="609600" cy="227013"/>
          </a:xfrm>
          <a:prstGeom prst="rect">
            <a:avLst/>
          </a:prstGeom>
        </p:spPr>
        <p:txBody>
          <a:bodyPr vert="horz" wrap="none" lIns="0" tIns="0" rIns="0" bIns="0" numCol="1" anchor="ctr" anchorCtr="0" compatLnSpc="1">
            <a:prstTxWarp prst="textNoShape">
              <a:avLst/>
            </a:prstTxWarp>
          </a:bodyPr>
          <a:lstStyle>
            <a:lvl1pPr algn="r" eaLnBrk="1" hangingPunct="1">
              <a:defRPr kumimoji="0" sz="1000">
                <a:latin typeface="HP Simplified" charset="0"/>
                <a:ea typeface="宋体" panose="02010600030101010101" pitchFamily="2" charset="-122"/>
              </a:defRPr>
            </a:lvl1pPr>
          </a:lstStyle>
          <a:p>
            <a:pPr>
              <a:defRPr/>
            </a:pPr>
            <a:fld id="{56936E45-0F62-EE4D-9E46-2D577F52D347}" type="slidenum">
              <a:rPr lang="en-US" altLang="zh-CN"/>
              <a:pPr>
                <a:defRPr/>
              </a:pPr>
              <a:t>‹#›</a:t>
            </a:fld>
            <a:endParaRPr lang="zh-CN" altLang="zh-CN"/>
          </a:p>
        </p:txBody>
      </p:sp>
    </p:spTree>
  </p:cSld>
  <p:clrMap bg1="lt1" tx1="dk1" bg2="lt2" tx2="dk2" accent1="accent1" accent2="accent2" accent3="accent3" accent4="accent4" accent5="accent5" accent6="accent6" hlink="hlink" folHlink="folHlink"/>
  <p:notesStyle>
    <a:lvl1pPr algn="l" defTabSz="912813" rtl="0" eaLnBrk="0" fontAlgn="base" hangingPunct="0">
      <a:spcBef>
        <a:spcPts val="600"/>
      </a:spcBef>
      <a:spcAft>
        <a:spcPct val="0"/>
      </a:spcAft>
      <a:defRPr kumimoji="1" sz="1100" kern="1200">
        <a:solidFill>
          <a:schemeClr val="tx1"/>
        </a:solidFill>
        <a:latin typeface="+mn-lt"/>
        <a:ea typeface="宋体" panose="02010600030101010101" pitchFamily="2" charset="-122"/>
        <a:cs typeface="+mn-cs"/>
      </a:defRPr>
    </a:lvl1pPr>
    <a:lvl2pPr marL="182563" indent="-136525" algn="l" defTabSz="912813" rtl="0" eaLnBrk="0" fontAlgn="base" hangingPunct="0">
      <a:spcBef>
        <a:spcPts val="600"/>
      </a:spcBef>
      <a:spcAft>
        <a:spcPct val="0"/>
      </a:spcAft>
      <a:buFont typeface="HP Simplified" charset="0"/>
      <a:buChar char="•"/>
      <a:defRPr kumimoji="1" sz="1100" kern="1200">
        <a:solidFill>
          <a:schemeClr val="tx1"/>
        </a:solidFill>
        <a:latin typeface="+mn-lt"/>
        <a:ea typeface="宋体" panose="02010600030101010101" pitchFamily="2" charset="-122"/>
        <a:cs typeface="+mn-cs"/>
      </a:defRPr>
    </a:lvl2pPr>
    <a:lvl3pPr marL="338138" indent="-103188" algn="l" defTabSz="912813" rtl="0" eaLnBrk="0" fontAlgn="base" hangingPunct="0">
      <a:spcBef>
        <a:spcPts val="600"/>
      </a:spcBef>
      <a:spcAft>
        <a:spcPct val="0"/>
      </a:spcAft>
      <a:buFont typeface="HP Simplified" charset="0"/>
      <a:buChar char="–"/>
      <a:defRPr kumimoji="1" sz="1100" kern="1200">
        <a:solidFill>
          <a:schemeClr val="tx1"/>
        </a:solidFill>
        <a:latin typeface="+mn-lt"/>
        <a:ea typeface="宋体" panose="02010600030101010101" pitchFamily="2" charset="-122"/>
        <a:cs typeface="+mn-cs"/>
      </a:defRPr>
    </a:lvl3pPr>
    <a:lvl4pPr marL="514350" indent="-115888" algn="l" defTabSz="912813" rtl="0" eaLnBrk="0" fontAlgn="base" hangingPunct="0">
      <a:spcBef>
        <a:spcPts val="600"/>
      </a:spcBef>
      <a:spcAft>
        <a:spcPct val="0"/>
      </a:spcAft>
      <a:buFont typeface="HP Simplified" charset="0"/>
      <a:buChar char="•"/>
      <a:defRPr kumimoji="1" sz="900" kern="1200">
        <a:solidFill>
          <a:schemeClr val="tx1"/>
        </a:solidFill>
        <a:latin typeface="+mn-lt"/>
        <a:ea typeface="宋体" panose="02010600030101010101" pitchFamily="2" charset="-122"/>
        <a:cs typeface="+mn-cs"/>
      </a:defRPr>
    </a:lvl4pPr>
    <a:lvl5pPr marL="631825" indent="-115888" algn="l" defTabSz="912813" rtl="0" eaLnBrk="0" fontAlgn="base" hangingPunct="0">
      <a:spcBef>
        <a:spcPts val="600"/>
      </a:spcBef>
      <a:spcAft>
        <a:spcPct val="0"/>
      </a:spcAft>
      <a:buFont typeface="HP Simplified" charset="0"/>
      <a:buChar char="–"/>
      <a:defRPr kumimoji="1" sz="800" kern="1200">
        <a:solidFill>
          <a:schemeClr val="tx1"/>
        </a:solidFill>
        <a:latin typeface="+mn-lt"/>
        <a:ea typeface="宋体" panose="02010600030101010101" pitchFamily="2" charset="-122"/>
        <a:cs typeface="+mn-cs"/>
      </a:defRPr>
    </a:lvl5pPr>
    <a:lvl6pPr marL="2284849" algn="l" defTabSz="913943" rtl="0" eaLnBrk="1" latinLnBrk="0" hangingPunct="1">
      <a:defRPr sz="1200" kern="1200">
        <a:solidFill>
          <a:schemeClr val="tx1"/>
        </a:solidFill>
        <a:latin typeface="+mn-lt"/>
        <a:ea typeface="+mn-ea"/>
        <a:cs typeface="+mn-cs"/>
      </a:defRPr>
    </a:lvl6pPr>
    <a:lvl7pPr marL="2741828" algn="l" defTabSz="913943" rtl="0" eaLnBrk="1" latinLnBrk="0" hangingPunct="1">
      <a:defRPr sz="1200" kern="1200">
        <a:solidFill>
          <a:schemeClr val="tx1"/>
        </a:solidFill>
        <a:latin typeface="+mn-lt"/>
        <a:ea typeface="+mn-ea"/>
        <a:cs typeface="+mn-cs"/>
      </a:defRPr>
    </a:lvl7pPr>
    <a:lvl8pPr marL="3198800" algn="l" defTabSz="913943" rtl="0" eaLnBrk="1" latinLnBrk="0" hangingPunct="1">
      <a:defRPr sz="1200" kern="1200">
        <a:solidFill>
          <a:schemeClr val="tx1"/>
        </a:solidFill>
        <a:latin typeface="+mn-lt"/>
        <a:ea typeface="+mn-ea"/>
        <a:cs typeface="+mn-cs"/>
      </a:defRPr>
    </a:lvl8pPr>
    <a:lvl9pPr marL="3655776" algn="l" defTabSz="91394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94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kumimoji="0" lang="en-US" altLang="en-US">
              <a:ea typeface="宋体" charset="-122"/>
            </a:endParaRPr>
          </a:p>
        </p:txBody>
      </p:sp>
      <p:sp>
        <p:nvSpPr>
          <p:cNvPr id="194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900">
                <a:solidFill>
                  <a:schemeClr val="tx1"/>
                </a:solidFill>
                <a:latin typeface="Metric Regular" charset="0"/>
                <a:ea typeface="宋体" charset="-122"/>
              </a:defRPr>
            </a:lvl1pPr>
            <a:lvl2pPr marL="742950" indent="-285750">
              <a:defRPr kumimoji="1" sz="1900">
                <a:solidFill>
                  <a:schemeClr val="tx1"/>
                </a:solidFill>
                <a:latin typeface="Metric Regular" charset="0"/>
                <a:ea typeface="宋体" charset="-122"/>
              </a:defRPr>
            </a:lvl2pPr>
            <a:lvl3pPr marL="1143000" indent="-228600">
              <a:defRPr kumimoji="1" sz="1900">
                <a:solidFill>
                  <a:schemeClr val="tx1"/>
                </a:solidFill>
                <a:latin typeface="Metric Regular" charset="0"/>
                <a:ea typeface="宋体" charset="-122"/>
              </a:defRPr>
            </a:lvl3pPr>
            <a:lvl4pPr marL="1600200" indent="-228600">
              <a:defRPr kumimoji="1" sz="1900">
                <a:solidFill>
                  <a:schemeClr val="tx1"/>
                </a:solidFill>
                <a:latin typeface="Metric Regular" charset="0"/>
                <a:ea typeface="宋体" charset="-122"/>
              </a:defRPr>
            </a:lvl4pPr>
            <a:lvl5pPr marL="2057400" indent="-228600">
              <a:defRPr kumimoji="1" sz="1900">
                <a:solidFill>
                  <a:schemeClr val="tx1"/>
                </a:solidFill>
                <a:latin typeface="Metric Regular" charset="0"/>
                <a:ea typeface="宋体" charset="-122"/>
              </a:defRPr>
            </a:lvl5pPr>
            <a:lvl6pPr marL="2514600" indent="-228600" defTabSz="912813" eaLnBrk="0" fontAlgn="base" hangingPunct="0">
              <a:spcBef>
                <a:spcPct val="0"/>
              </a:spcBef>
              <a:spcAft>
                <a:spcPct val="0"/>
              </a:spcAft>
              <a:defRPr kumimoji="1" sz="1900">
                <a:solidFill>
                  <a:schemeClr val="tx1"/>
                </a:solidFill>
                <a:latin typeface="Metric Regular" charset="0"/>
                <a:ea typeface="宋体" charset="-122"/>
              </a:defRPr>
            </a:lvl6pPr>
            <a:lvl7pPr marL="2971800" indent="-228600" defTabSz="912813" eaLnBrk="0" fontAlgn="base" hangingPunct="0">
              <a:spcBef>
                <a:spcPct val="0"/>
              </a:spcBef>
              <a:spcAft>
                <a:spcPct val="0"/>
              </a:spcAft>
              <a:defRPr kumimoji="1" sz="1900">
                <a:solidFill>
                  <a:schemeClr val="tx1"/>
                </a:solidFill>
                <a:latin typeface="Metric Regular" charset="0"/>
                <a:ea typeface="宋体" charset="-122"/>
              </a:defRPr>
            </a:lvl7pPr>
            <a:lvl8pPr marL="3429000" indent="-228600" defTabSz="912813" eaLnBrk="0" fontAlgn="base" hangingPunct="0">
              <a:spcBef>
                <a:spcPct val="0"/>
              </a:spcBef>
              <a:spcAft>
                <a:spcPct val="0"/>
              </a:spcAft>
              <a:defRPr kumimoji="1" sz="1900">
                <a:solidFill>
                  <a:schemeClr val="tx1"/>
                </a:solidFill>
                <a:latin typeface="Metric Regular" charset="0"/>
                <a:ea typeface="宋体" charset="-122"/>
              </a:defRPr>
            </a:lvl8pPr>
            <a:lvl9pPr marL="3886200" indent="-228600" defTabSz="912813" eaLnBrk="0" fontAlgn="base" hangingPunct="0">
              <a:spcBef>
                <a:spcPct val="0"/>
              </a:spcBef>
              <a:spcAft>
                <a:spcPct val="0"/>
              </a:spcAft>
              <a:defRPr kumimoji="1" sz="1900">
                <a:solidFill>
                  <a:schemeClr val="tx1"/>
                </a:solidFill>
                <a:latin typeface="Metric Regular" charset="0"/>
                <a:ea typeface="宋体" charset="-122"/>
              </a:defRPr>
            </a:lvl9pPr>
          </a:lstStyle>
          <a:p>
            <a:fld id="{1D77CD96-986A-B045-B02B-56E34AD1DE90}" type="slidenum">
              <a:rPr kumimoji="0" lang="en-US" altLang="zh-CN" sz="1000">
                <a:solidFill>
                  <a:srgbClr val="000000"/>
                </a:solidFill>
                <a:latin typeface="HP Simplified" charset="0"/>
                <a:ea typeface="汉仪中黑简" charset="0"/>
              </a:rPr>
              <a:pPr/>
              <a:t>1</a:t>
            </a:fld>
            <a:endParaRPr kumimoji="0" lang="en-US" altLang="zh-CN" sz="1000">
              <a:solidFill>
                <a:srgbClr val="000000"/>
              </a:solidFill>
              <a:latin typeface="HP Simplified" charset="0"/>
              <a:ea typeface="汉仪中黑简"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854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zh-CN" altLang="en-US">
              <a:ea typeface="宋体" charset="-122"/>
            </a:endParaRPr>
          </a:p>
        </p:txBody>
      </p:sp>
      <p:sp>
        <p:nvSpPr>
          <p:cNvPr id="108547"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331A375-6BAE-CE45-AE0C-A85CDC2B765D}" type="slidenum">
              <a:rPr lang="en-US" altLang="zh-CN">
                <a:ea typeface="宋体" charset="-122"/>
              </a:rPr>
              <a:pPr/>
              <a:t>19</a:t>
            </a:fld>
            <a:endParaRPr lang="zh-CN" altLang="zh-CN">
              <a:ea typeface="宋体" charset="-122"/>
            </a:endParaRPr>
          </a:p>
        </p:txBody>
      </p:sp>
    </p:spTree>
    <p:extLst>
      <p:ext uri="{BB962C8B-B14F-4D97-AF65-F5344CB8AC3E}">
        <p14:creationId xmlns:p14="http://schemas.microsoft.com/office/powerpoint/2010/main" val="907930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854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zh-CN" altLang="en-US">
              <a:ea typeface="宋体" charset="-122"/>
            </a:endParaRPr>
          </a:p>
        </p:txBody>
      </p:sp>
      <p:sp>
        <p:nvSpPr>
          <p:cNvPr id="108547"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331A375-6BAE-CE45-AE0C-A85CDC2B765D}" type="slidenum">
              <a:rPr lang="en-US" altLang="zh-CN">
                <a:ea typeface="宋体" charset="-122"/>
              </a:rPr>
              <a:pPr/>
              <a:t>20</a:t>
            </a:fld>
            <a:endParaRPr lang="zh-CN" altLang="zh-CN">
              <a:ea typeface="宋体" charset="-122"/>
            </a:endParaRPr>
          </a:p>
        </p:txBody>
      </p:sp>
    </p:spTree>
    <p:extLst>
      <p:ext uri="{BB962C8B-B14F-4D97-AF65-F5344CB8AC3E}">
        <p14:creationId xmlns:p14="http://schemas.microsoft.com/office/powerpoint/2010/main" val="1824955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854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zh-CN" altLang="en-US">
              <a:ea typeface="宋体" charset="-122"/>
            </a:endParaRPr>
          </a:p>
        </p:txBody>
      </p:sp>
      <p:sp>
        <p:nvSpPr>
          <p:cNvPr id="108547"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331A375-6BAE-CE45-AE0C-A85CDC2B765D}" type="slidenum">
              <a:rPr lang="en-US" altLang="zh-CN">
                <a:ea typeface="宋体" charset="-122"/>
              </a:rPr>
              <a:pPr/>
              <a:t>21</a:t>
            </a:fld>
            <a:endParaRPr lang="zh-CN" altLang="zh-CN">
              <a:ea typeface="宋体" charset="-122"/>
            </a:endParaRPr>
          </a:p>
        </p:txBody>
      </p:sp>
    </p:spTree>
    <p:extLst>
      <p:ext uri="{BB962C8B-B14F-4D97-AF65-F5344CB8AC3E}">
        <p14:creationId xmlns:p14="http://schemas.microsoft.com/office/powerpoint/2010/main" val="795353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854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r>
              <a:rPr lang="zh-CN" altLang="en-US" dirty="0" smtClean="0">
                <a:ea typeface="宋体" charset="-122"/>
              </a:rPr>
              <a:t>服务端 </a:t>
            </a:r>
            <a:r>
              <a:rPr lang="en-US" altLang="zh-CN" dirty="0" smtClean="0">
                <a:ea typeface="宋体" charset="-122"/>
              </a:rPr>
              <a:t>streaming</a:t>
            </a:r>
            <a:r>
              <a:rPr lang="zh-CN" altLang="en-US" dirty="0" smtClean="0">
                <a:ea typeface="宋体" charset="-122"/>
              </a:rPr>
              <a:t> 模式的本质就是如果响应是个列表，列表中的单个响应比较独立，有些耗时较长，有些耗时较短，为了防止快的等慢的，可以处理完一个就返回一个，不需要等所有的都处理完才同意返回响应。可以有效避免客户端要么在等待，要么需要批量处理响应，资源使用不均的问题，也可以压缩单个响应的时延，端到端提升用户的体验。</a:t>
            </a:r>
            <a:endParaRPr lang="en-US" altLang="zh-CN" dirty="0" smtClean="0">
              <a:ea typeface="宋体" charset="-122"/>
            </a:endParaRPr>
          </a:p>
          <a:p>
            <a:r>
              <a:rPr lang="zh-CN" altLang="en-US" dirty="0" smtClean="0">
                <a:ea typeface="宋体" charset="-122"/>
              </a:rPr>
              <a:t>像请求</a:t>
            </a:r>
            <a:r>
              <a:rPr lang="en-US" altLang="zh-CN" dirty="0" smtClean="0">
                <a:ea typeface="宋体" charset="-122"/>
              </a:rPr>
              <a:t>-</a:t>
            </a:r>
            <a:r>
              <a:rPr lang="zh-CN" altLang="en-US" dirty="0" smtClean="0">
                <a:ea typeface="宋体" charset="-122"/>
              </a:rPr>
              <a:t>响应</a:t>
            </a:r>
            <a:r>
              <a:rPr lang="en-US" altLang="zh-CN" dirty="0" smtClean="0">
                <a:ea typeface="宋体" charset="-122"/>
              </a:rPr>
              <a:t>-</a:t>
            </a:r>
            <a:r>
              <a:rPr lang="zh-CN" altLang="en-US" dirty="0" smtClean="0">
                <a:ea typeface="宋体" charset="-122"/>
              </a:rPr>
              <a:t>异步通知类业务，也比较适合使用服务端 </a:t>
            </a:r>
            <a:r>
              <a:rPr lang="en-US" altLang="zh-CN" dirty="0" smtClean="0">
                <a:ea typeface="宋体" charset="-122"/>
              </a:rPr>
              <a:t>streaming</a:t>
            </a:r>
            <a:r>
              <a:rPr lang="zh-CN" altLang="en-US" dirty="0" smtClean="0">
                <a:ea typeface="宋体" charset="-122"/>
              </a:rPr>
              <a:t> 模式。</a:t>
            </a:r>
            <a:endParaRPr lang="zh-CN" altLang="en-US" dirty="0">
              <a:ea typeface="宋体" charset="-122"/>
            </a:endParaRPr>
          </a:p>
        </p:txBody>
      </p:sp>
      <p:sp>
        <p:nvSpPr>
          <p:cNvPr id="108547"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331A375-6BAE-CE45-AE0C-A85CDC2B765D}" type="slidenum">
              <a:rPr lang="en-US" altLang="zh-CN">
                <a:ea typeface="宋体" charset="-122"/>
              </a:rPr>
              <a:pPr/>
              <a:t>22</a:t>
            </a:fld>
            <a:endParaRPr lang="zh-CN" altLang="zh-CN">
              <a:ea typeface="宋体" charset="-122"/>
            </a:endParaRPr>
          </a:p>
        </p:txBody>
      </p:sp>
    </p:spTree>
    <p:extLst>
      <p:ext uri="{BB962C8B-B14F-4D97-AF65-F5344CB8AC3E}">
        <p14:creationId xmlns:p14="http://schemas.microsoft.com/office/powerpoint/2010/main" val="1265717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854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zh-CN" altLang="en-US" dirty="0">
              <a:ea typeface="宋体" charset="-122"/>
            </a:endParaRPr>
          </a:p>
        </p:txBody>
      </p:sp>
      <p:sp>
        <p:nvSpPr>
          <p:cNvPr id="108547"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331A375-6BAE-CE45-AE0C-A85CDC2B765D}" type="slidenum">
              <a:rPr lang="en-US" altLang="zh-CN">
                <a:ea typeface="宋体" charset="-122"/>
              </a:rPr>
              <a:pPr/>
              <a:t>23</a:t>
            </a:fld>
            <a:endParaRPr lang="zh-CN" altLang="zh-CN">
              <a:ea typeface="宋体" charset="-122"/>
            </a:endParaRPr>
          </a:p>
        </p:txBody>
      </p:sp>
    </p:spTree>
    <p:extLst>
      <p:ext uri="{BB962C8B-B14F-4D97-AF65-F5344CB8AC3E}">
        <p14:creationId xmlns:p14="http://schemas.microsoft.com/office/powerpoint/2010/main" val="1316585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TextEdit="1"/>
          </p:cNvSpPr>
          <p:nvPr>
            <p:ph type="sldImg"/>
          </p:nvPr>
        </p:nvSpPr>
        <p:spPr bwMode="auto">
          <a:xfrm>
            <a:off x="400050" y="387350"/>
            <a:ext cx="4651375" cy="26162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397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900">
                <a:solidFill>
                  <a:schemeClr val="tx1"/>
                </a:solidFill>
                <a:latin typeface="Metric Regular" charset="0"/>
                <a:ea typeface="宋体" charset="-122"/>
              </a:defRPr>
            </a:lvl1pPr>
            <a:lvl2pPr marL="742950" indent="-285750">
              <a:defRPr kumimoji="1" sz="1900">
                <a:solidFill>
                  <a:schemeClr val="tx1"/>
                </a:solidFill>
                <a:latin typeface="Metric Regular" charset="0"/>
                <a:ea typeface="宋体" charset="-122"/>
              </a:defRPr>
            </a:lvl2pPr>
            <a:lvl3pPr marL="1143000" indent="-228600">
              <a:defRPr kumimoji="1" sz="1900">
                <a:solidFill>
                  <a:schemeClr val="tx1"/>
                </a:solidFill>
                <a:latin typeface="Metric Regular" charset="0"/>
                <a:ea typeface="宋体" charset="-122"/>
              </a:defRPr>
            </a:lvl3pPr>
            <a:lvl4pPr marL="1600200" indent="-228600">
              <a:defRPr kumimoji="1" sz="1900">
                <a:solidFill>
                  <a:schemeClr val="tx1"/>
                </a:solidFill>
                <a:latin typeface="Metric Regular" charset="0"/>
                <a:ea typeface="宋体" charset="-122"/>
              </a:defRPr>
            </a:lvl4pPr>
            <a:lvl5pPr marL="2057400" indent="-228600">
              <a:defRPr kumimoji="1" sz="1900">
                <a:solidFill>
                  <a:schemeClr val="tx1"/>
                </a:solidFill>
                <a:latin typeface="Metric Regular" charset="0"/>
                <a:ea typeface="宋体" charset="-122"/>
              </a:defRPr>
            </a:lvl5pPr>
            <a:lvl6pPr marL="2514600" indent="-228600" defTabSz="912813" eaLnBrk="0" fontAlgn="base" hangingPunct="0">
              <a:spcBef>
                <a:spcPct val="0"/>
              </a:spcBef>
              <a:spcAft>
                <a:spcPct val="0"/>
              </a:spcAft>
              <a:defRPr kumimoji="1" sz="1900">
                <a:solidFill>
                  <a:schemeClr val="tx1"/>
                </a:solidFill>
                <a:latin typeface="Metric Regular" charset="0"/>
                <a:ea typeface="宋体" charset="-122"/>
              </a:defRPr>
            </a:lvl6pPr>
            <a:lvl7pPr marL="2971800" indent="-228600" defTabSz="912813" eaLnBrk="0" fontAlgn="base" hangingPunct="0">
              <a:spcBef>
                <a:spcPct val="0"/>
              </a:spcBef>
              <a:spcAft>
                <a:spcPct val="0"/>
              </a:spcAft>
              <a:defRPr kumimoji="1" sz="1900">
                <a:solidFill>
                  <a:schemeClr val="tx1"/>
                </a:solidFill>
                <a:latin typeface="Metric Regular" charset="0"/>
                <a:ea typeface="宋体" charset="-122"/>
              </a:defRPr>
            </a:lvl7pPr>
            <a:lvl8pPr marL="3429000" indent="-228600" defTabSz="912813" eaLnBrk="0" fontAlgn="base" hangingPunct="0">
              <a:spcBef>
                <a:spcPct val="0"/>
              </a:spcBef>
              <a:spcAft>
                <a:spcPct val="0"/>
              </a:spcAft>
              <a:defRPr kumimoji="1" sz="1900">
                <a:solidFill>
                  <a:schemeClr val="tx1"/>
                </a:solidFill>
                <a:latin typeface="Metric Regular" charset="0"/>
                <a:ea typeface="宋体" charset="-122"/>
              </a:defRPr>
            </a:lvl8pPr>
            <a:lvl9pPr marL="3886200" indent="-228600" defTabSz="912813" eaLnBrk="0" fontAlgn="base" hangingPunct="0">
              <a:spcBef>
                <a:spcPct val="0"/>
              </a:spcBef>
              <a:spcAft>
                <a:spcPct val="0"/>
              </a:spcAft>
              <a:defRPr kumimoji="1" sz="1900">
                <a:solidFill>
                  <a:schemeClr val="tx1"/>
                </a:solidFill>
                <a:latin typeface="Metric Regular" charset="0"/>
                <a:ea typeface="宋体" charset="-122"/>
              </a:defRPr>
            </a:lvl9pPr>
          </a:lstStyle>
          <a:p>
            <a:fld id="{1BD35DBC-E60C-BA45-AD88-468546879D89}" type="slidenum">
              <a:rPr kumimoji="0" lang="en-US" altLang="zh-CN" sz="1000">
                <a:solidFill>
                  <a:srgbClr val="000000"/>
                </a:solidFill>
                <a:latin typeface="HP Simplified" charset="0"/>
                <a:ea typeface="汉仪中黑简" charset="0"/>
              </a:rPr>
              <a:pPr/>
              <a:t>24</a:t>
            </a:fld>
            <a:endParaRPr kumimoji="0" lang="en-US" altLang="zh-CN" sz="1000">
              <a:solidFill>
                <a:srgbClr val="000000"/>
              </a:solidFill>
              <a:latin typeface="HP Simplified" charset="0"/>
              <a:ea typeface="汉仪中黑简" charset="0"/>
            </a:endParaRPr>
          </a:p>
        </p:txBody>
      </p:sp>
      <p:sp>
        <p:nvSpPr>
          <p:cNvPr id="83971" name="Notes Placeholder 4"/>
          <p:cNvSpPr>
            <a:spLocks noGrp="1"/>
          </p:cNvSpPr>
          <p:nvPr>
            <p:ph type="body"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kumimoji="0" lang="en-US" altLang="en-US">
              <a:ea typeface="宋体" charset="-122"/>
            </a:endParaRPr>
          </a:p>
        </p:txBody>
      </p:sp>
    </p:spTree>
    <p:extLst>
      <p:ext uri="{BB962C8B-B14F-4D97-AF65-F5344CB8AC3E}">
        <p14:creationId xmlns:p14="http://schemas.microsoft.com/office/powerpoint/2010/main" val="1418045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059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zh-CN" altLang="en-US">
              <a:ea typeface="宋体" charset="-122"/>
            </a:endParaRPr>
          </a:p>
        </p:txBody>
      </p:sp>
      <p:sp>
        <p:nvSpPr>
          <p:cNvPr id="110595"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86E0612-7BB5-3C4B-96F7-DC29035BA98C}" type="slidenum">
              <a:rPr lang="en-US" altLang="zh-CN">
                <a:ea typeface="宋体" charset="-122"/>
              </a:rPr>
              <a:pPr/>
              <a:t>25</a:t>
            </a:fld>
            <a:endParaRPr lang="zh-CN" altLang="zh-CN">
              <a:ea typeface="宋体" charset="-122"/>
            </a:endParaRPr>
          </a:p>
        </p:txBody>
      </p:sp>
    </p:spTree>
    <p:extLst>
      <p:ext uri="{BB962C8B-B14F-4D97-AF65-F5344CB8AC3E}">
        <p14:creationId xmlns:p14="http://schemas.microsoft.com/office/powerpoint/2010/main" val="1909011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1618"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zh-CN" altLang="en-US">
              <a:ea typeface="宋体" charset="-122"/>
            </a:endParaRPr>
          </a:p>
        </p:txBody>
      </p:sp>
      <p:sp>
        <p:nvSpPr>
          <p:cNvPr id="111619"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996F344-5748-8A40-93E1-AA2C47BC0DA2}" type="slidenum">
              <a:rPr lang="en-US" altLang="zh-CN">
                <a:ea typeface="宋体" charset="-122"/>
              </a:rPr>
              <a:pPr/>
              <a:t>26</a:t>
            </a:fld>
            <a:endParaRPr lang="zh-CN" altLang="zh-CN">
              <a:ea typeface="宋体" charset="-122"/>
            </a:endParaRPr>
          </a:p>
        </p:txBody>
      </p:sp>
    </p:spTree>
    <p:extLst>
      <p:ext uri="{BB962C8B-B14F-4D97-AF65-F5344CB8AC3E}">
        <p14:creationId xmlns:p14="http://schemas.microsoft.com/office/powerpoint/2010/main" val="1114973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xfrm>
            <a:off x="400050" y="387350"/>
            <a:ext cx="4651375" cy="26162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900">
                <a:solidFill>
                  <a:schemeClr val="tx1"/>
                </a:solidFill>
                <a:latin typeface="Metric Regular" charset="0"/>
                <a:ea typeface="宋体" charset="-122"/>
              </a:defRPr>
            </a:lvl1pPr>
            <a:lvl2pPr marL="742950" indent="-285750">
              <a:defRPr kumimoji="1" sz="1900">
                <a:solidFill>
                  <a:schemeClr val="tx1"/>
                </a:solidFill>
                <a:latin typeface="Metric Regular" charset="0"/>
                <a:ea typeface="宋体" charset="-122"/>
              </a:defRPr>
            </a:lvl2pPr>
            <a:lvl3pPr marL="1143000" indent="-228600">
              <a:defRPr kumimoji="1" sz="1900">
                <a:solidFill>
                  <a:schemeClr val="tx1"/>
                </a:solidFill>
                <a:latin typeface="Metric Regular" charset="0"/>
                <a:ea typeface="宋体" charset="-122"/>
              </a:defRPr>
            </a:lvl3pPr>
            <a:lvl4pPr marL="1600200" indent="-228600">
              <a:defRPr kumimoji="1" sz="1900">
                <a:solidFill>
                  <a:schemeClr val="tx1"/>
                </a:solidFill>
                <a:latin typeface="Metric Regular" charset="0"/>
                <a:ea typeface="宋体" charset="-122"/>
              </a:defRPr>
            </a:lvl4pPr>
            <a:lvl5pPr marL="2057400" indent="-228600">
              <a:defRPr kumimoji="1" sz="1900">
                <a:solidFill>
                  <a:schemeClr val="tx1"/>
                </a:solidFill>
                <a:latin typeface="Metric Regular" charset="0"/>
                <a:ea typeface="宋体" charset="-122"/>
              </a:defRPr>
            </a:lvl5pPr>
            <a:lvl6pPr marL="2514600" indent="-228600" defTabSz="912813" eaLnBrk="0" fontAlgn="base" hangingPunct="0">
              <a:spcBef>
                <a:spcPct val="0"/>
              </a:spcBef>
              <a:spcAft>
                <a:spcPct val="0"/>
              </a:spcAft>
              <a:defRPr kumimoji="1" sz="1900">
                <a:solidFill>
                  <a:schemeClr val="tx1"/>
                </a:solidFill>
                <a:latin typeface="Metric Regular" charset="0"/>
                <a:ea typeface="宋体" charset="-122"/>
              </a:defRPr>
            </a:lvl6pPr>
            <a:lvl7pPr marL="2971800" indent="-228600" defTabSz="912813" eaLnBrk="0" fontAlgn="base" hangingPunct="0">
              <a:spcBef>
                <a:spcPct val="0"/>
              </a:spcBef>
              <a:spcAft>
                <a:spcPct val="0"/>
              </a:spcAft>
              <a:defRPr kumimoji="1" sz="1900">
                <a:solidFill>
                  <a:schemeClr val="tx1"/>
                </a:solidFill>
                <a:latin typeface="Metric Regular" charset="0"/>
                <a:ea typeface="宋体" charset="-122"/>
              </a:defRPr>
            </a:lvl7pPr>
            <a:lvl8pPr marL="3429000" indent="-228600" defTabSz="912813" eaLnBrk="0" fontAlgn="base" hangingPunct="0">
              <a:spcBef>
                <a:spcPct val="0"/>
              </a:spcBef>
              <a:spcAft>
                <a:spcPct val="0"/>
              </a:spcAft>
              <a:defRPr kumimoji="1" sz="1900">
                <a:solidFill>
                  <a:schemeClr val="tx1"/>
                </a:solidFill>
                <a:latin typeface="Metric Regular" charset="0"/>
                <a:ea typeface="宋体" charset="-122"/>
              </a:defRPr>
            </a:lvl8pPr>
            <a:lvl9pPr marL="3886200" indent="-228600" defTabSz="912813" eaLnBrk="0" fontAlgn="base" hangingPunct="0">
              <a:spcBef>
                <a:spcPct val="0"/>
              </a:spcBef>
              <a:spcAft>
                <a:spcPct val="0"/>
              </a:spcAft>
              <a:defRPr kumimoji="1" sz="1900">
                <a:solidFill>
                  <a:schemeClr val="tx1"/>
                </a:solidFill>
                <a:latin typeface="Metric Regular" charset="0"/>
                <a:ea typeface="宋体" charset="-122"/>
              </a:defRPr>
            </a:lvl9pPr>
          </a:lstStyle>
          <a:p>
            <a:fld id="{CADDC247-8193-374C-8062-3B7A8F78EEB1}" type="slidenum">
              <a:rPr kumimoji="0" lang="en-US" altLang="zh-CN" sz="1000">
                <a:solidFill>
                  <a:srgbClr val="000000"/>
                </a:solidFill>
                <a:latin typeface="HP Simplified" charset="0"/>
                <a:ea typeface="汉仪中黑简" charset="0"/>
              </a:rPr>
              <a:pPr/>
              <a:t>30</a:t>
            </a:fld>
            <a:endParaRPr kumimoji="0" lang="en-US" altLang="zh-CN" sz="1000">
              <a:solidFill>
                <a:srgbClr val="000000"/>
              </a:solidFill>
              <a:latin typeface="HP Simplified" charset="0"/>
              <a:ea typeface="汉仪中黑简" charset="0"/>
            </a:endParaRPr>
          </a:p>
        </p:txBody>
      </p:sp>
      <p:sp>
        <p:nvSpPr>
          <p:cNvPr id="39939" name="Notes Placeholder 4"/>
          <p:cNvSpPr>
            <a:spLocks noGrp="1"/>
          </p:cNvSpPr>
          <p:nvPr>
            <p:ph type="body"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kumimoji="0" lang="en-US" altLang="en-US">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3554" name="Notes Placeholder 2"/>
          <p:cNvSpPr>
            <a:spLocks noGrp="1"/>
          </p:cNvSpPr>
          <p:nvPr>
            <p:ph type="body" idx="1"/>
          </p:nvPr>
        </p:nvSpPr>
        <p:spPr bwMode="auto">
          <a:xfrm>
            <a:off x="257175" y="4592638"/>
            <a:ext cx="6800850" cy="246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kumimoji="0" lang="en-US" altLang="en-US" i="1">
              <a:ea typeface="宋体" charset="-122"/>
            </a:endParaRPr>
          </a:p>
        </p:txBody>
      </p:sp>
      <p:sp>
        <p:nvSpPr>
          <p:cNvPr id="235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900">
                <a:solidFill>
                  <a:schemeClr val="tx1"/>
                </a:solidFill>
                <a:latin typeface="Metric Regular" charset="0"/>
                <a:ea typeface="宋体" charset="-122"/>
              </a:defRPr>
            </a:lvl1pPr>
            <a:lvl2pPr marL="742950" indent="-285750">
              <a:defRPr kumimoji="1" sz="1900">
                <a:solidFill>
                  <a:schemeClr val="tx1"/>
                </a:solidFill>
                <a:latin typeface="Metric Regular" charset="0"/>
                <a:ea typeface="宋体" charset="-122"/>
              </a:defRPr>
            </a:lvl2pPr>
            <a:lvl3pPr marL="1143000" indent="-228600">
              <a:defRPr kumimoji="1" sz="1900">
                <a:solidFill>
                  <a:schemeClr val="tx1"/>
                </a:solidFill>
                <a:latin typeface="Metric Regular" charset="0"/>
                <a:ea typeface="宋体" charset="-122"/>
              </a:defRPr>
            </a:lvl3pPr>
            <a:lvl4pPr marL="1600200" indent="-228600">
              <a:defRPr kumimoji="1" sz="1900">
                <a:solidFill>
                  <a:schemeClr val="tx1"/>
                </a:solidFill>
                <a:latin typeface="Metric Regular" charset="0"/>
                <a:ea typeface="宋体" charset="-122"/>
              </a:defRPr>
            </a:lvl4pPr>
            <a:lvl5pPr marL="2057400" indent="-228600">
              <a:defRPr kumimoji="1" sz="1900">
                <a:solidFill>
                  <a:schemeClr val="tx1"/>
                </a:solidFill>
                <a:latin typeface="Metric Regular" charset="0"/>
                <a:ea typeface="宋体" charset="-122"/>
              </a:defRPr>
            </a:lvl5pPr>
            <a:lvl6pPr marL="2514600" indent="-228600" defTabSz="912813" eaLnBrk="0" fontAlgn="base" hangingPunct="0">
              <a:spcBef>
                <a:spcPct val="0"/>
              </a:spcBef>
              <a:spcAft>
                <a:spcPct val="0"/>
              </a:spcAft>
              <a:defRPr kumimoji="1" sz="1900">
                <a:solidFill>
                  <a:schemeClr val="tx1"/>
                </a:solidFill>
                <a:latin typeface="Metric Regular" charset="0"/>
                <a:ea typeface="宋体" charset="-122"/>
              </a:defRPr>
            </a:lvl6pPr>
            <a:lvl7pPr marL="2971800" indent="-228600" defTabSz="912813" eaLnBrk="0" fontAlgn="base" hangingPunct="0">
              <a:spcBef>
                <a:spcPct val="0"/>
              </a:spcBef>
              <a:spcAft>
                <a:spcPct val="0"/>
              </a:spcAft>
              <a:defRPr kumimoji="1" sz="1900">
                <a:solidFill>
                  <a:schemeClr val="tx1"/>
                </a:solidFill>
                <a:latin typeface="Metric Regular" charset="0"/>
                <a:ea typeface="宋体" charset="-122"/>
              </a:defRPr>
            </a:lvl7pPr>
            <a:lvl8pPr marL="3429000" indent="-228600" defTabSz="912813" eaLnBrk="0" fontAlgn="base" hangingPunct="0">
              <a:spcBef>
                <a:spcPct val="0"/>
              </a:spcBef>
              <a:spcAft>
                <a:spcPct val="0"/>
              </a:spcAft>
              <a:defRPr kumimoji="1" sz="1900">
                <a:solidFill>
                  <a:schemeClr val="tx1"/>
                </a:solidFill>
                <a:latin typeface="Metric Regular" charset="0"/>
                <a:ea typeface="宋体" charset="-122"/>
              </a:defRPr>
            </a:lvl8pPr>
            <a:lvl9pPr marL="3886200" indent="-228600" defTabSz="912813" eaLnBrk="0" fontAlgn="base" hangingPunct="0">
              <a:spcBef>
                <a:spcPct val="0"/>
              </a:spcBef>
              <a:spcAft>
                <a:spcPct val="0"/>
              </a:spcAft>
              <a:defRPr kumimoji="1" sz="1900">
                <a:solidFill>
                  <a:schemeClr val="tx1"/>
                </a:solidFill>
                <a:latin typeface="Metric Regular" charset="0"/>
                <a:ea typeface="宋体" charset="-122"/>
              </a:defRPr>
            </a:lvl9pPr>
          </a:lstStyle>
          <a:p>
            <a:fld id="{709BD4AC-6F63-124A-AB49-DFAEEC500DEE}" type="slidenum">
              <a:rPr kumimoji="0" lang="en-US" altLang="zh-CN" sz="1000">
                <a:solidFill>
                  <a:srgbClr val="000000"/>
                </a:solidFill>
                <a:latin typeface="HP Simplified" charset="0"/>
                <a:ea typeface="汉仪中黑简" charset="0"/>
              </a:rPr>
              <a:pPr/>
              <a:t>2</a:t>
            </a:fld>
            <a:endParaRPr kumimoji="0" lang="en-US" altLang="zh-CN" sz="1000">
              <a:solidFill>
                <a:srgbClr val="000000"/>
              </a:solidFill>
              <a:latin typeface="HP Simplified" charset="0"/>
              <a:ea typeface="汉仪中黑简" charset="0"/>
            </a:endParaRPr>
          </a:p>
        </p:txBody>
      </p:sp>
    </p:spTree>
    <p:extLst>
      <p:ext uri="{BB962C8B-B14F-4D97-AF65-F5344CB8AC3E}">
        <p14:creationId xmlns:p14="http://schemas.microsoft.com/office/powerpoint/2010/main" val="1756045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xfrm>
            <a:off x="400050" y="387350"/>
            <a:ext cx="4651375" cy="26162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900">
                <a:solidFill>
                  <a:schemeClr val="tx1"/>
                </a:solidFill>
                <a:latin typeface="Metric Regular" charset="0"/>
                <a:ea typeface="宋体" charset="-122"/>
              </a:defRPr>
            </a:lvl1pPr>
            <a:lvl2pPr marL="742950" indent="-285750">
              <a:defRPr kumimoji="1" sz="1900">
                <a:solidFill>
                  <a:schemeClr val="tx1"/>
                </a:solidFill>
                <a:latin typeface="Metric Regular" charset="0"/>
                <a:ea typeface="宋体" charset="-122"/>
              </a:defRPr>
            </a:lvl2pPr>
            <a:lvl3pPr marL="1143000" indent="-228600">
              <a:defRPr kumimoji="1" sz="1900">
                <a:solidFill>
                  <a:schemeClr val="tx1"/>
                </a:solidFill>
                <a:latin typeface="Metric Regular" charset="0"/>
                <a:ea typeface="宋体" charset="-122"/>
              </a:defRPr>
            </a:lvl3pPr>
            <a:lvl4pPr marL="1600200" indent="-228600">
              <a:defRPr kumimoji="1" sz="1900">
                <a:solidFill>
                  <a:schemeClr val="tx1"/>
                </a:solidFill>
                <a:latin typeface="Metric Regular" charset="0"/>
                <a:ea typeface="宋体" charset="-122"/>
              </a:defRPr>
            </a:lvl4pPr>
            <a:lvl5pPr marL="2057400" indent="-228600">
              <a:defRPr kumimoji="1" sz="1900">
                <a:solidFill>
                  <a:schemeClr val="tx1"/>
                </a:solidFill>
                <a:latin typeface="Metric Regular" charset="0"/>
                <a:ea typeface="宋体" charset="-122"/>
              </a:defRPr>
            </a:lvl5pPr>
            <a:lvl6pPr marL="2514600" indent="-228600" defTabSz="912813" eaLnBrk="0" fontAlgn="base" hangingPunct="0">
              <a:spcBef>
                <a:spcPct val="0"/>
              </a:spcBef>
              <a:spcAft>
                <a:spcPct val="0"/>
              </a:spcAft>
              <a:defRPr kumimoji="1" sz="1900">
                <a:solidFill>
                  <a:schemeClr val="tx1"/>
                </a:solidFill>
                <a:latin typeface="Metric Regular" charset="0"/>
                <a:ea typeface="宋体" charset="-122"/>
              </a:defRPr>
            </a:lvl6pPr>
            <a:lvl7pPr marL="2971800" indent="-228600" defTabSz="912813" eaLnBrk="0" fontAlgn="base" hangingPunct="0">
              <a:spcBef>
                <a:spcPct val="0"/>
              </a:spcBef>
              <a:spcAft>
                <a:spcPct val="0"/>
              </a:spcAft>
              <a:defRPr kumimoji="1" sz="1900">
                <a:solidFill>
                  <a:schemeClr val="tx1"/>
                </a:solidFill>
                <a:latin typeface="Metric Regular" charset="0"/>
                <a:ea typeface="宋体" charset="-122"/>
              </a:defRPr>
            </a:lvl7pPr>
            <a:lvl8pPr marL="3429000" indent="-228600" defTabSz="912813" eaLnBrk="0" fontAlgn="base" hangingPunct="0">
              <a:spcBef>
                <a:spcPct val="0"/>
              </a:spcBef>
              <a:spcAft>
                <a:spcPct val="0"/>
              </a:spcAft>
              <a:defRPr kumimoji="1" sz="1900">
                <a:solidFill>
                  <a:schemeClr val="tx1"/>
                </a:solidFill>
                <a:latin typeface="Metric Regular" charset="0"/>
                <a:ea typeface="宋体" charset="-122"/>
              </a:defRPr>
            </a:lvl8pPr>
            <a:lvl9pPr marL="3886200" indent="-228600" defTabSz="912813" eaLnBrk="0" fontAlgn="base" hangingPunct="0">
              <a:spcBef>
                <a:spcPct val="0"/>
              </a:spcBef>
              <a:spcAft>
                <a:spcPct val="0"/>
              </a:spcAft>
              <a:defRPr kumimoji="1" sz="1900">
                <a:solidFill>
                  <a:schemeClr val="tx1"/>
                </a:solidFill>
                <a:latin typeface="Metric Regular" charset="0"/>
                <a:ea typeface="宋体" charset="-122"/>
              </a:defRPr>
            </a:lvl9pPr>
          </a:lstStyle>
          <a:p>
            <a:fld id="{239A333A-4BB5-2D48-BEF0-F600E9ECE4AD}" type="slidenum">
              <a:rPr kumimoji="0" lang="en-US" altLang="zh-CN" sz="1000">
                <a:solidFill>
                  <a:srgbClr val="000000"/>
                </a:solidFill>
                <a:latin typeface="HP Simplified" charset="0"/>
                <a:ea typeface="汉仪中黑简" charset="0"/>
              </a:rPr>
              <a:pPr/>
              <a:t>3</a:t>
            </a:fld>
            <a:endParaRPr kumimoji="0" lang="en-US" altLang="zh-CN" sz="1000">
              <a:solidFill>
                <a:srgbClr val="000000"/>
              </a:solidFill>
              <a:latin typeface="HP Simplified" charset="0"/>
              <a:ea typeface="汉仪中黑简" charset="0"/>
            </a:endParaRPr>
          </a:p>
        </p:txBody>
      </p:sp>
      <p:sp>
        <p:nvSpPr>
          <p:cNvPr id="41987" name="Notes Placeholder 4"/>
          <p:cNvSpPr>
            <a:spLocks noGrp="1"/>
          </p:cNvSpPr>
          <p:nvPr>
            <p:ph type="body"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kumimoji="0" lang="en-US" altLang="en-US">
              <a:ea typeface="宋体" charset="-122"/>
            </a:endParaRPr>
          </a:p>
        </p:txBody>
      </p:sp>
    </p:spTree>
    <p:extLst>
      <p:ext uri="{BB962C8B-B14F-4D97-AF65-F5344CB8AC3E}">
        <p14:creationId xmlns:p14="http://schemas.microsoft.com/office/powerpoint/2010/main" val="1507438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pPr>
              <a:lnSpc>
                <a:spcPct val="150000"/>
              </a:lnSpc>
            </a:pPr>
            <a:r>
              <a:rPr lang="zh-CN" altLang="en-US" sz="1100" dirty="0" smtClean="0">
                <a:latin typeface="Microsoft YaHei" charset="-122"/>
                <a:ea typeface="Microsoft YaHei" charset="-122"/>
              </a:rPr>
              <a:t>优化</a:t>
            </a:r>
            <a:endParaRPr lang="en-US" altLang="zh-CN" sz="1100" dirty="0" smtClean="0">
              <a:latin typeface="Microsoft YaHei" charset="-122"/>
              <a:ea typeface="Microsoft YaHei" charset="-122"/>
            </a:endParaRPr>
          </a:p>
          <a:p>
            <a:pPr>
              <a:lnSpc>
                <a:spcPct val="150000"/>
              </a:lnSpc>
            </a:pPr>
            <a:r>
              <a:rPr lang="en-US" altLang="zh-CN" sz="1100" dirty="0" smtClean="0">
                <a:latin typeface="Microsoft YaHei" charset="-122"/>
                <a:ea typeface="Microsoft YaHei" charset="-122"/>
              </a:rPr>
              <a:t>HTTP/2.0 </a:t>
            </a:r>
            <a:r>
              <a:rPr lang="zh-CN" altLang="en-US" sz="1100" dirty="0" smtClean="0">
                <a:latin typeface="Microsoft YaHei" charset="-122"/>
                <a:ea typeface="Microsoft YaHei" charset="-122"/>
              </a:rPr>
              <a:t>的首要目标是改善 </a:t>
            </a:r>
            <a:r>
              <a:rPr lang="en-US" altLang="zh-CN" sz="1100" dirty="0" smtClean="0">
                <a:latin typeface="Microsoft YaHei" charset="-122"/>
                <a:ea typeface="Microsoft YaHei" charset="-122"/>
              </a:rPr>
              <a:t>Web </a:t>
            </a:r>
            <a:r>
              <a:rPr lang="zh-CN" altLang="en-US" sz="1100" dirty="0" smtClean="0">
                <a:latin typeface="Microsoft YaHei" charset="-122"/>
                <a:ea typeface="Microsoft YaHei" charset="-122"/>
              </a:rPr>
              <a:t>应用程序用户的体验。作为一个二进制协议，它拥有包括轻量型、安全和快速在内的所有优势。</a:t>
            </a:r>
            <a:r>
              <a:rPr lang="en-US" altLang="zh-CN" sz="1100" dirty="0" smtClean="0">
                <a:latin typeface="Microsoft YaHei" charset="-122"/>
                <a:ea typeface="Microsoft YaHei" charset="-122"/>
              </a:rPr>
              <a:t>HTTP/2 </a:t>
            </a:r>
            <a:r>
              <a:rPr lang="zh-CN" altLang="en-US" sz="1100" dirty="0" smtClean="0">
                <a:latin typeface="Microsoft YaHei" charset="-122"/>
                <a:ea typeface="Microsoft YaHei" charset="-122"/>
              </a:rPr>
              <a:t>保留了原始 </a:t>
            </a:r>
            <a:r>
              <a:rPr lang="en-US" altLang="zh-CN" sz="1100" dirty="0" smtClean="0">
                <a:latin typeface="Microsoft YaHei" charset="-122"/>
                <a:ea typeface="Microsoft YaHei" charset="-122"/>
              </a:rPr>
              <a:t>HTTP </a:t>
            </a:r>
            <a:r>
              <a:rPr lang="zh-CN" altLang="en-US" sz="1100" dirty="0" smtClean="0">
                <a:latin typeface="Microsoft YaHei" charset="-122"/>
                <a:ea typeface="Microsoft YaHei" charset="-122"/>
              </a:rPr>
              <a:t>协议的语义，但更改了在系统之间传输数据的方式。相比于 </a:t>
            </a:r>
            <a:r>
              <a:rPr lang="en-US" altLang="zh-CN" sz="1100" dirty="0" smtClean="0">
                <a:latin typeface="Microsoft YaHei" charset="-122"/>
                <a:ea typeface="Microsoft YaHei" charset="-122"/>
              </a:rPr>
              <a:t>HTTP 1.x </a:t>
            </a:r>
            <a:r>
              <a:rPr lang="zh-CN" altLang="en-US" sz="1100" dirty="0" smtClean="0">
                <a:latin typeface="Microsoft YaHei" charset="-122"/>
                <a:ea typeface="Microsoft YaHei" charset="-122"/>
              </a:rPr>
              <a:t>，大幅度的提升了 </a:t>
            </a:r>
            <a:r>
              <a:rPr lang="en-US" altLang="zh-CN" sz="1100" dirty="0" smtClean="0">
                <a:latin typeface="Microsoft YaHei" charset="-122"/>
                <a:ea typeface="Microsoft YaHei" charset="-122"/>
              </a:rPr>
              <a:t>web </a:t>
            </a:r>
            <a:r>
              <a:rPr lang="zh-CN" altLang="en-US" sz="1100" dirty="0" smtClean="0">
                <a:latin typeface="Microsoft YaHei" charset="-122"/>
                <a:ea typeface="Microsoft YaHei" charset="-122"/>
              </a:rPr>
              <a:t>性能。在与 </a:t>
            </a:r>
            <a:r>
              <a:rPr lang="en-US" altLang="zh-CN" sz="1100" dirty="0" smtClean="0">
                <a:latin typeface="Microsoft YaHei" charset="-122"/>
                <a:ea typeface="Microsoft YaHei" charset="-122"/>
              </a:rPr>
              <a:t>HTTP/1.1 </a:t>
            </a:r>
            <a:r>
              <a:rPr lang="zh-CN" altLang="en-US" sz="1100" dirty="0" smtClean="0">
                <a:latin typeface="Microsoft YaHei" charset="-122"/>
                <a:ea typeface="Microsoft YaHei" charset="-122"/>
              </a:rPr>
              <a:t>完全语义兼容的基础上，进一步减少了网络延迟。</a:t>
            </a:r>
            <a:endParaRPr lang="en-US" altLang="zh-CN" sz="1100" dirty="0" smtClean="0">
              <a:latin typeface="Microsoft YaHei" charset="-122"/>
              <a:ea typeface="Microsoft YaHei" charset="-122"/>
            </a:endParaRPr>
          </a:p>
          <a:p>
            <a:pPr marL="0" marR="0" indent="0" algn="l" defTabSz="912813" rtl="0" eaLnBrk="0" fontAlgn="base" latinLnBrk="0" hangingPunct="0">
              <a:lnSpc>
                <a:spcPct val="150000"/>
              </a:lnSpc>
              <a:spcBef>
                <a:spcPts val="600"/>
              </a:spcBef>
              <a:spcAft>
                <a:spcPct val="0"/>
              </a:spcAft>
              <a:buClrTx/>
              <a:buSzTx/>
              <a:buFontTx/>
              <a:buNone/>
              <a:tabLst/>
              <a:defRPr/>
            </a:pPr>
            <a:endParaRPr lang="en-US" altLang="zh-CN" sz="1100" dirty="0" smtClean="0">
              <a:latin typeface="Microsoft YaHei" charset="-122"/>
              <a:ea typeface="Microsoft YaHei" charset="-122"/>
            </a:endParaRPr>
          </a:p>
          <a:p>
            <a:pPr marL="0" marR="0" indent="0" algn="l" defTabSz="912813" rtl="0" eaLnBrk="0" fontAlgn="base" latinLnBrk="0" hangingPunct="0">
              <a:lnSpc>
                <a:spcPct val="150000"/>
              </a:lnSpc>
              <a:spcBef>
                <a:spcPts val="600"/>
              </a:spcBef>
              <a:spcAft>
                <a:spcPct val="0"/>
              </a:spcAft>
              <a:buClrTx/>
              <a:buSzTx/>
              <a:buFontTx/>
              <a:buNone/>
              <a:tabLst/>
              <a:defRPr/>
            </a:pPr>
            <a:r>
              <a:rPr lang="zh-CN" altLang="en-US" sz="1100" dirty="0" smtClean="0">
                <a:latin typeface="Microsoft YaHei" charset="-122"/>
                <a:ea typeface="Microsoft YaHei" charset="-122"/>
              </a:rPr>
              <a:t>设计和技术目标</a:t>
            </a:r>
            <a:endParaRPr lang="en-US" altLang="zh-CN" sz="1100" dirty="0" smtClean="0">
              <a:latin typeface="Microsoft YaHei" charset="-122"/>
              <a:ea typeface="Microsoft YaHei" charset="-122"/>
            </a:endParaRPr>
          </a:p>
          <a:p>
            <a:pPr marL="0" marR="0" indent="0" algn="l" defTabSz="912813" rtl="0" eaLnBrk="0" fontAlgn="base" latinLnBrk="0" hangingPunct="0">
              <a:lnSpc>
                <a:spcPct val="150000"/>
              </a:lnSpc>
              <a:spcBef>
                <a:spcPts val="600"/>
              </a:spcBef>
              <a:spcAft>
                <a:spcPct val="0"/>
              </a:spcAft>
              <a:buClrTx/>
              <a:buSzTx/>
              <a:buFontTx/>
              <a:buNone/>
              <a:tabLst/>
              <a:defRPr/>
            </a:pPr>
            <a:r>
              <a:rPr lang="en-US" altLang="zh-CN" sz="1100" dirty="0" smtClean="0">
                <a:latin typeface="Microsoft YaHei" charset="-122"/>
                <a:ea typeface="Microsoft YaHei" charset="-122"/>
              </a:rPr>
              <a:t>HTTP/2 </a:t>
            </a:r>
            <a:r>
              <a:rPr lang="zh-CN" altLang="en-US" sz="1100" dirty="0" smtClean="0">
                <a:latin typeface="Microsoft YaHei" charset="-122"/>
                <a:ea typeface="Microsoft YaHei" charset="-122"/>
              </a:rPr>
              <a:t>仍是对之前 </a:t>
            </a:r>
            <a:r>
              <a:rPr lang="en-US" altLang="zh-CN" sz="1100" dirty="0" smtClean="0">
                <a:latin typeface="Microsoft YaHei" charset="-122"/>
                <a:ea typeface="Microsoft YaHei" charset="-122"/>
              </a:rPr>
              <a:t>HTTP </a:t>
            </a:r>
            <a:r>
              <a:rPr lang="zh-CN" altLang="en-US" sz="1100" dirty="0" smtClean="0">
                <a:latin typeface="Microsoft YaHei" charset="-122"/>
                <a:ea typeface="Microsoft YaHei" charset="-122"/>
              </a:rPr>
              <a:t>标准的扩展，而非替代。 </a:t>
            </a:r>
            <a:r>
              <a:rPr lang="en-US" altLang="zh-CN" sz="1100" dirty="0" smtClean="0">
                <a:latin typeface="Microsoft YaHei" charset="-122"/>
                <a:ea typeface="Microsoft YaHei" charset="-122"/>
              </a:rPr>
              <a:t>HTTP </a:t>
            </a:r>
            <a:r>
              <a:rPr lang="zh-CN" altLang="en-US" sz="1100" dirty="0" smtClean="0">
                <a:latin typeface="Microsoft YaHei" charset="-122"/>
                <a:ea typeface="Microsoft YaHei" charset="-122"/>
              </a:rPr>
              <a:t>的应用语义不变，提供的功能不变，</a:t>
            </a:r>
            <a:r>
              <a:rPr lang="en-US" altLang="zh-CN" sz="1100" dirty="0" smtClean="0">
                <a:latin typeface="Microsoft YaHei" charset="-122"/>
                <a:ea typeface="Microsoft YaHei" charset="-122"/>
              </a:rPr>
              <a:t>HTTP </a:t>
            </a:r>
            <a:r>
              <a:rPr lang="zh-CN" altLang="en-US" sz="1100" dirty="0" smtClean="0">
                <a:latin typeface="Microsoft YaHei" charset="-122"/>
                <a:ea typeface="Microsoft YaHei" charset="-122"/>
              </a:rPr>
              <a:t>方法、状态代码、</a:t>
            </a:r>
            <a:r>
              <a:rPr lang="en-US" altLang="zh-CN" sz="1100" dirty="0" smtClean="0">
                <a:latin typeface="Microsoft YaHei" charset="-122"/>
                <a:ea typeface="Microsoft YaHei" charset="-122"/>
              </a:rPr>
              <a:t>URI </a:t>
            </a:r>
            <a:r>
              <a:rPr lang="zh-CN" altLang="en-US" sz="1100" dirty="0" smtClean="0">
                <a:latin typeface="Microsoft YaHei" charset="-122"/>
                <a:ea typeface="Microsoft YaHei" charset="-122"/>
              </a:rPr>
              <a:t>和标头字段等这些核心概念也不变。这些方面的变化都不在 </a:t>
            </a:r>
            <a:r>
              <a:rPr lang="en-US" altLang="zh-CN" sz="1100" dirty="0" smtClean="0">
                <a:latin typeface="Microsoft YaHei" charset="-122"/>
                <a:ea typeface="Microsoft YaHei" charset="-122"/>
              </a:rPr>
              <a:t>HTTP/2 </a:t>
            </a:r>
            <a:r>
              <a:rPr lang="zh-CN" altLang="en-US" sz="1100" dirty="0" smtClean="0">
                <a:latin typeface="Microsoft YaHei" charset="-122"/>
                <a:ea typeface="Microsoft YaHei" charset="-122"/>
              </a:rPr>
              <a:t>考虑之列。 虽然高级 </a:t>
            </a:r>
            <a:r>
              <a:rPr lang="en-US" altLang="zh-CN" sz="1100" dirty="0" smtClean="0">
                <a:latin typeface="Microsoft YaHei" charset="-122"/>
                <a:ea typeface="Microsoft YaHei" charset="-122"/>
              </a:rPr>
              <a:t>API </a:t>
            </a:r>
            <a:r>
              <a:rPr lang="zh-CN" altLang="en-US" sz="1100" dirty="0" smtClean="0">
                <a:latin typeface="Microsoft YaHei" charset="-122"/>
                <a:ea typeface="Microsoft YaHei" charset="-122"/>
              </a:rPr>
              <a:t>保持不变，仍有必要了解低级变更如何解决了之前协议的性能限制。</a:t>
            </a:r>
            <a:endParaRPr lang="en-US" altLang="zh-CN" sz="1100" dirty="0" smtClean="0">
              <a:latin typeface="Microsoft YaHei" charset="-122"/>
              <a:ea typeface="Microsoft YaHei" charset="-122"/>
            </a:endParaRPr>
          </a:p>
          <a:p>
            <a:pPr>
              <a:lnSpc>
                <a:spcPct val="150000"/>
              </a:lnSpc>
            </a:pPr>
            <a:endParaRPr lang="en-US" altLang="zh-CN" sz="1100" dirty="0" smtClean="0">
              <a:latin typeface="Microsoft YaHei" charset="-122"/>
              <a:ea typeface="Microsoft YaHei" charset="-122"/>
            </a:endParaRPr>
          </a:p>
          <a:p>
            <a:pPr>
              <a:lnSpc>
                <a:spcPct val="90000"/>
              </a:lnSpc>
            </a:pPr>
            <a:r>
              <a:rPr lang="zh-CN" altLang="en-US" sz="1100" dirty="0" smtClean="0">
                <a:latin typeface="Microsoft YaHei" charset="-122"/>
                <a:ea typeface="Microsoft YaHei" charset="-122"/>
              </a:rPr>
              <a:t>数据格式</a:t>
            </a:r>
            <a:endParaRPr lang="en-US" altLang="zh-CN" sz="1100" dirty="0" smtClean="0">
              <a:latin typeface="Microsoft YaHei" charset="-122"/>
              <a:ea typeface="Microsoft YaHei" charset="-122"/>
            </a:endParaRPr>
          </a:p>
          <a:p>
            <a:pPr marL="0" marR="0" indent="0" algn="l" defTabSz="912813" rtl="0" eaLnBrk="0" fontAlgn="base" latinLnBrk="0" hangingPunct="0">
              <a:lnSpc>
                <a:spcPct val="90000"/>
              </a:lnSpc>
              <a:spcBef>
                <a:spcPts val="600"/>
              </a:spcBef>
              <a:spcAft>
                <a:spcPct val="0"/>
              </a:spcAft>
              <a:buClrTx/>
              <a:buSzTx/>
              <a:buFontTx/>
              <a:buNone/>
              <a:tabLst/>
              <a:defRPr/>
            </a:pPr>
            <a:r>
              <a:rPr lang="en-US" altLang="zh-CN" sz="1100" dirty="0" smtClean="0">
                <a:latin typeface="Microsoft YaHei" charset="-122"/>
                <a:ea typeface="Microsoft YaHei" charset="-122"/>
              </a:rPr>
              <a:t>HTTP/2 </a:t>
            </a:r>
            <a:r>
              <a:rPr lang="zh-CN" altLang="en-US" sz="1100" dirty="0" smtClean="0">
                <a:latin typeface="Microsoft YaHei" charset="-122"/>
                <a:ea typeface="Microsoft YaHei" charset="-122"/>
              </a:rPr>
              <a:t>所有性能增强的核心在于新的二进制分帧层，它定义了如何封装 </a:t>
            </a:r>
            <a:r>
              <a:rPr lang="en-US" altLang="zh-CN" sz="1100" dirty="0" smtClean="0">
                <a:latin typeface="Microsoft YaHei" charset="-122"/>
                <a:ea typeface="Microsoft YaHei" charset="-122"/>
              </a:rPr>
              <a:t>HTTP </a:t>
            </a:r>
            <a:r>
              <a:rPr lang="zh-CN" altLang="en-US" sz="1100" dirty="0" smtClean="0">
                <a:latin typeface="Microsoft YaHei" charset="-122"/>
                <a:ea typeface="Microsoft YaHei" charset="-122"/>
              </a:rPr>
              <a:t>消息并在客户端与服务器之间传输。</a:t>
            </a:r>
            <a:endParaRPr lang="en-US" altLang="zh-CN" sz="1100" dirty="0" smtClean="0">
              <a:latin typeface="Microsoft YaHei" charset="-122"/>
              <a:ea typeface="Microsoft YaHei" charset="-122"/>
            </a:endParaRPr>
          </a:p>
          <a:p>
            <a:pPr>
              <a:lnSpc>
                <a:spcPct val="90000"/>
              </a:lnSpc>
            </a:pPr>
            <a:endParaRPr lang="en-US" altLang="zh-CN" sz="1100" dirty="0" smtClean="0">
              <a:latin typeface="Microsoft YaHei" charset="-122"/>
              <a:ea typeface="Microsoft YaHei" charset="-122"/>
            </a:endParaRPr>
          </a:p>
          <a:p>
            <a:pPr>
              <a:lnSpc>
                <a:spcPct val="150000"/>
              </a:lnSpc>
              <a:defRPr/>
            </a:pPr>
            <a:r>
              <a:rPr lang="zh-CN" altLang="en-US" sz="1100" dirty="0" smtClean="0">
                <a:latin typeface="Microsoft YaHei" charset="-122"/>
                <a:ea typeface="Microsoft YaHei" charset="-122"/>
              </a:rPr>
              <a:t>新的二进制分帧机制改变了客户端与服务器之间交换数据的方式。 为了说明这个过程，我们需要了解 </a:t>
            </a:r>
            <a:r>
              <a:rPr lang="en-US" altLang="zh-CN" sz="1100" dirty="0" smtClean="0">
                <a:latin typeface="Microsoft YaHei" charset="-122"/>
                <a:ea typeface="Microsoft YaHei" charset="-122"/>
              </a:rPr>
              <a:t>HTTP/2 </a:t>
            </a:r>
            <a:r>
              <a:rPr lang="zh-CN" altLang="en-US" sz="1100" dirty="0" smtClean="0">
                <a:latin typeface="Microsoft YaHei" charset="-122"/>
                <a:ea typeface="Microsoft YaHei" charset="-122"/>
              </a:rPr>
              <a:t>的三个概念：</a:t>
            </a:r>
          </a:p>
          <a:p>
            <a:pPr marL="285750" indent="-285750">
              <a:lnSpc>
                <a:spcPct val="150000"/>
              </a:lnSpc>
              <a:buFont typeface="Arial" charset="0"/>
              <a:buChar char="•"/>
              <a:defRPr/>
            </a:pPr>
            <a:r>
              <a:rPr lang="zh-CN" altLang="en-US" sz="1100" dirty="0" smtClean="0">
                <a:latin typeface="Microsoft YaHei" charset="-122"/>
                <a:ea typeface="Microsoft YaHei" charset="-122"/>
              </a:rPr>
              <a:t>数据流：已建立的连接内的双向字节流，可以承载一条或多条消息。</a:t>
            </a:r>
          </a:p>
          <a:p>
            <a:pPr marL="285750" indent="-285750">
              <a:lnSpc>
                <a:spcPct val="150000"/>
              </a:lnSpc>
              <a:buFont typeface="Arial" charset="0"/>
              <a:buChar char="•"/>
              <a:defRPr/>
            </a:pPr>
            <a:r>
              <a:rPr lang="zh-CN" altLang="en-US" sz="1100" dirty="0" smtClean="0">
                <a:latin typeface="Microsoft YaHei" charset="-122"/>
                <a:ea typeface="Microsoft YaHei" charset="-122"/>
              </a:rPr>
              <a:t>消息：与逻辑请求或响应消息对应的完整的一系列帧。</a:t>
            </a:r>
          </a:p>
          <a:p>
            <a:pPr marL="285750" indent="-285750">
              <a:lnSpc>
                <a:spcPct val="150000"/>
              </a:lnSpc>
              <a:buFont typeface="Arial" charset="0"/>
              <a:buChar char="•"/>
              <a:defRPr/>
            </a:pPr>
            <a:r>
              <a:rPr lang="zh-CN" altLang="en-US" sz="1100" dirty="0" smtClean="0">
                <a:latin typeface="Microsoft YaHei" charset="-122"/>
                <a:ea typeface="Microsoft YaHei" charset="-122"/>
              </a:rPr>
              <a:t>帧：</a:t>
            </a:r>
            <a:r>
              <a:rPr lang="en-US" altLang="zh-CN" sz="1100" dirty="0" smtClean="0">
                <a:latin typeface="Microsoft YaHei" charset="-122"/>
                <a:ea typeface="Microsoft YaHei" charset="-122"/>
              </a:rPr>
              <a:t>HTTP/2 </a:t>
            </a:r>
            <a:r>
              <a:rPr lang="zh-CN" altLang="en-US" sz="1100" dirty="0" smtClean="0">
                <a:latin typeface="Microsoft YaHei" charset="-122"/>
                <a:ea typeface="Microsoft YaHei" charset="-122"/>
              </a:rPr>
              <a:t>通信的最小单位，每个帧都包含帧头，至少也会标识出当前帧所属的数据流。</a:t>
            </a:r>
          </a:p>
          <a:p>
            <a:pPr>
              <a:lnSpc>
                <a:spcPct val="150000"/>
              </a:lnSpc>
              <a:defRPr/>
            </a:pPr>
            <a:r>
              <a:rPr lang="zh-CN" altLang="en-US" sz="1100" dirty="0" smtClean="0">
                <a:latin typeface="Microsoft YaHei" charset="-122"/>
                <a:ea typeface="Microsoft YaHei" charset="-122"/>
              </a:rPr>
              <a:t>这些概念的关系总结如下：</a:t>
            </a:r>
          </a:p>
          <a:p>
            <a:pPr marL="285750" indent="-285750">
              <a:lnSpc>
                <a:spcPct val="150000"/>
              </a:lnSpc>
              <a:buFont typeface="Arial" charset="0"/>
              <a:buChar char="•"/>
              <a:defRPr/>
            </a:pPr>
            <a:r>
              <a:rPr lang="zh-CN" altLang="en-US" sz="1100" dirty="0" smtClean="0">
                <a:latin typeface="Microsoft YaHei" charset="-122"/>
                <a:ea typeface="Microsoft YaHei" charset="-122"/>
              </a:rPr>
              <a:t>所有通信都在一个 </a:t>
            </a:r>
            <a:r>
              <a:rPr lang="en-US" altLang="zh-CN" sz="1100" dirty="0" smtClean="0">
                <a:latin typeface="Microsoft YaHei" charset="-122"/>
                <a:ea typeface="Microsoft YaHei" charset="-122"/>
              </a:rPr>
              <a:t>TCP </a:t>
            </a:r>
            <a:r>
              <a:rPr lang="zh-CN" altLang="en-US" sz="1100" dirty="0" smtClean="0">
                <a:latin typeface="Microsoft YaHei" charset="-122"/>
                <a:ea typeface="Microsoft YaHei" charset="-122"/>
              </a:rPr>
              <a:t>连接上完成，此连接可以承载任意数量的双向数据流。</a:t>
            </a:r>
          </a:p>
          <a:p>
            <a:pPr marL="285750" indent="-285750">
              <a:lnSpc>
                <a:spcPct val="150000"/>
              </a:lnSpc>
              <a:buFont typeface="Arial" charset="0"/>
              <a:buChar char="•"/>
              <a:defRPr/>
            </a:pPr>
            <a:r>
              <a:rPr lang="zh-CN" altLang="en-US" sz="1100" dirty="0" smtClean="0">
                <a:latin typeface="Microsoft YaHei" charset="-122"/>
                <a:ea typeface="Microsoft YaHei" charset="-122"/>
              </a:rPr>
              <a:t>每个数据流都有一个唯一的标识符和可选的优先级信息，用于承载双向消息。</a:t>
            </a:r>
          </a:p>
          <a:p>
            <a:pPr marL="285750" indent="-285750">
              <a:lnSpc>
                <a:spcPct val="150000"/>
              </a:lnSpc>
              <a:buFont typeface="Arial" charset="0"/>
              <a:buChar char="•"/>
              <a:defRPr/>
            </a:pPr>
            <a:r>
              <a:rPr lang="zh-CN" altLang="en-US" sz="1100" dirty="0" smtClean="0">
                <a:latin typeface="Microsoft YaHei" charset="-122"/>
                <a:ea typeface="Microsoft YaHei" charset="-122"/>
              </a:rPr>
              <a:t>每条消息都是一条逻辑 </a:t>
            </a:r>
            <a:r>
              <a:rPr lang="en-US" altLang="zh-CN" sz="1100" dirty="0" smtClean="0">
                <a:latin typeface="Microsoft YaHei" charset="-122"/>
                <a:ea typeface="Microsoft YaHei" charset="-122"/>
              </a:rPr>
              <a:t>HTTP </a:t>
            </a:r>
            <a:r>
              <a:rPr lang="zh-CN" altLang="en-US" sz="1100" dirty="0" smtClean="0">
                <a:latin typeface="Microsoft YaHei" charset="-122"/>
                <a:ea typeface="Microsoft YaHei" charset="-122"/>
              </a:rPr>
              <a:t>消息（例如请求或响应），包含一个或多个帧。</a:t>
            </a:r>
          </a:p>
          <a:p>
            <a:pPr marL="285750" indent="-285750">
              <a:lnSpc>
                <a:spcPct val="150000"/>
              </a:lnSpc>
              <a:buFont typeface="Arial" charset="0"/>
              <a:buChar char="•"/>
              <a:defRPr/>
            </a:pPr>
            <a:r>
              <a:rPr lang="zh-CN" altLang="en-US" sz="1100" dirty="0" smtClean="0">
                <a:latin typeface="Microsoft YaHei" charset="-122"/>
                <a:ea typeface="Microsoft YaHei" charset="-122"/>
              </a:rPr>
              <a:t>帧是最小的通信单位，承载着特定类型的数据，例如 </a:t>
            </a:r>
            <a:r>
              <a:rPr lang="en-US" altLang="zh-CN" sz="1100" dirty="0" smtClean="0">
                <a:latin typeface="Microsoft YaHei" charset="-122"/>
                <a:ea typeface="Microsoft YaHei" charset="-122"/>
              </a:rPr>
              <a:t>HTTP </a:t>
            </a:r>
            <a:r>
              <a:rPr lang="zh-CN" altLang="en-US" sz="1100" dirty="0" smtClean="0">
                <a:latin typeface="Microsoft YaHei" charset="-122"/>
                <a:ea typeface="Microsoft YaHei" charset="-122"/>
              </a:rPr>
              <a:t>标头、消息负载，等等。 来自不同数据流的帧可以交错发送，然后再根据每个帧头的数据流标识符重新组装。</a:t>
            </a:r>
          </a:p>
          <a:p>
            <a:pPr>
              <a:lnSpc>
                <a:spcPct val="90000"/>
              </a:lnSpc>
            </a:pPr>
            <a:endParaRPr lang="en-US" altLang="zh-CN" sz="1100" dirty="0" smtClean="0">
              <a:latin typeface="Microsoft YaHei" charset="-122"/>
              <a:ea typeface="Microsoft YaHei" charset="-122"/>
            </a:endParaRPr>
          </a:p>
          <a:p>
            <a:pPr>
              <a:lnSpc>
                <a:spcPct val="90000"/>
              </a:lnSpc>
            </a:pPr>
            <a:r>
              <a:rPr lang="zh-CN" altLang="en-US" sz="1100" dirty="0" smtClean="0">
                <a:latin typeface="Microsoft YaHei" charset="-122"/>
                <a:ea typeface="Microsoft YaHei" charset="-122"/>
              </a:rPr>
              <a:t>请求响应复用</a:t>
            </a:r>
            <a:endParaRPr lang="en-US" altLang="zh-CN" sz="1100" dirty="0" smtClean="0">
              <a:latin typeface="Microsoft YaHei" charset="-122"/>
              <a:ea typeface="Microsoft YaHei" charset="-122"/>
            </a:endParaRPr>
          </a:p>
          <a:p>
            <a:pPr>
              <a:lnSpc>
                <a:spcPct val="150000"/>
              </a:lnSpc>
              <a:defRPr/>
            </a:pPr>
            <a:r>
              <a:rPr lang="zh-CN" altLang="en-US" sz="1100" dirty="0" smtClean="0">
                <a:latin typeface="Microsoft YaHei" charset="-122"/>
                <a:ea typeface="Microsoft YaHei" charset="-122"/>
              </a:rPr>
              <a:t>在 </a:t>
            </a:r>
            <a:r>
              <a:rPr lang="en-US" altLang="zh-CN" sz="1100" dirty="0" smtClean="0">
                <a:latin typeface="Microsoft YaHei" charset="-122"/>
                <a:ea typeface="Microsoft YaHei" charset="-122"/>
              </a:rPr>
              <a:t>HTTP/1.x </a:t>
            </a:r>
            <a:r>
              <a:rPr lang="zh-CN" altLang="en-US" sz="1100" dirty="0" smtClean="0">
                <a:latin typeface="Microsoft YaHei" charset="-122"/>
                <a:ea typeface="Microsoft YaHei" charset="-122"/>
              </a:rPr>
              <a:t>中，如果客户端要想发起多个并行请求以提升性能，则必须使用多个 </a:t>
            </a:r>
            <a:r>
              <a:rPr lang="en-US" altLang="zh-CN" sz="1100" dirty="0" smtClean="0">
                <a:latin typeface="Microsoft YaHei" charset="-122"/>
                <a:ea typeface="Microsoft YaHei" charset="-122"/>
              </a:rPr>
              <a:t>TCP </a:t>
            </a:r>
            <a:r>
              <a:rPr lang="zh-CN" altLang="en-US" sz="1100" dirty="0" smtClean="0">
                <a:latin typeface="Microsoft YaHei" charset="-122"/>
                <a:ea typeface="Microsoft YaHei" charset="-122"/>
              </a:rPr>
              <a:t>连接。</a:t>
            </a:r>
            <a:endParaRPr lang="en-US" altLang="zh-CN" sz="1100" dirty="0" smtClean="0">
              <a:latin typeface="Microsoft YaHei" charset="-122"/>
              <a:ea typeface="Microsoft YaHei" charset="-122"/>
            </a:endParaRPr>
          </a:p>
          <a:p>
            <a:pPr>
              <a:lnSpc>
                <a:spcPct val="150000"/>
              </a:lnSpc>
              <a:defRPr/>
            </a:pPr>
            <a:r>
              <a:rPr lang="en-US" altLang="zh-CN" sz="1100" dirty="0" smtClean="0">
                <a:latin typeface="Microsoft YaHei" charset="-122"/>
                <a:ea typeface="Microsoft YaHei" charset="-122"/>
              </a:rPr>
              <a:t>HTTP/2 </a:t>
            </a:r>
            <a:r>
              <a:rPr lang="zh-CN" altLang="en-US" sz="1100" dirty="0" smtClean="0">
                <a:latin typeface="Microsoft YaHei" charset="-122"/>
                <a:ea typeface="Microsoft YaHei" charset="-122"/>
              </a:rPr>
              <a:t>中新的二进制分帧层突破了这些限制，实现了完整的请求和响应复用：客户端和服务器可以将 </a:t>
            </a:r>
            <a:r>
              <a:rPr lang="en-US" altLang="zh-CN" sz="1100" dirty="0" smtClean="0">
                <a:latin typeface="Microsoft YaHei" charset="-122"/>
                <a:ea typeface="Microsoft YaHei" charset="-122"/>
              </a:rPr>
              <a:t>HTTP </a:t>
            </a:r>
            <a:r>
              <a:rPr lang="zh-CN" altLang="en-US" sz="1100" dirty="0" smtClean="0">
                <a:latin typeface="Microsoft YaHei" charset="-122"/>
                <a:ea typeface="Microsoft YaHei" charset="-122"/>
              </a:rPr>
              <a:t>消息分解为互不依赖的帧，然后交错发送，最后再在另一端把它们重新组装起来。</a:t>
            </a:r>
            <a:endParaRPr lang="en-US" altLang="zh-CN" sz="1050" dirty="0" smtClean="0">
              <a:latin typeface="Microsoft YaHei" charset="-122"/>
              <a:ea typeface="Microsoft YaHei" charset="-122"/>
            </a:endParaRPr>
          </a:p>
          <a:p>
            <a:pPr>
              <a:lnSpc>
                <a:spcPct val="150000"/>
              </a:lnSpc>
              <a:defRPr/>
            </a:pPr>
            <a:endParaRPr lang="en-US" altLang="zh-CN" sz="1100" dirty="0" smtClean="0">
              <a:latin typeface="Microsoft YaHei" charset="-122"/>
              <a:ea typeface="Microsoft YaHei" charset="-122"/>
            </a:endParaRPr>
          </a:p>
          <a:p>
            <a:pPr>
              <a:lnSpc>
                <a:spcPct val="150000"/>
              </a:lnSpc>
              <a:defRPr/>
            </a:pPr>
            <a:r>
              <a:rPr lang="zh-CN" altLang="en-US" sz="1100" dirty="0" smtClean="0">
                <a:latin typeface="Microsoft YaHei" charset="-122"/>
                <a:ea typeface="Microsoft YaHei" charset="-122"/>
              </a:rPr>
              <a:t>将 </a:t>
            </a:r>
            <a:r>
              <a:rPr lang="en-US" altLang="zh-CN" sz="1100" dirty="0" smtClean="0">
                <a:latin typeface="Microsoft YaHei" charset="-122"/>
                <a:ea typeface="Microsoft YaHei" charset="-122"/>
              </a:rPr>
              <a:t>HTTP </a:t>
            </a:r>
            <a:r>
              <a:rPr lang="zh-CN" altLang="en-US" sz="1100" dirty="0" smtClean="0">
                <a:latin typeface="Microsoft YaHei" charset="-122"/>
                <a:ea typeface="Microsoft YaHei" charset="-122"/>
              </a:rPr>
              <a:t>消息分解为独立的帧，交错发送，然后在另一端重新组装是 </a:t>
            </a:r>
            <a:r>
              <a:rPr lang="en-US" altLang="zh-CN" sz="1100" dirty="0" smtClean="0">
                <a:latin typeface="Microsoft YaHei" charset="-122"/>
                <a:ea typeface="Microsoft YaHei" charset="-122"/>
              </a:rPr>
              <a:t>HTTP 2 </a:t>
            </a:r>
            <a:r>
              <a:rPr lang="zh-CN" altLang="en-US" sz="1100" dirty="0" smtClean="0">
                <a:latin typeface="Microsoft YaHei" charset="-122"/>
                <a:ea typeface="Microsoft YaHei" charset="-122"/>
              </a:rPr>
              <a:t>最重要的一项增强。事实上，这个机制在整个网络技术栈中会引发一系列连锁反应，从而带来巨大的性能提升，让我们可以：</a:t>
            </a:r>
          </a:p>
          <a:p>
            <a:pPr marL="285750" indent="-285750">
              <a:lnSpc>
                <a:spcPct val="150000"/>
              </a:lnSpc>
              <a:buFont typeface="Arial" charset="0"/>
              <a:buChar char="•"/>
              <a:defRPr/>
            </a:pPr>
            <a:r>
              <a:rPr lang="zh-CN" altLang="en-US" sz="1100" dirty="0" smtClean="0">
                <a:latin typeface="Microsoft YaHei" charset="-122"/>
                <a:ea typeface="Microsoft YaHei" charset="-122"/>
              </a:rPr>
              <a:t>并行交错地发送多个请求，请求之间互不影响。</a:t>
            </a:r>
          </a:p>
          <a:p>
            <a:pPr marL="285750" indent="-285750">
              <a:lnSpc>
                <a:spcPct val="150000"/>
              </a:lnSpc>
              <a:buFont typeface="Arial" charset="0"/>
              <a:buChar char="•"/>
              <a:defRPr/>
            </a:pPr>
            <a:r>
              <a:rPr lang="zh-CN" altLang="en-US" sz="1100" dirty="0" smtClean="0">
                <a:latin typeface="Microsoft YaHei" charset="-122"/>
                <a:ea typeface="Microsoft YaHei" charset="-122"/>
              </a:rPr>
              <a:t>并行交错地发送多个响应，响应之间互不干扰。</a:t>
            </a:r>
          </a:p>
          <a:p>
            <a:pPr marL="285750" indent="-285750">
              <a:lnSpc>
                <a:spcPct val="150000"/>
              </a:lnSpc>
              <a:buFont typeface="Arial" charset="0"/>
              <a:buChar char="•"/>
              <a:defRPr/>
            </a:pPr>
            <a:r>
              <a:rPr lang="zh-CN" altLang="en-US" sz="1100" dirty="0" smtClean="0">
                <a:latin typeface="Microsoft YaHei" charset="-122"/>
                <a:ea typeface="Microsoft YaHei" charset="-122"/>
              </a:rPr>
              <a:t>使用一个连接并行发送多个请求和响应。</a:t>
            </a:r>
          </a:p>
          <a:p>
            <a:pPr marL="285750" indent="-285750">
              <a:lnSpc>
                <a:spcPct val="150000"/>
              </a:lnSpc>
              <a:buFont typeface="Arial" charset="0"/>
              <a:buChar char="•"/>
              <a:defRPr/>
            </a:pPr>
            <a:r>
              <a:rPr lang="zh-CN" altLang="en-US" sz="1100" dirty="0" smtClean="0">
                <a:latin typeface="Microsoft YaHei" charset="-122"/>
                <a:ea typeface="Microsoft YaHei" charset="-122"/>
              </a:rPr>
              <a:t>不必再为绕过 </a:t>
            </a:r>
            <a:r>
              <a:rPr lang="en-US" altLang="zh-CN" sz="1100" dirty="0" smtClean="0">
                <a:latin typeface="Microsoft YaHei" charset="-122"/>
                <a:ea typeface="Microsoft YaHei" charset="-122"/>
              </a:rPr>
              <a:t>HTTP/1.x </a:t>
            </a:r>
            <a:r>
              <a:rPr lang="zh-CN" altLang="en-US" sz="1100" dirty="0" smtClean="0">
                <a:latin typeface="Microsoft YaHei" charset="-122"/>
                <a:ea typeface="Microsoft YaHei" charset="-122"/>
              </a:rPr>
              <a:t>限制而做很多工作。</a:t>
            </a:r>
          </a:p>
          <a:p>
            <a:pPr marL="285750" indent="-285750">
              <a:lnSpc>
                <a:spcPct val="150000"/>
              </a:lnSpc>
              <a:buFont typeface="Arial" charset="0"/>
              <a:buChar char="•"/>
              <a:defRPr/>
            </a:pPr>
            <a:r>
              <a:rPr lang="zh-CN" altLang="en-US" sz="1100" dirty="0" smtClean="0">
                <a:latin typeface="Microsoft YaHei" charset="-122"/>
                <a:ea typeface="Microsoft YaHei" charset="-122"/>
              </a:rPr>
              <a:t>消除不必要的延迟和提高现有网络容量的利用率，从而减少页面加载时间。</a:t>
            </a:r>
          </a:p>
          <a:p>
            <a:pPr marL="285750" indent="-285750">
              <a:lnSpc>
                <a:spcPct val="150000"/>
              </a:lnSpc>
              <a:buFont typeface="Arial" charset="0"/>
              <a:buChar char="•"/>
              <a:defRPr/>
            </a:pPr>
            <a:r>
              <a:rPr lang="zh-CN" altLang="en-US" sz="1100" dirty="0" smtClean="0">
                <a:latin typeface="Microsoft YaHei" charset="-122"/>
                <a:ea typeface="Microsoft YaHei" charset="-122"/>
              </a:rPr>
              <a:t>等等</a:t>
            </a:r>
            <a:r>
              <a:rPr lang="en-US" altLang="zh-CN" sz="1100" dirty="0" smtClean="0">
                <a:latin typeface="Microsoft YaHei" charset="-122"/>
                <a:ea typeface="Microsoft YaHei" charset="-122"/>
              </a:rPr>
              <a:t>…</a:t>
            </a:r>
          </a:p>
          <a:p>
            <a:pPr>
              <a:lnSpc>
                <a:spcPct val="150000"/>
              </a:lnSpc>
              <a:defRPr/>
            </a:pPr>
            <a:r>
              <a:rPr lang="en-US" altLang="zh-CN" sz="1100" dirty="0" smtClean="0">
                <a:latin typeface="Microsoft YaHei" charset="-122"/>
                <a:ea typeface="Microsoft YaHei" charset="-122"/>
              </a:rPr>
              <a:t>HTTP/2 </a:t>
            </a:r>
            <a:r>
              <a:rPr lang="zh-CN" altLang="en-US" sz="1100" dirty="0" smtClean="0">
                <a:latin typeface="Microsoft YaHei" charset="-122"/>
                <a:ea typeface="Microsoft YaHei" charset="-122"/>
              </a:rPr>
              <a:t>中的新二进制分帧层解决了 </a:t>
            </a:r>
            <a:r>
              <a:rPr lang="en-US" altLang="zh-CN" sz="1100" dirty="0" smtClean="0">
                <a:latin typeface="Microsoft YaHei" charset="-122"/>
                <a:ea typeface="Microsoft YaHei" charset="-122"/>
              </a:rPr>
              <a:t>HTTP/1.x </a:t>
            </a:r>
            <a:r>
              <a:rPr lang="zh-CN" altLang="en-US" sz="1100" dirty="0" smtClean="0">
                <a:latin typeface="Microsoft YaHei" charset="-122"/>
                <a:ea typeface="Microsoft YaHei" charset="-122"/>
              </a:rPr>
              <a:t>中存在的队首阻塞问题，也消除了并行处理和发送请求及响应时对多个连接的依赖。结果，应用速度更快、开发更简单、部署成本更低。</a:t>
            </a:r>
            <a:endParaRPr lang="en-US" altLang="zh-CN" sz="1100" dirty="0" smtClean="0">
              <a:latin typeface="Microsoft YaHei" charset="-122"/>
              <a:ea typeface="Microsoft YaHei" charset="-122"/>
            </a:endParaRPr>
          </a:p>
          <a:p>
            <a:pPr>
              <a:lnSpc>
                <a:spcPct val="90000"/>
              </a:lnSpc>
            </a:pPr>
            <a:endParaRPr lang="en-US" altLang="zh-CN" sz="1100" dirty="0" smtClean="0">
              <a:latin typeface="Microsoft YaHei" charset="-122"/>
              <a:ea typeface="Microsoft YaHei" charset="-122"/>
            </a:endParaRPr>
          </a:p>
          <a:p>
            <a:pPr>
              <a:lnSpc>
                <a:spcPct val="90000"/>
              </a:lnSpc>
            </a:pPr>
            <a:r>
              <a:rPr lang="zh-CN" altLang="en-US" sz="1100" dirty="0" smtClean="0">
                <a:latin typeface="Microsoft YaHei" charset="-122"/>
                <a:ea typeface="Microsoft YaHei" charset="-122"/>
              </a:rPr>
              <a:t>数据流优先级</a:t>
            </a:r>
            <a:endParaRPr lang="en-US" altLang="zh-CN" sz="1100" dirty="0" smtClean="0">
              <a:latin typeface="Microsoft YaHei" charset="-122"/>
              <a:ea typeface="Microsoft YaHei" charset="-122"/>
            </a:endParaRPr>
          </a:p>
          <a:p>
            <a:pPr>
              <a:lnSpc>
                <a:spcPct val="150000"/>
              </a:lnSpc>
              <a:defRPr/>
            </a:pPr>
            <a:r>
              <a:rPr lang="zh-CN" altLang="en-US" sz="1100" dirty="0" smtClean="0">
                <a:latin typeface="Microsoft YaHei" charset="-122"/>
                <a:ea typeface="Microsoft YaHei" charset="-122"/>
              </a:rPr>
              <a:t>将 </a:t>
            </a:r>
            <a:r>
              <a:rPr lang="en-US" altLang="zh-CN" sz="1100" dirty="0" smtClean="0">
                <a:latin typeface="Microsoft YaHei" charset="-122"/>
                <a:ea typeface="Microsoft YaHei" charset="-122"/>
              </a:rPr>
              <a:t>HTTP </a:t>
            </a:r>
            <a:r>
              <a:rPr lang="zh-CN" altLang="en-US" sz="1100" dirty="0" smtClean="0">
                <a:latin typeface="Microsoft YaHei" charset="-122"/>
                <a:ea typeface="Microsoft YaHei" charset="-122"/>
              </a:rPr>
              <a:t>消息分解为很多独立的帧之后，我们就可以复用多个数据流中的帧，客户端和服务器交错发送和传输这些帧的顺序就成为关键的性能决定因素。为了做到这一点，</a:t>
            </a:r>
            <a:r>
              <a:rPr lang="en-US" altLang="zh-CN" sz="1100" dirty="0" smtClean="0">
                <a:latin typeface="Microsoft YaHei" charset="-122"/>
                <a:ea typeface="Microsoft YaHei" charset="-122"/>
              </a:rPr>
              <a:t>HTTP/2 </a:t>
            </a:r>
            <a:r>
              <a:rPr lang="zh-CN" altLang="en-US" sz="1100" dirty="0" smtClean="0">
                <a:latin typeface="Microsoft YaHei" charset="-122"/>
                <a:ea typeface="Microsoft YaHei" charset="-122"/>
              </a:rPr>
              <a:t>标准允许每个数据流都有一个关联的权重和依赖关系：</a:t>
            </a:r>
          </a:p>
          <a:p>
            <a:pPr marL="342900" indent="-342900">
              <a:lnSpc>
                <a:spcPct val="150000"/>
              </a:lnSpc>
              <a:buFont typeface="Arial" charset="0"/>
              <a:buChar char="•"/>
              <a:defRPr/>
            </a:pPr>
            <a:r>
              <a:rPr lang="zh-CN" altLang="en-US" sz="1100" dirty="0" smtClean="0">
                <a:latin typeface="Microsoft YaHei" charset="-122"/>
                <a:ea typeface="Microsoft YaHei" charset="-122"/>
              </a:rPr>
              <a:t>可以向每个数据流分配一个介于 </a:t>
            </a:r>
            <a:r>
              <a:rPr lang="en-US" altLang="zh-CN" sz="1100" dirty="0" smtClean="0">
                <a:latin typeface="Microsoft YaHei" charset="-122"/>
                <a:ea typeface="Microsoft YaHei" charset="-122"/>
              </a:rPr>
              <a:t>1 </a:t>
            </a:r>
            <a:r>
              <a:rPr lang="zh-CN" altLang="en-US" sz="1100" dirty="0" smtClean="0">
                <a:latin typeface="Microsoft YaHei" charset="-122"/>
                <a:ea typeface="Microsoft YaHei" charset="-122"/>
              </a:rPr>
              <a:t>至 </a:t>
            </a:r>
            <a:r>
              <a:rPr lang="en-US" altLang="zh-CN" sz="1100" dirty="0" smtClean="0">
                <a:latin typeface="Microsoft YaHei" charset="-122"/>
                <a:ea typeface="Microsoft YaHei" charset="-122"/>
              </a:rPr>
              <a:t>256 </a:t>
            </a:r>
            <a:r>
              <a:rPr lang="zh-CN" altLang="en-US" sz="1100" dirty="0" smtClean="0">
                <a:latin typeface="Microsoft YaHei" charset="-122"/>
                <a:ea typeface="Microsoft YaHei" charset="-122"/>
              </a:rPr>
              <a:t>之间的整数。</a:t>
            </a:r>
          </a:p>
          <a:p>
            <a:pPr marL="342900" indent="-342900">
              <a:lnSpc>
                <a:spcPct val="150000"/>
              </a:lnSpc>
              <a:buFont typeface="Arial" charset="0"/>
              <a:buChar char="•"/>
              <a:defRPr/>
            </a:pPr>
            <a:r>
              <a:rPr lang="zh-CN" altLang="en-US" sz="1100" dirty="0" smtClean="0">
                <a:latin typeface="Microsoft YaHei" charset="-122"/>
                <a:ea typeface="Microsoft YaHei" charset="-122"/>
              </a:rPr>
              <a:t>每个数据流与其他数据流之间可以存在显式依赖关系。</a:t>
            </a:r>
          </a:p>
          <a:p>
            <a:pPr>
              <a:lnSpc>
                <a:spcPct val="150000"/>
              </a:lnSpc>
              <a:defRPr/>
            </a:pPr>
            <a:r>
              <a:rPr lang="zh-CN" altLang="en-US" sz="1100" dirty="0" smtClean="0">
                <a:latin typeface="Microsoft YaHei" charset="-122"/>
                <a:ea typeface="Microsoft YaHei" charset="-122"/>
              </a:rPr>
              <a:t>数据流依赖关系和权重的组合让客户端可以构建和传递“优先级树”，表明它倾向于如何接收响应。</a:t>
            </a:r>
            <a:endParaRPr lang="en-US" altLang="zh-CN" sz="1100" dirty="0" smtClean="0">
              <a:latin typeface="Microsoft YaHei" charset="-122"/>
              <a:ea typeface="Microsoft YaHei" charset="-122"/>
            </a:endParaRPr>
          </a:p>
          <a:p>
            <a:pPr>
              <a:lnSpc>
                <a:spcPct val="150000"/>
              </a:lnSpc>
              <a:defRPr/>
            </a:pPr>
            <a:endParaRPr lang="en-US" altLang="zh-CN" sz="1050" dirty="0" smtClean="0">
              <a:latin typeface="Microsoft YaHei" charset="-122"/>
              <a:ea typeface="Microsoft YaHei" charset="-122"/>
            </a:endParaRPr>
          </a:p>
          <a:p>
            <a:pPr>
              <a:lnSpc>
                <a:spcPct val="150000"/>
              </a:lnSpc>
            </a:pPr>
            <a:r>
              <a:rPr lang="zh-CN" altLang="en-US" sz="1100" dirty="0" smtClean="0">
                <a:latin typeface="Microsoft YaHei" charset="-122"/>
                <a:ea typeface="Microsoft YaHei" charset="-122"/>
              </a:rPr>
              <a:t>有了新的分帧机制后，</a:t>
            </a:r>
            <a:r>
              <a:rPr lang="en-US" altLang="zh-CN" sz="1100" dirty="0" smtClean="0">
                <a:latin typeface="Microsoft YaHei" charset="-122"/>
                <a:ea typeface="Microsoft YaHei" charset="-122"/>
              </a:rPr>
              <a:t>HTTP/2 </a:t>
            </a:r>
            <a:r>
              <a:rPr lang="zh-CN" altLang="en-US" sz="1100" dirty="0" smtClean="0">
                <a:latin typeface="Microsoft YaHei" charset="-122"/>
                <a:ea typeface="Microsoft YaHei" charset="-122"/>
              </a:rPr>
              <a:t>不再依赖多个 </a:t>
            </a:r>
            <a:r>
              <a:rPr lang="en-US" altLang="zh-CN" sz="1100" dirty="0" smtClean="0">
                <a:latin typeface="Microsoft YaHei" charset="-122"/>
                <a:ea typeface="Microsoft YaHei" charset="-122"/>
              </a:rPr>
              <a:t>TCP </a:t>
            </a:r>
            <a:r>
              <a:rPr lang="zh-CN" altLang="en-US" sz="1100" dirty="0" smtClean="0">
                <a:latin typeface="Microsoft YaHei" charset="-122"/>
                <a:ea typeface="Microsoft YaHei" charset="-122"/>
              </a:rPr>
              <a:t>连接去并行复用数据流；每个数据流都拆分成很多帧，而这些帧可以交错，还可以分别设定优先级。因此，所有 </a:t>
            </a:r>
            <a:r>
              <a:rPr lang="en-US" altLang="zh-CN" sz="1100" dirty="0" smtClean="0">
                <a:latin typeface="Microsoft YaHei" charset="-122"/>
                <a:ea typeface="Microsoft YaHei" charset="-122"/>
              </a:rPr>
              <a:t>HTTP/2 </a:t>
            </a:r>
            <a:r>
              <a:rPr lang="zh-CN" altLang="en-US" sz="1100" dirty="0" smtClean="0">
                <a:latin typeface="Microsoft YaHei" charset="-122"/>
                <a:ea typeface="Microsoft YaHei" charset="-122"/>
              </a:rPr>
              <a:t>连接都是永久的，而且仅需要每个来源一个连接，随之带来诸多性能优势。</a:t>
            </a:r>
            <a:endParaRPr lang="en-US" altLang="zh-CN" sz="1100" dirty="0" smtClean="0">
              <a:latin typeface="Microsoft YaHei" charset="-122"/>
              <a:ea typeface="Microsoft YaHei" charset="-122"/>
            </a:endParaRPr>
          </a:p>
          <a:p>
            <a:pPr>
              <a:lnSpc>
                <a:spcPct val="150000"/>
              </a:lnSpc>
            </a:pPr>
            <a:endParaRPr lang="en-US" altLang="zh-CN" sz="1100" dirty="0" smtClean="0">
              <a:latin typeface="Microsoft YaHei" charset="-122"/>
              <a:ea typeface="Microsoft YaHei" charset="-122"/>
            </a:endParaRPr>
          </a:p>
          <a:p>
            <a:pPr>
              <a:lnSpc>
                <a:spcPct val="150000"/>
              </a:lnSpc>
            </a:pPr>
            <a:r>
              <a:rPr lang="zh-CN" altLang="en-US" sz="1100" dirty="0" smtClean="0">
                <a:latin typeface="Microsoft YaHei" charset="-122"/>
                <a:ea typeface="Microsoft YaHei" charset="-122"/>
              </a:rPr>
              <a:t>大多数 </a:t>
            </a:r>
            <a:r>
              <a:rPr lang="en-US" altLang="zh-CN" sz="1100" dirty="0" smtClean="0">
                <a:latin typeface="Microsoft YaHei" charset="-122"/>
                <a:ea typeface="Microsoft YaHei" charset="-122"/>
              </a:rPr>
              <a:t>HTTP </a:t>
            </a:r>
            <a:r>
              <a:rPr lang="zh-CN" altLang="en-US" sz="1100" dirty="0" smtClean="0">
                <a:latin typeface="Microsoft YaHei" charset="-122"/>
                <a:ea typeface="Microsoft YaHei" charset="-122"/>
              </a:rPr>
              <a:t>传输都是短暂且急促的，而 </a:t>
            </a:r>
            <a:r>
              <a:rPr lang="en-US" altLang="zh-CN" sz="1100" dirty="0" smtClean="0">
                <a:latin typeface="Microsoft YaHei" charset="-122"/>
                <a:ea typeface="Microsoft YaHei" charset="-122"/>
              </a:rPr>
              <a:t>TCP </a:t>
            </a:r>
            <a:r>
              <a:rPr lang="zh-CN" altLang="en-US" sz="1100" dirty="0" smtClean="0">
                <a:latin typeface="Microsoft YaHei" charset="-122"/>
                <a:ea typeface="Microsoft YaHei" charset="-122"/>
              </a:rPr>
              <a:t>则针对长时间的批量数据传输进行了优化。 通过重用相同的连接，</a:t>
            </a:r>
            <a:r>
              <a:rPr lang="en-US" altLang="zh-CN" sz="1100" dirty="0" smtClean="0">
                <a:latin typeface="Microsoft YaHei" charset="-122"/>
                <a:ea typeface="Microsoft YaHei" charset="-122"/>
              </a:rPr>
              <a:t>HTTP/2 </a:t>
            </a:r>
            <a:r>
              <a:rPr lang="zh-CN" altLang="en-US" sz="1100" dirty="0" smtClean="0">
                <a:latin typeface="Microsoft YaHei" charset="-122"/>
                <a:ea typeface="Microsoft YaHei" charset="-122"/>
              </a:rPr>
              <a:t>既可以更有效地利用每个 </a:t>
            </a:r>
            <a:r>
              <a:rPr lang="en-US" altLang="zh-CN" sz="1100" dirty="0" smtClean="0">
                <a:latin typeface="Microsoft YaHei" charset="-122"/>
                <a:ea typeface="Microsoft YaHei" charset="-122"/>
              </a:rPr>
              <a:t>TCP </a:t>
            </a:r>
            <a:r>
              <a:rPr lang="zh-CN" altLang="en-US" sz="1100" dirty="0" smtClean="0">
                <a:latin typeface="Microsoft YaHei" charset="-122"/>
                <a:ea typeface="Microsoft YaHei" charset="-122"/>
              </a:rPr>
              <a:t>连接，也可以显著降低整体协议开销。不仅如此，使用更少的连接还可以减少占用的内存和处理空间，也可以缩短完整连接路径（即，客户端、可信中介和源服务器之间的路径）这降低了整体运行成本并提高了网络利用率和容量。 因此，迁移到 </a:t>
            </a:r>
            <a:r>
              <a:rPr lang="en-US" altLang="zh-CN" sz="1100" dirty="0" smtClean="0">
                <a:latin typeface="Microsoft YaHei" charset="-122"/>
                <a:ea typeface="Microsoft YaHei" charset="-122"/>
              </a:rPr>
              <a:t>HTTP/2 </a:t>
            </a:r>
            <a:r>
              <a:rPr lang="zh-CN" altLang="en-US" sz="1100" dirty="0" smtClean="0">
                <a:latin typeface="Microsoft YaHei" charset="-122"/>
                <a:ea typeface="Microsoft YaHei" charset="-122"/>
              </a:rPr>
              <a:t>不仅可以减少网络延迟，还有助于提高通量和降低运行成本。</a:t>
            </a:r>
            <a:endParaRPr lang="en-US" altLang="zh-CN" sz="1100" dirty="0" smtClean="0">
              <a:latin typeface="Microsoft YaHei" charset="-122"/>
              <a:ea typeface="Microsoft YaHei" charset="-122"/>
            </a:endParaRPr>
          </a:p>
          <a:p>
            <a:pPr>
              <a:lnSpc>
                <a:spcPct val="150000"/>
              </a:lnSpc>
            </a:pPr>
            <a:endParaRPr lang="en-US" altLang="zh-CN" sz="1100" dirty="0" smtClean="0">
              <a:latin typeface="Microsoft YaHei" charset="-122"/>
              <a:ea typeface="Microsoft YaHei" charset="-122"/>
            </a:endParaRPr>
          </a:p>
          <a:p>
            <a:pPr>
              <a:lnSpc>
                <a:spcPct val="150000"/>
              </a:lnSpc>
            </a:pPr>
            <a:r>
              <a:rPr lang="zh-CN" altLang="en-US" sz="1100" dirty="0" smtClean="0">
                <a:latin typeface="Microsoft YaHei" charset="-122"/>
                <a:ea typeface="Microsoft YaHei" charset="-122"/>
              </a:rPr>
              <a:t>连接数量减少对提升 </a:t>
            </a:r>
            <a:r>
              <a:rPr lang="en-US" altLang="zh-CN" sz="1100" dirty="0" smtClean="0">
                <a:latin typeface="Microsoft YaHei" charset="-122"/>
                <a:ea typeface="Microsoft YaHei" charset="-122"/>
              </a:rPr>
              <a:t>HTTPS </a:t>
            </a:r>
            <a:r>
              <a:rPr lang="zh-CN" altLang="en-US" sz="1100" dirty="0" smtClean="0">
                <a:latin typeface="Microsoft YaHei" charset="-122"/>
                <a:ea typeface="Microsoft YaHei" charset="-122"/>
              </a:rPr>
              <a:t>部署的性能来说是一项特别重要的功能：可以减少开销较大的 </a:t>
            </a:r>
            <a:r>
              <a:rPr lang="en-US" altLang="zh-CN" sz="1100" dirty="0" smtClean="0">
                <a:latin typeface="Microsoft YaHei" charset="-122"/>
                <a:ea typeface="Microsoft YaHei" charset="-122"/>
              </a:rPr>
              <a:t>TLS </a:t>
            </a:r>
            <a:r>
              <a:rPr lang="zh-CN" altLang="en-US" sz="1100" dirty="0" smtClean="0">
                <a:latin typeface="Microsoft YaHei" charset="-122"/>
                <a:ea typeface="Microsoft YaHei" charset="-122"/>
              </a:rPr>
              <a:t>连接数、提升会话重用率，以及从整体上减少所需的客户端和服务器资源。</a:t>
            </a:r>
            <a:endParaRPr lang="en-US" altLang="zh-CN" sz="1100" dirty="0" smtClean="0">
              <a:latin typeface="Microsoft YaHei" charset="-122"/>
              <a:ea typeface="Microsoft YaHei" charset="-122"/>
            </a:endParaRPr>
          </a:p>
          <a:p>
            <a:pPr>
              <a:lnSpc>
                <a:spcPct val="150000"/>
              </a:lnSpc>
            </a:pPr>
            <a:endParaRPr lang="en-US" altLang="zh-CN" sz="1100" dirty="0" smtClean="0">
              <a:latin typeface="Microsoft YaHei" charset="-122"/>
              <a:ea typeface="Microsoft YaHei" charset="-122"/>
            </a:endParaRPr>
          </a:p>
          <a:p>
            <a:pPr>
              <a:lnSpc>
                <a:spcPct val="150000"/>
              </a:lnSpc>
            </a:pPr>
            <a:endParaRPr lang="en-US" altLang="zh-CN" sz="1100" dirty="0" smtClean="0">
              <a:latin typeface="Microsoft YaHei" charset="-122"/>
              <a:ea typeface="Microsoft YaHei" charset="-122"/>
            </a:endParaRPr>
          </a:p>
          <a:p>
            <a:pPr>
              <a:lnSpc>
                <a:spcPct val="150000"/>
              </a:lnSpc>
            </a:pPr>
            <a:endParaRPr lang="en-US" altLang="zh-CN" sz="1100" dirty="0" smtClean="0">
              <a:latin typeface="Microsoft YaHei" charset="-122"/>
              <a:ea typeface="Microsoft YaHei" charset="-122"/>
            </a:endParaRPr>
          </a:p>
          <a:p>
            <a:pPr>
              <a:lnSpc>
                <a:spcPct val="200000"/>
              </a:lnSpc>
              <a:defRPr/>
            </a:pPr>
            <a:r>
              <a:rPr lang="zh-CN" altLang="en-US" sz="1600" dirty="0" smtClean="0">
                <a:latin typeface="Microsoft YaHei" charset="-122"/>
                <a:ea typeface="Microsoft YaHei" charset="-122"/>
              </a:rPr>
              <a:t>流控制</a:t>
            </a:r>
            <a:endParaRPr lang="en-US" altLang="zh-CN" sz="1600" dirty="0" smtClean="0">
              <a:latin typeface="Microsoft YaHei" charset="-122"/>
              <a:ea typeface="Microsoft YaHei" charset="-122"/>
            </a:endParaRPr>
          </a:p>
          <a:p>
            <a:pPr>
              <a:lnSpc>
                <a:spcPct val="150000"/>
              </a:lnSpc>
              <a:defRPr/>
            </a:pPr>
            <a:r>
              <a:rPr lang="zh-CN" altLang="en-US" sz="1100" dirty="0" smtClean="0">
                <a:latin typeface="Microsoft YaHei" charset="-122"/>
                <a:ea typeface="Microsoft YaHei" charset="-122"/>
              </a:rPr>
              <a:t>流控制是一种阻止发送方向接收方发送大量数据的机制，以免超出后者的需求或处理能力：发送方可能非常繁忙、处于较高的负载之下，也可能仅仅希望为特定数据流分配固定量的资源。</a:t>
            </a:r>
          </a:p>
          <a:p>
            <a:pPr marL="285750" indent="-285750">
              <a:lnSpc>
                <a:spcPct val="150000"/>
              </a:lnSpc>
              <a:buFont typeface="Arial" charset="0"/>
              <a:buChar char="•"/>
              <a:defRPr/>
            </a:pPr>
            <a:r>
              <a:rPr lang="zh-CN" altLang="en-US" sz="1100" dirty="0" smtClean="0">
                <a:latin typeface="Microsoft YaHei" charset="-122"/>
                <a:ea typeface="Microsoft YaHei" charset="-122"/>
              </a:rPr>
              <a:t>流控制具有方向性。每个接收方都可以根据自身需要选择为每个数据流和整个连接设置任意的窗口大小。</a:t>
            </a:r>
          </a:p>
          <a:p>
            <a:pPr marL="285750" indent="-285750">
              <a:lnSpc>
                <a:spcPct val="150000"/>
              </a:lnSpc>
              <a:buFont typeface="Arial" charset="0"/>
              <a:buChar char="•"/>
              <a:defRPr/>
            </a:pPr>
            <a:r>
              <a:rPr lang="zh-CN" altLang="en-US" sz="1100" dirty="0" smtClean="0">
                <a:latin typeface="Microsoft YaHei" charset="-122"/>
                <a:ea typeface="Microsoft YaHei" charset="-122"/>
              </a:rPr>
              <a:t>流控制基于信用。每个接收方都可以公布其初始连接和数据流流控制窗口（以字节为单位），每当发送方发出 </a:t>
            </a:r>
            <a:r>
              <a:rPr lang="en-US" altLang="zh-CN" sz="1100" dirty="0" smtClean="0">
                <a:latin typeface="Microsoft YaHei" charset="-122"/>
                <a:ea typeface="Microsoft YaHei" charset="-122"/>
              </a:rPr>
              <a:t>DATA</a:t>
            </a:r>
            <a:r>
              <a:rPr lang="zh-CN" altLang="en-US" sz="1100" dirty="0" smtClean="0">
                <a:latin typeface="Microsoft YaHei" charset="-122"/>
                <a:ea typeface="Microsoft YaHei" charset="-122"/>
              </a:rPr>
              <a:t>帧时都会减小，在接收方发出 </a:t>
            </a:r>
            <a:r>
              <a:rPr lang="en-US" altLang="zh-CN" sz="1100" dirty="0" smtClean="0">
                <a:latin typeface="Microsoft YaHei" charset="-122"/>
                <a:ea typeface="Microsoft YaHei" charset="-122"/>
              </a:rPr>
              <a:t>WINDOW_UPDATE </a:t>
            </a:r>
            <a:r>
              <a:rPr lang="zh-CN" altLang="en-US" sz="1100" dirty="0" smtClean="0">
                <a:latin typeface="Microsoft YaHei" charset="-122"/>
                <a:ea typeface="Microsoft YaHei" charset="-122"/>
              </a:rPr>
              <a:t>帧时增大。</a:t>
            </a:r>
          </a:p>
          <a:p>
            <a:pPr marL="285750" indent="-285750">
              <a:lnSpc>
                <a:spcPct val="150000"/>
              </a:lnSpc>
              <a:buFont typeface="Arial" charset="0"/>
              <a:buChar char="•"/>
              <a:defRPr/>
            </a:pPr>
            <a:r>
              <a:rPr lang="zh-CN" altLang="en-US" sz="1100" dirty="0" smtClean="0">
                <a:latin typeface="Microsoft YaHei" charset="-122"/>
                <a:ea typeface="Microsoft YaHei" charset="-122"/>
              </a:rPr>
              <a:t>流控制无法停用。建立 </a:t>
            </a:r>
            <a:r>
              <a:rPr lang="en-US" altLang="zh-CN" sz="1100" dirty="0" smtClean="0">
                <a:latin typeface="Microsoft YaHei" charset="-122"/>
                <a:ea typeface="Microsoft YaHei" charset="-122"/>
              </a:rPr>
              <a:t>HTTP/2 </a:t>
            </a:r>
            <a:r>
              <a:rPr lang="zh-CN" altLang="en-US" sz="1100" dirty="0" smtClean="0">
                <a:latin typeface="Microsoft YaHei" charset="-122"/>
                <a:ea typeface="Microsoft YaHei" charset="-122"/>
              </a:rPr>
              <a:t>连接后，客户端将与服务器交换 </a:t>
            </a:r>
            <a:r>
              <a:rPr lang="en-US" altLang="zh-CN" sz="1100" dirty="0" smtClean="0">
                <a:latin typeface="Microsoft YaHei" charset="-122"/>
                <a:ea typeface="Microsoft YaHei" charset="-122"/>
              </a:rPr>
              <a:t>SETTINGS </a:t>
            </a:r>
            <a:r>
              <a:rPr lang="zh-CN" altLang="en-US" sz="1100" dirty="0" smtClean="0">
                <a:latin typeface="Microsoft YaHei" charset="-122"/>
                <a:ea typeface="Microsoft YaHei" charset="-122"/>
              </a:rPr>
              <a:t>帧，这会在两个方向上设置流控制窗口。流控制窗口的默认值设为 </a:t>
            </a:r>
            <a:r>
              <a:rPr lang="en-US" altLang="zh-CN" sz="1100" dirty="0" smtClean="0">
                <a:latin typeface="Microsoft YaHei" charset="-122"/>
                <a:ea typeface="Microsoft YaHei" charset="-122"/>
              </a:rPr>
              <a:t>65,535 </a:t>
            </a:r>
            <a:r>
              <a:rPr lang="zh-CN" altLang="en-US" sz="1100" dirty="0" smtClean="0">
                <a:latin typeface="Microsoft YaHei" charset="-122"/>
                <a:ea typeface="Microsoft YaHei" charset="-122"/>
              </a:rPr>
              <a:t>字节，但是接收方可以设置一个较大的最大窗口大小（</a:t>
            </a:r>
            <a:r>
              <a:rPr lang="en-US" altLang="zh-CN" sz="1100" dirty="0" smtClean="0">
                <a:latin typeface="Microsoft YaHei" charset="-122"/>
                <a:ea typeface="Microsoft YaHei" charset="-122"/>
              </a:rPr>
              <a:t>2^31-1 </a:t>
            </a:r>
            <a:r>
              <a:rPr lang="zh-CN" altLang="en-US" sz="1100" dirty="0" smtClean="0">
                <a:latin typeface="Microsoft YaHei" charset="-122"/>
                <a:ea typeface="Microsoft YaHei" charset="-122"/>
              </a:rPr>
              <a:t>字节），并在接收到任意数据时通过发送 </a:t>
            </a:r>
            <a:r>
              <a:rPr lang="en-US" altLang="zh-CN" sz="1100" dirty="0" smtClean="0">
                <a:latin typeface="Microsoft YaHei" charset="-122"/>
                <a:ea typeface="Microsoft YaHei" charset="-122"/>
              </a:rPr>
              <a:t>WINDOW_UPDATE </a:t>
            </a:r>
            <a:r>
              <a:rPr lang="zh-CN" altLang="en-US" sz="1100" dirty="0" smtClean="0">
                <a:latin typeface="Microsoft YaHei" charset="-122"/>
                <a:ea typeface="Microsoft YaHei" charset="-122"/>
              </a:rPr>
              <a:t>帧来维持这一大小。</a:t>
            </a:r>
          </a:p>
          <a:p>
            <a:pPr marL="285750" indent="-285750">
              <a:lnSpc>
                <a:spcPct val="150000"/>
              </a:lnSpc>
              <a:buFont typeface="Arial" charset="0"/>
              <a:buChar char="•"/>
              <a:defRPr/>
            </a:pPr>
            <a:r>
              <a:rPr lang="zh-CN" altLang="en-US" sz="1100" dirty="0" smtClean="0">
                <a:latin typeface="Microsoft YaHei" charset="-122"/>
                <a:ea typeface="Microsoft YaHei" charset="-122"/>
              </a:rPr>
              <a:t>流控制为逐跃点控制，而非端到端控制。即，可信中介可以使用它来控制资源使用，以及基于自身条件和启发式算法实现资源分配机制。</a:t>
            </a:r>
            <a:endParaRPr lang="en-US" altLang="zh-CN" sz="1100" dirty="0" smtClean="0">
              <a:latin typeface="Microsoft YaHei" charset="-122"/>
              <a:ea typeface="Microsoft YaHei" charset="-122"/>
            </a:endParaRPr>
          </a:p>
          <a:p>
            <a:pPr>
              <a:lnSpc>
                <a:spcPct val="150000"/>
              </a:lnSpc>
              <a:defRPr/>
            </a:pPr>
            <a:r>
              <a:rPr lang="en-US" altLang="zh-CN" sz="1100" dirty="0" smtClean="0">
                <a:latin typeface="Microsoft YaHei" charset="-122"/>
                <a:ea typeface="Microsoft YaHei" charset="-122"/>
              </a:rPr>
              <a:t>HTTP/2 </a:t>
            </a:r>
            <a:r>
              <a:rPr lang="zh-CN" altLang="en-US" sz="1100" dirty="0" smtClean="0">
                <a:latin typeface="Microsoft YaHei" charset="-122"/>
                <a:ea typeface="Microsoft YaHei" charset="-122"/>
              </a:rPr>
              <a:t>未指定任何特定算法来实现流控制。不过，它提供了简单的构建块并推迟了客户端和服务器实现，可以实现自定义策略来调节资源使用和分配，以及实现新传输能力，同时提升网络应用的实际性能和感知性能</a:t>
            </a:r>
            <a:endParaRPr lang="en-US" altLang="zh-CN" sz="1100" dirty="0" smtClean="0">
              <a:latin typeface="Microsoft YaHei" charset="-122"/>
              <a:ea typeface="Microsoft YaHei" charset="-122"/>
            </a:endParaRPr>
          </a:p>
          <a:p>
            <a:pPr>
              <a:lnSpc>
                <a:spcPct val="150000"/>
              </a:lnSpc>
            </a:pPr>
            <a:endParaRPr lang="en-US" altLang="zh-CN" sz="1100" dirty="0" smtClean="0">
              <a:latin typeface="Microsoft YaHei" charset="-122"/>
              <a:ea typeface="Microsoft YaHei" charset="-122"/>
            </a:endParaRPr>
          </a:p>
          <a:p>
            <a:pPr>
              <a:lnSpc>
                <a:spcPct val="90000"/>
              </a:lnSpc>
            </a:pPr>
            <a:endParaRPr lang="en-US" altLang="zh-CN" sz="1100" dirty="0" smtClean="0">
              <a:latin typeface="Microsoft YaHei" charset="-122"/>
              <a:ea typeface="Microsoft YaHei" charset="-122"/>
            </a:endParaRPr>
          </a:p>
          <a:p>
            <a:pPr>
              <a:lnSpc>
                <a:spcPct val="90000"/>
              </a:lnSpc>
            </a:pPr>
            <a:endParaRPr lang="en-US" altLang="zh-CN" sz="1100" dirty="0" smtClean="0">
              <a:latin typeface="Microsoft YaHei" charset="-122"/>
              <a:ea typeface="Microsoft YaHei" charset="-122"/>
            </a:endParaRPr>
          </a:p>
        </p:txBody>
      </p:sp>
      <p:sp>
        <p:nvSpPr>
          <p:cNvPr id="4" name="幻灯片编号占位符 3"/>
          <p:cNvSpPr>
            <a:spLocks noGrp="1"/>
          </p:cNvSpPr>
          <p:nvPr>
            <p:ph type="sldNum" sz="quarter" idx="10"/>
          </p:nvPr>
        </p:nvSpPr>
        <p:spPr/>
        <p:txBody>
          <a:bodyPr/>
          <a:lstStyle/>
          <a:p>
            <a:pPr>
              <a:defRPr/>
            </a:pPr>
            <a:fld id="{56936E45-0F62-EE4D-9E46-2D577F52D347}" type="slidenum">
              <a:rPr lang="en-US" altLang="zh-CN" smtClean="0"/>
              <a:pPr>
                <a:defRPr/>
              </a:pPr>
              <a:t>13</a:t>
            </a:fld>
            <a:endParaRPr lang="zh-CN" altLang="zh-CN"/>
          </a:p>
        </p:txBody>
      </p:sp>
    </p:spTree>
    <p:extLst>
      <p:ext uri="{BB962C8B-B14F-4D97-AF65-F5344CB8AC3E}">
        <p14:creationId xmlns:p14="http://schemas.microsoft.com/office/powerpoint/2010/main" val="1423034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1100" dirty="0" smtClean="0">
                <a:latin typeface="Microsoft YaHei" charset="-122"/>
                <a:ea typeface="Microsoft YaHei" charset="-122"/>
              </a:rPr>
              <a:t>HTTP/2.0 </a:t>
            </a:r>
            <a:r>
              <a:rPr lang="zh-CN" altLang="en-US" sz="1100" dirty="0" smtClean="0">
                <a:latin typeface="Microsoft YaHei" charset="-122"/>
                <a:ea typeface="Microsoft YaHei" charset="-122"/>
              </a:rPr>
              <a:t>的首要目标是改善 </a:t>
            </a:r>
            <a:r>
              <a:rPr lang="en-US" altLang="zh-CN" sz="1100" dirty="0" smtClean="0">
                <a:latin typeface="Microsoft YaHei" charset="-122"/>
                <a:ea typeface="Microsoft YaHei" charset="-122"/>
              </a:rPr>
              <a:t>Web </a:t>
            </a:r>
            <a:r>
              <a:rPr lang="zh-CN" altLang="en-US" sz="1100" dirty="0" smtClean="0">
                <a:latin typeface="Microsoft YaHei" charset="-122"/>
                <a:ea typeface="Microsoft YaHei" charset="-122"/>
              </a:rPr>
              <a:t>应用程序用户的体验。作为一个二进制协议，它拥有包括轻量型、安全和快速在内的所有优势。</a:t>
            </a:r>
            <a:r>
              <a:rPr lang="en-US" altLang="zh-CN" sz="1100" dirty="0" smtClean="0">
                <a:latin typeface="Microsoft YaHei" charset="-122"/>
                <a:ea typeface="Microsoft YaHei" charset="-122"/>
              </a:rPr>
              <a:t>HTTP/2 </a:t>
            </a:r>
            <a:r>
              <a:rPr lang="zh-CN" altLang="en-US" sz="1100" dirty="0" smtClean="0">
                <a:latin typeface="Microsoft YaHei" charset="-122"/>
                <a:ea typeface="Microsoft YaHei" charset="-122"/>
              </a:rPr>
              <a:t>保留了原始 </a:t>
            </a:r>
            <a:r>
              <a:rPr lang="en-US" altLang="zh-CN" sz="1100" dirty="0" smtClean="0">
                <a:latin typeface="Microsoft YaHei" charset="-122"/>
                <a:ea typeface="Microsoft YaHei" charset="-122"/>
              </a:rPr>
              <a:t>HTTP </a:t>
            </a:r>
            <a:r>
              <a:rPr lang="zh-CN" altLang="en-US" sz="1100" dirty="0" smtClean="0">
                <a:latin typeface="Microsoft YaHei" charset="-122"/>
                <a:ea typeface="Microsoft YaHei" charset="-122"/>
              </a:rPr>
              <a:t>协议的语义，但更改了在系统之间传输数据的方式。相比于 </a:t>
            </a:r>
            <a:r>
              <a:rPr lang="en-US" altLang="zh-CN" sz="1100" dirty="0" smtClean="0">
                <a:latin typeface="Microsoft YaHei" charset="-122"/>
                <a:ea typeface="Microsoft YaHei" charset="-122"/>
              </a:rPr>
              <a:t>HTTP 1.x </a:t>
            </a:r>
            <a:r>
              <a:rPr lang="zh-CN" altLang="en-US" sz="1100" dirty="0" smtClean="0">
                <a:latin typeface="Microsoft YaHei" charset="-122"/>
                <a:ea typeface="Microsoft YaHei" charset="-122"/>
              </a:rPr>
              <a:t>，大幅度的提升了 </a:t>
            </a:r>
            <a:r>
              <a:rPr lang="en-US" altLang="zh-CN" sz="1100" dirty="0" smtClean="0">
                <a:latin typeface="Microsoft YaHei" charset="-122"/>
                <a:ea typeface="Microsoft YaHei" charset="-122"/>
              </a:rPr>
              <a:t>web </a:t>
            </a:r>
            <a:r>
              <a:rPr lang="zh-CN" altLang="en-US" sz="1100" dirty="0" smtClean="0">
                <a:latin typeface="Microsoft YaHei" charset="-122"/>
                <a:ea typeface="Microsoft YaHei" charset="-122"/>
              </a:rPr>
              <a:t>性能。在与 </a:t>
            </a:r>
            <a:r>
              <a:rPr lang="en-US" altLang="zh-CN" sz="1100" dirty="0" smtClean="0">
                <a:latin typeface="Microsoft YaHei" charset="-122"/>
                <a:ea typeface="Microsoft YaHei" charset="-122"/>
              </a:rPr>
              <a:t>HTTP/1.1 </a:t>
            </a:r>
            <a:r>
              <a:rPr lang="zh-CN" altLang="en-US" sz="1100" dirty="0" smtClean="0">
                <a:latin typeface="Microsoft YaHei" charset="-122"/>
                <a:ea typeface="Microsoft YaHei" charset="-122"/>
              </a:rPr>
              <a:t>完全语义兼容的基础上，进一步减少了网络延迟。</a:t>
            </a:r>
            <a:endParaRPr lang="en-US" altLang="zh-CN" sz="1100" dirty="0" smtClean="0">
              <a:latin typeface="Microsoft YaHei" charset="-122"/>
              <a:ea typeface="Microsoft YaHei" charset="-122"/>
            </a:endParaRPr>
          </a:p>
          <a:p>
            <a:pPr>
              <a:lnSpc>
                <a:spcPct val="90000"/>
              </a:lnSpc>
            </a:pPr>
            <a:endParaRPr lang="en-US" altLang="zh-CN" sz="1100" dirty="0" smtClean="0">
              <a:latin typeface="Microsoft YaHei" charset="-122"/>
              <a:ea typeface="Microsoft YaHei" charset="-122"/>
            </a:endParaRPr>
          </a:p>
        </p:txBody>
      </p:sp>
      <p:sp>
        <p:nvSpPr>
          <p:cNvPr id="4" name="幻灯片编号占位符 3"/>
          <p:cNvSpPr>
            <a:spLocks noGrp="1"/>
          </p:cNvSpPr>
          <p:nvPr>
            <p:ph type="sldNum" sz="quarter" idx="10"/>
          </p:nvPr>
        </p:nvSpPr>
        <p:spPr/>
        <p:txBody>
          <a:bodyPr/>
          <a:lstStyle/>
          <a:p>
            <a:pPr>
              <a:defRPr/>
            </a:pPr>
            <a:fld id="{56936E45-0F62-EE4D-9E46-2D577F52D347}" type="slidenum">
              <a:rPr lang="en-US" altLang="zh-CN" smtClean="0"/>
              <a:pPr>
                <a:defRPr/>
              </a:pPr>
              <a:t>14</a:t>
            </a:fld>
            <a:endParaRPr lang="zh-CN" altLang="zh-CN"/>
          </a:p>
        </p:txBody>
      </p:sp>
    </p:spTree>
    <p:extLst>
      <p:ext uri="{BB962C8B-B14F-4D97-AF65-F5344CB8AC3E}">
        <p14:creationId xmlns:p14="http://schemas.microsoft.com/office/powerpoint/2010/main" val="1411591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TextEdit="1"/>
          </p:cNvSpPr>
          <p:nvPr>
            <p:ph type="sldImg"/>
          </p:nvPr>
        </p:nvSpPr>
        <p:spPr bwMode="auto">
          <a:xfrm>
            <a:off x="400050" y="387350"/>
            <a:ext cx="4651375" cy="26162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397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900">
                <a:solidFill>
                  <a:schemeClr val="tx1"/>
                </a:solidFill>
                <a:latin typeface="Metric Regular" charset="0"/>
                <a:ea typeface="宋体" charset="-122"/>
              </a:defRPr>
            </a:lvl1pPr>
            <a:lvl2pPr marL="742950" indent="-285750">
              <a:defRPr kumimoji="1" sz="1900">
                <a:solidFill>
                  <a:schemeClr val="tx1"/>
                </a:solidFill>
                <a:latin typeface="Metric Regular" charset="0"/>
                <a:ea typeface="宋体" charset="-122"/>
              </a:defRPr>
            </a:lvl2pPr>
            <a:lvl3pPr marL="1143000" indent="-228600">
              <a:defRPr kumimoji="1" sz="1900">
                <a:solidFill>
                  <a:schemeClr val="tx1"/>
                </a:solidFill>
                <a:latin typeface="Metric Regular" charset="0"/>
                <a:ea typeface="宋体" charset="-122"/>
              </a:defRPr>
            </a:lvl3pPr>
            <a:lvl4pPr marL="1600200" indent="-228600">
              <a:defRPr kumimoji="1" sz="1900">
                <a:solidFill>
                  <a:schemeClr val="tx1"/>
                </a:solidFill>
                <a:latin typeface="Metric Regular" charset="0"/>
                <a:ea typeface="宋体" charset="-122"/>
              </a:defRPr>
            </a:lvl4pPr>
            <a:lvl5pPr marL="2057400" indent="-228600">
              <a:defRPr kumimoji="1" sz="1900">
                <a:solidFill>
                  <a:schemeClr val="tx1"/>
                </a:solidFill>
                <a:latin typeface="Metric Regular" charset="0"/>
                <a:ea typeface="宋体" charset="-122"/>
              </a:defRPr>
            </a:lvl5pPr>
            <a:lvl6pPr marL="2514600" indent="-228600" defTabSz="912813" eaLnBrk="0" fontAlgn="base" hangingPunct="0">
              <a:spcBef>
                <a:spcPct val="0"/>
              </a:spcBef>
              <a:spcAft>
                <a:spcPct val="0"/>
              </a:spcAft>
              <a:defRPr kumimoji="1" sz="1900">
                <a:solidFill>
                  <a:schemeClr val="tx1"/>
                </a:solidFill>
                <a:latin typeface="Metric Regular" charset="0"/>
                <a:ea typeface="宋体" charset="-122"/>
              </a:defRPr>
            </a:lvl6pPr>
            <a:lvl7pPr marL="2971800" indent="-228600" defTabSz="912813" eaLnBrk="0" fontAlgn="base" hangingPunct="0">
              <a:spcBef>
                <a:spcPct val="0"/>
              </a:spcBef>
              <a:spcAft>
                <a:spcPct val="0"/>
              </a:spcAft>
              <a:defRPr kumimoji="1" sz="1900">
                <a:solidFill>
                  <a:schemeClr val="tx1"/>
                </a:solidFill>
                <a:latin typeface="Metric Regular" charset="0"/>
                <a:ea typeface="宋体" charset="-122"/>
              </a:defRPr>
            </a:lvl7pPr>
            <a:lvl8pPr marL="3429000" indent="-228600" defTabSz="912813" eaLnBrk="0" fontAlgn="base" hangingPunct="0">
              <a:spcBef>
                <a:spcPct val="0"/>
              </a:spcBef>
              <a:spcAft>
                <a:spcPct val="0"/>
              </a:spcAft>
              <a:defRPr kumimoji="1" sz="1900">
                <a:solidFill>
                  <a:schemeClr val="tx1"/>
                </a:solidFill>
                <a:latin typeface="Metric Regular" charset="0"/>
                <a:ea typeface="宋体" charset="-122"/>
              </a:defRPr>
            </a:lvl8pPr>
            <a:lvl9pPr marL="3886200" indent="-228600" defTabSz="912813" eaLnBrk="0" fontAlgn="base" hangingPunct="0">
              <a:spcBef>
                <a:spcPct val="0"/>
              </a:spcBef>
              <a:spcAft>
                <a:spcPct val="0"/>
              </a:spcAft>
              <a:defRPr kumimoji="1" sz="1900">
                <a:solidFill>
                  <a:schemeClr val="tx1"/>
                </a:solidFill>
                <a:latin typeface="Metric Regular" charset="0"/>
                <a:ea typeface="宋体" charset="-122"/>
              </a:defRPr>
            </a:lvl9pPr>
          </a:lstStyle>
          <a:p>
            <a:fld id="{1BD35DBC-E60C-BA45-AD88-468546879D89}" type="slidenum">
              <a:rPr kumimoji="0" lang="en-US" altLang="zh-CN" sz="1000">
                <a:solidFill>
                  <a:srgbClr val="000000"/>
                </a:solidFill>
                <a:latin typeface="HP Simplified" charset="0"/>
                <a:ea typeface="汉仪中黑简" charset="0"/>
              </a:rPr>
              <a:pPr/>
              <a:t>15</a:t>
            </a:fld>
            <a:endParaRPr kumimoji="0" lang="en-US" altLang="zh-CN" sz="1000">
              <a:solidFill>
                <a:srgbClr val="000000"/>
              </a:solidFill>
              <a:latin typeface="HP Simplified" charset="0"/>
              <a:ea typeface="汉仪中黑简" charset="0"/>
            </a:endParaRPr>
          </a:p>
        </p:txBody>
      </p:sp>
      <p:sp>
        <p:nvSpPr>
          <p:cNvPr id="83971" name="Notes Placeholder 4"/>
          <p:cNvSpPr>
            <a:spLocks noGrp="1"/>
          </p:cNvSpPr>
          <p:nvPr>
            <p:ph type="body"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kumimoji="0" lang="en-US" altLang="en-US" dirty="0">
              <a:ea typeface="宋体" charset="-122"/>
            </a:endParaRPr>
          </a:p>
        </p:txBody>
      </p:sp>
    </p:spTree>
    <p:extLst>
      <p:ext uri="{BB962C8B-B14F-4D97-AF65-F5344CB8AC3E}">
        <p14:creationId xmlns:p14="http://schemas.microsoft.com/office/powerpoint/2010/main" val="393675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854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zh-CN" altLang="en-US">
              <a:ea typeface="宋体" charset="-122"/>
            </a:endParaRPr>
          </a:p>
        </p:txBody>
      </p:sp>
      <p:sp>
        <p:nvSpPr>
          <p:cNvPr id="108547"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331A375-6BAE-CE45-AE0C-A85CDC2B765D}" type="slidenum">
              <a:rPr lang="en-US" altLang="zh-CN">
                <a:ea typeface="宋体" charset="-122"/>
              </a:rPr>
              <a:pPr/>
              <a:t>16</a:t>
            </a:fld>
            <a:endParaRPr lang="zh-CN" altLang="zh-CN">
              <a:ea typeface="宋体" charset="-122"/>
            </a:endParaRPr>
          </a:p>
        </p:txBody>
      </p:sp>
    </p:spTree>
    <p:extLst>
      <p:ext uri="{BB962C8B-B14F-4D97-AF65-F5344CB8AC3E}">
        <p14:creationId xmlns:p14="http://schemas.microsoft.com/office/powerpoint/2010/main" val="315488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854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zh-CN" altLang="en-US">
              <a:ea typeface="宋体" charset="-122"/>
            </a:endParaRPr>
          </a:p>
        </p:txBody>
      </p:sp>
      <p:sp>
        <p:nvSpPr>
          <p:cNvPr id="108547"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331A375-6BAE-CE45-AE0C-A85CDC2B765D}" type="slidenum">
              <a:rPr lang="en-US" altLang="zh-CN">
                <a:ea typeface="宋体" charset="-122"/>
              </a:rPr>
              <a:pPr/>
              <a:t>17</a:t>
            </a:fld>
            <a:endParaRPr lang="zh-CN" altLang="zh-CN">
              <a:ea typeface="宋体" charset="-122"/>
            </a:endParaRPr>
          </a:p>
        </p:txBody>
      </p:sp>
    </p:spTree>
    <p:extLst>
      <p:ext uri="{BB962C8B-B14F-4D97-AF65-F5344CB8AC3E}">
        <p14:creationId xmlns:p14="http://schemas.microsoft.com/office/powerpoint/2010/main" val="393059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854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zh-CN" altLang="en-US">
              <a:ea typeface="宋体" charset="-122"/>
            </a:endParaRPr>
          </a:p>
        </p:txBody>
      </p:sp>
      <p:sp>
        <p:nvSpPr>
          <p:cNvPr id="108547"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331A375-6BAE-CE45-AE0C-A85CDC2B765D}" type="slidenum">
              <a:rPr lang="en-US" altLang="zh-CN">
                <a:ea typeface="宋体" charset="-122"/>
              </a:rPr>
              <a:pPr/>
              <a:t>18</a:t>
            </a:fld>
            <a:endParaRPr lang="zh-CN" altLang="zh-CN">
              <a:ea typeface="宋体" charset="-122"/>
            </a:endParaRPr>
          </a:p>
        </p:txBody>
      </p:sp>
    </p:spTree>
    <p:extLst>
      <p:ext uri="{BB962C8B-B14F-4D97-AF65-F5344CB8AC3E}">
        <p14:creationId xmlns:p14="http://schemas.microsoft.com/office/powerpoint/2010/main" val="1152098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2.xml"/><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pic>
        <p:nvPicPr>
          <p:cNvPr id="6" name="普惠互联 Everyone 拷贝.png" descr="普惠互联 Everyone 拷贝.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8013" y="630238"/>
            <a:ext cx="299085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2" name="Title 1"/>
          <p:cNvSpPr>
            <a:spLocks noGrp="1"/>
          </p:cNvSpPr>
          <p:nvPr>
            <p:ph type="title"/>
          </p:nvPr>
        </p:nvSpPr>
        <p:spPr>
          <a:xfrm>
            <a:off x="609287" y="2667000"/>
            <a:ext cx="9139238" cy="2286000"/>
          </a:xfrm>
        </p:spPr>
        <p:txBody>
          <a:bodyPr anchor="b"/>
          <a:lstStyle>
            <a:lvl1pPr>
              <a:lnSpc>
                <a:spcPct val="80000"/>
              </a:lnSpc>
              <a:defRPr sz="7998"/>
            </a:lvl1pPr>
          </a:lstStyle>
          <a:p>
            <a:r>
              <a:rPr lang="zh-CN" altLang="en-US" smtClean="0"/>
              <a:t>单击此处编辑母版标题样式</a:t>
            </a:r>
            <a:endParaRPr dirty="0"/>
          </a:p>
        </p:txBody>
      </p:sp>
      <p:sp>
        <p:nvSpPr>
          <p:cNvPr id="10" name="Text Placeholder 9"/>
          <p:cNvSpPr>
            <a:spLocks noGrp="1"/>
          </p:cNvSpPr>
          <p:nvPr>
            <p:ph type="body" sz="quarter" idx="13"/>
          </p:nvPr>
        </p:nvSpPr>
        <p:spPr>
          <a:xfrm>
            <a:off x="607855" y="4939702"/>
            <a:ext cx="9139238" cy="699107"/>
          </a:xfrm>
        </p:spPr>
        <p:txBody>
          <a:bodyPr>
            <a:noAutofit/>
          </a:bodyPr>
          <a:lstStyle>
            <a:lvl1pPr marL="0" indent="0">
              <a:spcBef>
                <a:spcPts val="0"/>
              </a:spcBef>
              <a:buFontTx/>
              <a:buNone/>
              <a:defRPr sz="4399"/>
            </a:lvl1pPr>
            <a:lvl2pPr marL="0" indent="0">
              <a:spcBef>
                <a:spcPts val="0"/>
              </a:spcBef>
              <a:buFontTx/>
              <a:buNone/>
              <a:defRPr sz="1999"/>
            </a:lvl2pPr>
            <a:lvl3pPr marL="0" indent="0">
              <a:spcBef>
                <a:spcPts val="0"/>
              </a:spcBef>
              <a:buFontTx/>
              <a:buNone/>
              <a:defRPr sz="1999"/>
            </a:lvl3pPr>
            <a:lvl4pPr marL="0" indent="0">
              <a:spcBef>
                <a:spcPts val="0"/>
              </a:spcBef>
              <a:buFontTx/>
              <a:buNone/>
              <a:defRPr sz="1999"/>
            </a:lvl4pPr>
            <a:lvl5pPr marL="0" indent="0">
              <a:spcBef>
                <a:spcPts val="0"/>
              </a:spcBef>
              <a:buFontTx/>
              <a:buNone/>
              <a:defRPr sz="1999"/>
            </a:lvl5pPr>
            <a:lvl6pPr marL="0" indent="0">
              <a:spcBef>
                <a:spcPts val="0"/>
              </a:spcBef>
              <a:buFontTx/>
              <a:buNone/>
              <a:defRPr sz="1999"/>
            </a:lvl6pPr>
            <a:lvl7pPr marL="0" indent="0">
              <a:spcBef>
                <a:spcPts val="0"/>
              </a:spcBef>
              <a:buFontTx/>
              <a:buNone/>
              <a:defRPr sz="1999"/>
            </a:lvl7pPr>
            <a:lvl8pPr marL="0" indent="0">
              <a:spcBef>
                <a:spcPts val="0"/>
              </a:spcBef>
              <a:buFontTx/>
              <a:buNone/>
              <a:defRPr sz="1999"/>
            </a:lvl8pPr>
            <a:lvl9pPr marL="0" indent="0">
              <a:spcBef>
                <a:spcPts val="0"/>
              </a:spcBef>
              <a:buFontTx/>
              <a:buNone/>
              <a:defRPr sz="1999"/>
            </a:lvl9pPr>
          </a:lstStyle>
          <a:p>
            <a:pPr lvl="0"/>
            <a:r>
              <a:rPr lang="zh-CN" altLang="en-US" smtClean="0"/>
              <a:t>单击此处编辑母版文本样式</a:t>
            </a:r>
          </a:p>
        </p:txBody>
      </p:sp>
      <p:sp>
        <p:nvSpPr>
          <p:cNvPr id="11" name="Text Placeholder 9"/>
          <p:cNvSpPr>
            <a:spLocks noGrp="1"/>
          </p:cNvSpPr>
          <p:nvPr>
            <p:ph type="body" sz="quarter" idx="14"/>
          </p:nvPr>
        </p:nvSpPr>
        <p:spPr>
          <a:xfrm>
            <a:off x="607855" y="5791200"/>
            <a:ext cx="9139238" cy="457200"/>
          </a:xfrm>
        </p:spPr>
        <p:txBody>
          <a:bodyPr>
            <a:noAutofit/>
          </a:bodyPr>
          <a:lstStyle>
            <a:lvl1pPr marL="0" indent="0">
              <a:spcBef>
                <a:spcPts val="0"/>
              </a:spcBef>
              <a:buFontTx/>
              <a:buNone/>
              <a:defRPr sz="2799"/>
            </a:lvl1pPr>
            <a:lvl2pPr marL="0" indent="0">
              <a:spcBef>
                <a:spcPts val="0"/>
              </a:spcBef>
              <a:buFontTx/>
              <a:buNone/>
              <a:defRPr sz="1999"/>
            </a:lvl2pPr>
            <a:lvl3pPr marL="0" indent="0">
              <a:spcBef>
                <a:spcPts val="0"/>
              </a:spcBef>
              <a:buFontTx/>
              <a:buNone/>
              <a:defRPr sz="1999"/>
            </a:lvl3pPr>
            <a:lvl4pPr marL="0" indent="0">
              <a:spcBef>
                <a:spcPts val="0"/>
              </a:spcBef>
              <a:buFontTx/>
              <a:buNone/>
              <a:defRPr sz="1999"/>
            </a:lvl4pPr>
            <a:lvl5pPr marL="0" indent="0">
              <a:spcBef>
                <a:spcPts val="0"/>
              </a:spcBef>
              <a:buFontTx/>
              <a:buNone/>
              <a:defRPr sz="1999"/>
            </a:lvl5pPr>
            <a:lvl6pPr marL="0" indent="0">
              <a:spcBef>
                <a:spcPts val="0"/>
              </a:spcBef>
              <a:buFontTx/>
              <a:buNone/>
              <a:defRPr sz="1999"/>
            </a:lvl6pPr>
            <a:lvl7pPr marL="0" indent="0">
              <a:spcBef>
                <a:spcPts val="0"/>
              </a:spcBef>
              <a:buFontTx/>
              <a:buNone/>
              <a:defRPr sz="1999"/>
            </a:lvl7pPr>
            <a:lvl8pPr marL="0" indent="0">
              <a:spcBef>
                <a:spcPts val="0"/>
              </a:spcBef>
              <a:buFontTx/>
              <a:buNone/>
              <a:defRPr sz="1999"/>
            </a:lvl8pPr>
            <a:lvl9pPr marL="0" indent="0">
              <a:spcBef>
                <a:spcPts val="0"/>
              </a:spcBef>
              <a:buFontTx/>
              <a:buNone/>
              <a:defRPr sz="1999"/>
            </a:lvl9pPr>
          </a:lstStyle>
          <a:p>
            <a:pPr lvl="0"/>
            <a:r>
              <a:rPr lang="zh-CN" altLang="en-US" smtClean="0"/>
              <a:t>单击此处编辑母版文本样式</a:t>
            </a:r>
          </a:p>
        </p:txBody>
      </p:sp>
      <p:sp>
        <p:nvSpPr>
          <p:cNvPr id="12" name="Text Placeholder 7"/>
          <p:cNvSpPr>
            <a:spLocks noGrp="1"/>
          </p:cNvSpPr>
          <p:nvPr>
            <p:ph type="body" sz="quarter" idx="15"/>
          </p:nvPr>
        </p:nvSpPr>
        <p:spPr>
          <a:xfrm>
            <a:off x="7933460" y="457206"/>
            <a:ext cx="3645927" cy="354113"/>
          </a:xfrm>
        </p:spPr>
        <p:txBody>
          <a:bodyPr>
            <a:noAutofit/>
          </a:bodyPr>
          <a:lstStyle>
            <a:lvl1pPr marL="0" indent="0" algn="r">
              <a:spcBef>
                <a:spcPts val="0"/>
              </a:spcBef>
              <a:buNone/>
              <a:defRPr sz="1999" baseline="0">
                <a:solidFill>
                  <a:schemeClr val="accent5"/>
                </a:solidFill>
              </a:defRPr>
            </a:lvl1pPr>
            <a:lvl2pPr marL="0" indent="0">
              <a:spcBef>
                <a:spcPts val="0"/>
              </a:spcBef>
              <a:buNone/>
              <a:defRPr sz="2399"/>
            </a:lvl2pPr>
            <a:lvl3pPr marL="0" indent="0">
              <a:spcBef>
                <a:spcPts val="0"/>
              </a:spcBef>
              <a:buNone/>
              <a:defRPr sz="2399"/>
            </a:lvl3pPr>
            <a:lvl4pPr marL="0" indent="0">
              <a:spcBef>
                <a:spcPts val="0"/>
              </a:spcBef>
              <a:buNone/>
              <a:defRPr sz="2399"/>
            </a:lvl4pPr>
            <a:lvl5pPr marL="0" indent="0">
              <a:spcBef>
                <a:spcPts val="0"/>
              </a:spcBef>
              <a:buNone/>
              <a:defRPr sz="2399"/>
            </a:lvl5pPr>
            <a:lvl6pPr marL="0" indent="0">
              <a:spcBef>
                <a:spcPts val="0"/>
              </a:spcBef>
              <a:buNone/>
              <a:defRPr sz="2399"/>
            </a:lvl6pPr>
            <a:lvl7pPr marL="0" indent="0">
              <a:spcBef>
                <a:spcPts val="0"/>
              </a:spcBef>
              <a:buNone/>
              <a:defRPr sz="2399"/>
            </a:lvl7pPr>
            <a:lvl8pPr marL="0" indent="0">
              <a:spcBef>
                <a:spcPts val="0"/>
              </a:spcBef>
              <a:buNone/>
              <a:defRPr sz="2399"/>
            </a:lvl8pPr>
            <a:lvl9pPr marL="0" indent="0">
              <a:spcBef>
                <a:spcPts val="0"/>
              </a:spcBef>
              <a:buNone/>
              <a:defRPr sz="2399"/>
            </a:lvl9pPr>
          </a:lstStyle>
          <a:p>
            <a:pPr lvl="0"/>
            <a:r>
              <a:rPr lang="zh-CN" altLang="en-US" smtClean="0"/>
              <a:t>单击此处编辑母版文本样式</a:t>
            </a:r>
          </a:p>
        </p:txBody>
      </p:sp>
    </p:spTree>
    <p:extLst>
      <p:ext uri="{BB962C8B-B14F-4D97-AF65-F5344CB8AC3E}">
        <p14:creationId xmlns:p14="http://schemas.microsoft.com/office/powerpoint/2010/main" val="48238575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3" name="Date Placeholder 2">
            <a:extLst>
              <a:ext uri="{FF2B5EF4-FFF2-40B4-BE49-F238E27FC236}">
                <a16:creationId xmlns:a16="http://schemas.microsoft.com/office/drawing/2014/main" xmlns="" id="{3387A910-1312-914F-99B1-248A6389619F}"/>
              </a:ext>
            </a:extLst>
          </p:cNvPr>
          <p:cNvSpPr>
            <a:spLocks noGrp="1"/>
          </p:cNvSpPr>
          <p:nvPr>
            <p:ph type="dt" sz="half" idx="10"/>
          </p:nvPr>
        </p:nvSpPr>
        <p:spPr/>
        <p:txBody>
          <a:bodyPr/>
          <a:lstStyle>
            <a:lvl1pPr>
              <a:defRPr/>
            </a:lvl1pPr>
          </a:lstStyle>
          <a:p>
            <a:pPr>
              <a:defRPr/>
            </a:pPr>
            <a:fld id="{A6C22D0B-A2E4-1B45-8155-33B9B77201DB}" type="datetime4">
              <a:rPr lang="en-US" altLang="zh-CN"/>
              <a:pPr>
                <a:defRPr/>
              </a:pPr>
              <a:t>February 13, 2019</a:t>
            </a:fld>
            <a:endParaRPr lang="en-US" altLang="zh-CN"/>
          </a:p>
        </p:txBody>
      </p:sp>
      <p:sp>
        <p:nvSpPr>
          <p:cNvPr id="4" name="Footer Placeholder 3">
            <a:extLst>
              <a:ext uri="{FF2B5EF4-FFF2-40B4-BE49-F238E27FC236}">
                <a16:creationId xmlns:a16="http://schemas.microsoft.com/office/drawing/2014/main" xmlns="" id="{77E5F3CE-A2CF-6241-8614-E9B16F004568}"/>
              </a:ext>
            </a:extLst>
          </p:cNvPr>
          <p:cNvSpPr>
            <a:spLocks noGrp="1"/>
          </p:cNvSpPr>
          <p:nvPr>
            <p:ph type="ftr" sz="quarter" idx="11"/>
          </p:nvPr>
        </p:nvSpPr>
        <p:spPr/>
        <p:txBody>
          <a:bodyPr/>
          <a:lstStyle>
            <a:lvl1pPr defTabSz="913943">
              <a:defRPr/>
            </a:lvl1pPr>
          </a:lstStyle>
          <a:p>
            <a:pPr>
              <a:defRPr/>
            </a:pPr>
            <a:r>
              <a:rPr lang="en-US"/>
              <a:t>Private | Confidential | Internal Use Only </a:t>
            </a:r>
            <a:endParaRPr/>
          </a:p>
        </p:txBody>
      </p:sp>
    </p:spTree>
    <p:extLst>
      <p:ext uri="{BB962C8B-B14F-4D97-AF65-F5344CB8AC3E}">
        <p14:creationId xmlns:p14="http://schemas.microsoft.com/office/powerpoint/2010/main" val="433359068"/>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p:nvPr>
        </p:nvSpPr>
        <p:spPr>
          <a:xfrm>
            <a:off x="609287" y="521208"/>
            <a:ext cx="10967086" cy="411480"/>
          </a:xfrm>
        </p:spPr>
        <p:txBody>
          <a:bodyPr/>
          <a:lstStyle>
            <a:lvl1pPr>
              <a:defRPr/>
            </a:lvl1pPr>
          </a:lstStyle>
          <a:p>
            <a:r>
              <a:rPr lang="zh-CN" altLang="en-US"/>
              <a:t>单击此处编辑母版标题样式</a:t>
            </a:r>
            <a:endParaRPr/>
          </a:p>
        </p:txBody>
      </p:sp>
      <p:sp>
        <p:nvSpPr>
          <p:cNvPr id="7" name="Text Placeholder 7"/>
          <p:cNvSpPr>
            <a:spLocks noGrp="1"/>
          </p:cNvSpPr>
          <p:nvPr>
            <p:ph type="body" sz="quarter" idx="13"/>
          </p:nvPr>
        </p:nvSpPr>
        <p:spPr>
          <a:xfrm>
            <a:off x="609286" y="934240"/>
            <a:ext cx="10967086" cy="381000"/>
          </a:xfrm>
        </p:spPr>
        <p:txBody>
          <a:bodyPr>
            <a:noAutofit/>
          </a:bodyPr>
          <a:lstStyle>
            <a:lvl1pPr marL="0" indent="0">
              <a:spcBef>
                <a:spcPts val="0"/>
              </a:spcBef>
              <a:buNone/>
              <a:defRPr sz="2399" baseline="0"/>
            </a:lvl1pPr>
            <a:lvl2pPr marL="0" indent="0">
              <a:spcBef>
                <a:spcPts val="0"/>
              </a:spcBef>
              <a:buNone/>
              <a:defRPr sz="2399"/>
            </a:lvl2pPr>
            <a:lvl3pPr marL="0" indent="0">
              <a:spcBef>
                <a:spcPts val="0"/>
              </a:spcBef>
              <a:buNone/>
              <a:defRPr sz="2399"/>
            </a:lvl3pPr>
            <a:lvl4pPr marL="0" indent="0">
              <a:spcBef>
                <a:spcPts val="0"/>
              </a:spcBef>
              <a:buNone/>
              <a:defRPr sz="2399"/>
            </a:lvl4pPr>
            <a:lvl5pPr marL="0" indent="0">
              <a:spcBef>
                <a:spcPts val="0"/>
              </a:spcBef>
              <a:buNone/>
              <a:defRPr sz="2399"/>
            </a:lvl5pPr>
            <a:lvl6pPr marL="0" indent="0">
              <a:spcBef>
                <a:spcPts val="0"/>
              </a:spcBef>
              <a:buNone/>
              <a:defRPr sz="2399"/>
            </a:lvl6pPr>
            <a:lvl7pPr marL="0" indent="0">
              <a:spcBef>
                <a:spcPts val="0"/>
              </a:spcBef>
              <a:buNone/>
              <a:defRPr sz="2399"/>
            </a:lvl7pPr>
            <a:lvl8pPr marL="0" indent="0">
              <a:spcBef>
                <a:spcPts val="0"/>
              </a:spcBef>
              <a:buNone/>
              <a:defRPr sz="2399"/>
            </a:lvl8pPr>
            <a:lvl9pPr marL="0" indent="0">
              <a:spcBef>
                <a:spcPts val="0"/>
              </a:spcBef>
              <a:buNone/>
              <a:defRPr sz="2399"/>
            </a:lvl9pPr>
          </a:lstStyle>
          <a:p>
            <a:pPr lvl="0"/>
            <a:r>
              <a:rPr lang="zh-CN" altLang="en-US"/>
              <a:t>单击此处编辑母版文本样式</a:t>
            </a:r>
          </a:p>
        </p:txBody>
      </p:sp>
      <p:sp>
        <p:nvSpPr>
          <p:cNvPr id="4" name="Date Placeholder 2">
            <a:extLst>
              <a:ext uri="{FF2B5EF4-FFF2-40B4-BE49-F238E27FC236}">
                <a16:creationId xmlns:a16="http://schemas.microsoft.com/office/drawing/2014/main" xmlns="" id="{2F9FD236-8D08-C649-A1EE-F72110E334A4}"/>
              </a:ext>
            </a:extLst>
          </p:cNvPr>
          <p:cNvSpPr>
            <a:spLocks noGrp="1"/>
          </p:cNvSpPr>
          <p:nvPr>
            <p:ph type="dt" sz="half" idx="14"/>
          </p:nvPr>
        </p:nvSpPr>
        <p:spPr/>
        <p:txBody>
          <a:bodyPr/>
          <a:lstStyle>
            <a:lvl1pPr>
              <a:defRPr/>
            </a:lvl1pPr>
          </a:lstStyle>
          <a:p>
            <a:pPr>
              <a:defRPr/>
            </a:pPr>
            <a:fld id="{E2646637-0B02-9B47-B6C5-C9BF6E66A111}" type="datetime4">
              <a:rPr lang="en-US" altLang="zh-CN"/>
              <a:pPr>
                <a:defRPr/>
              </a:pPr>
              <a:t>February 13, 2019</a:t>
            </a:fld>
            <a:endParaRPr lang="en-US" altLang="zh-CN"/>
          </a:p>
        </p:txBody>
      </p:sp>
      <p:sp>
        <p:nvSpPr>
          <p:cNvPr id="5" name="Footer Placeholder 3">
            <a:extLst>
              <a:ext uri="{FF2B5EF4-FFF2-40B4-BE49-F238E27FC236}">
                <a16:creationId xmlns:a16="http://schemas.microsoft.com/office/drawing/2014/main" xmlns="" id="{21C429BD-E33D-A847-B875-2EE58019197C}"/>
              </a:ext>
            </a:extLst>
          </p:cNvPr>
          <p:cNvSpPr>
            <a:spLocks noGrp="1"/>
          </p:cNvSpPr>
          <p:nvPr>
            <p:ph type="ftr" sz="quarter" idx="15"/>
          </p:nvPr>
        </p:nvSpPr>
        <p:spPr/>
        <p:txBody>
          <a:bodyPr/>
          <a:lstStyle>
            <a:lvl1pPr defTabSz="913943">
              <a:defRPr/>
            </a:lvl1pPr>
          </a:lstStyle>
          <a:p>
            <a:pPr>
              <a:defRPr/>
            </a:pPr>
            <a:r>
              <a:rPr lang="en-US"/>
              <a:t>Private | Confidential | Internal Use Only </a:t>
            </a:r>
            <a:endParaRPr/>
          </a:p>
        </p:txBody>
      </p:sp>
    </p:spTree>
    <p:extLst>
      <p:ext uri="{BB962C8B-B14F-4D97-AF65-F5344CB8AC3E}">
        <p14:creationId xmlns:p14="http://schemas.microsoft.com/office/powerpoint/2010/main" val="1348808899"/>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B923BA6-4A1A-AB40-8FC7-034266AC3BC1}"/>
              </a:ext>
            </a:extLst>
          </p:cNvPr>
          <p:cNvSpPr>
            <a:spLocks noGrp="1"/>
          </p:cNvSpPr>
          <p:nvPr>
            <p:ph type="dt" sz="half" idx="10"/>
          </p:nvPr>
        </p:nvSpPr>
        <p:spPr/>
        <p:txBody>
          <a:bodyPr/>
          <a:lstStyle>
            <a:lvl1pPr>
              <a:defRPr/>
            </a:lvl1pPr>
          </a:lstStyle>
          <a:p>
            <a:pPr>
              <a:defRPr/>
            </a:pPr>
            <a:fld id="{D494F93E-D3D1-8E41-9ECB-41BFEB85F3EC}" type="datetime4">
              <a:rPr lang="en-US" altLang="zh-CN"/>
              <a:pPr>
                <a:defRPr/>
              </a:pPr>
              <a:t>February 13, 2019</a:t>
            </a:fld>
            <a:endParaRPr lang="en-US" altLang="zh-CN"/>
          </a:p>
        </p:txBody>
      </p:sp>
      <p:sp>
        <p:nvSpPr>
          <p:cNvPr id="3" name="Footer Placeholder 2">
            <a:extLst>
              <a:ext uri="{FF2B5EF4-FFF2-40B4-BE49-F238E27FC236}">
                <a16:creationId xmlns:a16="http://schemas.microsoft.com/office/drawing/2014/main" xmlns="" id="{EA1FA364-3252-F44E-B4D3-B4A0D3F2B752}"/>
              </a:ext>
            </a:extLst>
          </p:cNvPr>
          <p:cNvSpPr>
            <a:spLocks noGrp="1"/>
          </p:cNvSpPr>
          <p:nvPr>
            <p:ph type="ftr" sz="quarter" idx="11"/>
          </p:nvPr>
        </p:nvSpPr>
        <p:spPr/>
        <p:txBody>
          <a:bodyPr/>
          <a:lstStyle>
            <a:lvl1pPr defTabSz="913943">
              <a:defRPr/>
            </a:lvl1pPr>
          </a:lstStyle>
          <a:p>
            <a:pPr>
              <a:defRPr/>
            </a:pPr>
            <a:r>
              <a:rPr lang="en-US"/>
              <a:t>Private | Confidential | Internal Use Only </a:t>
            </a:r>
            <a:endParaRPr/>
          </a:p>
        </p:txBody>
      </p:sp>
    </p:spTree>
    <p:extLst>
      <p:ext uri="{BB962C8B-B14F-4D97-AF65-F5344CB8AC3E}">
        <p14:creationId xmlns:p14="http://schemas.microsoft.com/office/powerpoint/2010/main" val="593787761"/>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A Wheel White Logo">
    <p:spTree>
      <p:nvGrpSpPr>
        <p:cNvPr id="1" name=""/>
        <p:cNvGrpSpPr/>
        <p:nvPr/>
      </p:nvGrpSpPr>
      <p:grpSpPr>
        <a:xfrm>
          <a:off x="0" y="0"/>
          <a:ext cx="0" cy="0"/>
          <a:chOff x="0" y="0"/>
          <a:chExt cx="0" cy="0"/>
        </a:xfrm>
      </p:grpSpPr>
      <p:pic>
        <p:nvPicPr>
          <p:cNvPr id="3" name="Picture 5"/>
          <p:cNvPicPr>
            <a:picLocks noChangeAspect="1"/>
          </p:cNvPicPr>
          <p:nvPr userDrawn="1"/>
        </p:nvPicPr>
        <p:blipFill>
          <a:blip r:embed="rId2">
            <a:extLst>
              <a:ext uri="{28A0092B-C50C-407E-A947-70E740481C1C}">
                <a14:useLocalDpi xmlns:a14="http://schemas.microsoft.com/office/drawing/2010/main" val="0"/>
              </a:ext>
            </a:extLst>
          </a:blip>
          <a:srcRect l="53" t="139" r="1358" b="10559"/>
          <a:stretch>
            <a:fillRect/>
          </a:stretch>
        </p:blipFill>
        <p:spPr bwMode="auto">
          <a:xfrm flipH="1">
            <a:off x="0" y="125413"/>
            <a:ext cx="12196763" cy="690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普惠互联 Everyone 拷贝.png" descr="普惠互联 Everyone 拷贝.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8013" y="6248400"/>
            <a:ext cx="1385887"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5" name="Date Placeholder 2">
            <a:extLst>
              <a:ext uri="{FF2B5EF4-FFF2-40B4-BE49-F238E27FC236}">
                <a16:creationId xmlns:a16="http://schemas.microsoft.com/office/drawing/2014/main" xmlns="" id="{59546DC4-B24F-9344-8225-E769FC0439A1}"/>
              </a:ext>
            </a:extLst>
          </p:cNvPr>
          <p:cNvSpPr>
            <a:spLocks noGrp="1"/>
          </p:cNvSpPr>
          <p:nvPr>
            <p:ph type="dt" sz="half" idx="10"/>
          </p:nvPr>
        </p:nvSpPr>
        <p:spPr/>
        <p:txBody>
          <a:bodyPr/>
          <a:lstStyle>
            <a:lvl1pPr>
              <a:defRPr/>
            </a:lvl1pPr>
          </a:lstStyle>
          <a:p>
            <a:pPr>
              <a:defRPr/>
            </a:pPr>
            <a:fld id="{8B6134BA-6726-F549-971E-920837814428}" type="datetime4">
              <a:rPr lang="en-US" altLang="zh-CN"/>
              <a:pPr>
                <a:defRPr/>
              </a:pPr>
              <a:t>February 13, 2019</a:t>
            </a:fld>
            <a:endParaRPr lang="en-US" altLang="zh-CN"/>
          </a:p>
        </p:txBody>
      </p:sp>
      <p:sp>
        <p:nvSpPr>
          <p:cNvPr id="6" name="Footer Placeholder 3">
            <a:extLst>
              <a:ext uri="{FF2B5EF4-FFF2-40B4-BE49-F238E27FC236}">
                <a16:creationId xmlns:a16="http://schemas.microsoft.com/office/drawing/2014/main" xmlns="" id="{8347EC7B-3D53-C740-9392-DC5A011D2958}"/>
              </a:ext>
            </a:extLst>
          </p:cNvPr>
          <p:cNvSpPr>
            <a:spLocks noGrp="1"/>
          </p:cNvSpPr>
          <p:nvPr>
            <p:ph type="ftr" sz="quarter" idx="11"/>
          </p:nvPr>
        </p:nvSpPr>
        <p:spPr/>
        <p:txBody>
          <a:bodyPr/>
          <a:lstStyle>
            <a:lvl1pPr defTabSz="913943">
              <a:defRPr/>
            </a:lvl1pPr>
          </a:lstStyle>
          <a:p>
            <a:pPr>
              <a:defRPr/>
            </a:pPr>
            <a:r>
              <a:rPr lang="en-US"/>
              <a:t>Private | Confidential | Internal Use Only </a:t>
            </a:r>
          </a:p>
        </p:txBody>
      </p:sp>
    </p:spTree>
    <p:extLst>
      <p:ext uri="{BB962C8B-B14F-4D97-AF65-F5344CB8AC3E}">
        <p14:creationId xmlns:p14="http://schemas.microsoft.com/office/powerpoint/2010/main" val="434391518"/>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smtClean="0"/>
              <a:t>单击此处编辑母版标题样式</a:t>
            </a:r>
            <a:endParaRPr/>
          </a:p>
        </p:txBody>
      </p:sp>
      <p:sp>
        <p:nvSpPr>
          <p:cNvPr id="3" name="Date Placeholder 2">
            <a:extLst>
              <a:ext uri="{FF2B5EF4-FFF2-40B4-BE49-F238E27FC236}">
                <a16:creationId xmlns:a16="http://schemas.microsoft.com/office/drawing/2014/main" xmlns="" id="{8F753983-D340-6E4B-AAF3-DB39A50E8330}"/>
              </a:ext>
            </a:extLst>
          </p:cNvPr>
          <p:cNvSpPr>
            <a:spLocks noGrp="1"/>
          </p:cNvSpPr>
          <p:nvPr>
            <p:ph type="dt" sz="half" idx="10"/>
          </p:nvPr>
        </p:nvSpPr>
        <p:spPr/>
        <p:txBody>
          <a:bodyPr/>
          <a:lstStyle>
            <a:lvl1pPr>
              <a:defRPr/>
            </a:lvl1pPr>
          </a:lstStyle>
          <a:p>
            <a:pPr>
              <a:defRPr/>
            </a:pPr>
            <a:fld id="{076FFE04-91B1-1F48-A943-B509BA5F0B73}" type="datetime4">
              <a:rPr lang="en-US" altLang="zh-CN"/>
              <a:pPr>
                <a:defRPr/>
              </a:pPr>
              <a:t>February 13, 2019</a:t>
            </a:fld>
            <a:endParaRPr lang="en-US" altLang="zh-CN"/>
          </a:p>
        </p:txBody>
      </p:sp>
      <p:sp>
        <p:nvSpPr>
          <p:cNvPr id="4" name="Footer Placeholder 3">
            <a:extLst>
              <a:ext uri="{FF2B5EF4-FFF2-40B4-BE49-F238E27FC236}">
                <a16:creationId xmlns:a16="http://schemas.microsoft.com/office/drawing/2014/main" xmlns="" id="{2CF019BC-CE20-874D-B024-EDB91B42BC54}"/>
              </a:ext>
            </a:extLst>
          </p:cNvPr>
          <p:cNvSpPr>
            <a:spLocks noGrp="1"/>
          </p:cNvSpPr>
          <p:nvPr>
            <p:ph type="ftr" sz="quarter" idx="11"/>
          </p:nvPr>
        </p:nvSpPr>
        <p:spPr/>
        <p:txBody>
          <a:bodyPr/>
          <a:lstStyle>
            <a:lvl1pPr defTabSz="913943">
              <a:defRPr/>
            </a:lvl1pPr>
          </a:lstStyle>
          <a:p>
            <a:pPr>
              <a:defRPr/>
            </a:pPr>
            <a:r>
              <a:rPr lang="en-US"/>
              <a:t>Private | Confidential | Internal Use Only </a:t>
            </a:r>
            <a:endParaRPr/>
          </a:p>
        </p:txBody>
      </p:sp>
    </p:spTree>
    <p:extLst>
      <p:ext uri="{BB962C8B-B14F-4D97-AF65-F5344CB8AC3E}">
        <p14:creationId xmlns:p14="http://schemas.microsoft.com/office/powerpoint/2010/main" val="706532825"/>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p:nvPr>
        </p:nvSpPr>
        <p:spPr>
          <a:xfrm>
            <a:off x="609287" y="521208"/>
            <a:ext cx="10967086" cy="411480"/>
          </a:xfrm>
        </p:spPr>
        <p:txBody>
          <a:bodyPr/>
          <a:lstStyle>
            <a:lvl1pPr>
              <a:defRPr/>
            </a:lvl1pPr>
          </a:lstStyle>
          <a:p>
            <a:r>
              <a:rPr lang="zh-CN" altLang="en-US" smtClean="0"/>
              <a:t>单击此处编辑母版标题样式</a:t>
            </a:r>
            <a:endParaRPr/>
          </a:p>
        </p:txBody>
      </p:sp>
      <p:sp>
        <p:nvSpPr>
          <p:cNvPr id="7" name="Text Placeholder 7"/>
          <p:cNvSpPr>
            <a:spLocks noGrp="1"/>
          </p:cNvSpPr>
          <p:nvPr>
            <p:ph type="body" sz="quarter" idx="13"/>
          </p:nvPr>
        </p:nvSpPr>
        <p:spPr>
          <a:xfrm>
            <a:off x="609286" y="934240"/>
            <a:ext cx="10967086" cy="381000"/>
          </a:xfrm>
        </p:spPr>
        <p:txBody>
          <a:bodyPr>
            <a:noAutofit/>
          </a:bodyPr>
          <a:lstStyle>
            <a:lvl1pPr marL="0" indent="0">
              <a:spcBef>
                <a:spcPts val="0"/>
              </a:spcBef>
              <a:buNone/>
              <a:defRPr sz="2399" baseline="0"/>
            </a:lvl1pPr>
            <a:lvl2pPr marL="0" indent="0">
              <a:spcBef>
                <a:spcPts val="0"/>
              </a:spcBef>
              <a:buNone/>
              <a:defRPr sz="2399"/>
            </a:lvl2pPr>
            <a:lvl3pPr marL="0" indent="0">
              <a:spcBef>
                <a:spcPts val="0"/>
              </a:spcBef>
              <a:buNone/>
              <a:defRPr sz="2399"/>
            </a:lvl3pPr>
            <a:lvl4pPr marL="0" indent="0">
              <a:spcBef>
                <a:spcPts val="0"/>
              </a:spcBef>
              <a:buNone/>
              <a:defRPr sz="2399"/>
            </a:lvl4pPr>
            <a:lvl5pPr marL="0" indent="0">
              <a:spcBef>
                <a:spcPts val="0"/>
              </a:spcBef>
              <a:buNone/>
              <a:defRPr sz="2399"/>
            </a:lvl5pPr>
            <a:lvl6pPr marL="0" indent="0">
              <a:spcBef>
                <a:spcPts val="0"/>
              </a:spcBef>
              <a:buNone/>
              <a:defRPr sz="2399"/>
            </a:lvl6pPr>
            <a:lvl7pPr marL="0" indent="0">
              <a:spcBef>
                <a:spcPts val="0"/>
              </a:spcBef>
              <a:buNone/>
              <a:defRPr sz="2399"/>
            </a:lvl7pPr>
            <a:lvl8pPr marL="0" indent="0">
              <a:spcBef>
                <a:spcPts val="0"/>
              </a:spcBef>
              <a:buNone/>
              <a:defRPr sz="2399"/>
            </a:lvl8pPr>
            <a:lvl9pPr marL="0" indent="0">
              <a:spcBef>
                <a:spcPts val="0"/>
              </a:spcBef>
              <a:buNone/>
              <a:defRPr sz="2399"/>
            </a:lvl9pPr>
          </a:lstStyle>
          <a:p>
            <a:pPr lvl="0"/>
            <a:r>
              <a:rPr lang="zh-CN" altLang="en-US" smtClean="0"/>
              <a:t>单击此处编辑母版文本样式</a:t>
            </a:r>
          </a:p>
        </p:txBody>
      </p:sp>
      <p:sp>
        <p:nvSpPr>
          <p:cNvPr id="4" name="Date Placeholder 2">
            <a:extLst>
              <a:ext uri="{FF2B5EF4-FFF2-40B4-BE49-F238E27FC236}">
                <a16:creationId xmlns:a16="http://schemas.microsoft.com/office/drawing/2014/main" xmlns="" id="{61D78A49-5DDC-D849-94F8-FDA98D9A77C3}"/>
              </a:ext>
            </a:extLst>
          </p:cNvPr>
          <p:cNvSpPr>
            <a:spLocks noGrp="1"/>
          </p:cNvSpPr>
          <p:nvPr>
            <p:ph type="dt" sz="half" idx="14"/>
          </p:nvPr>
        </p:nvSpPr>
        <p:spPr/>
        <p:txBody>
          <a:bodyPr/>
          <a:lstStyle>
            <a:lvl1pPr>
              <a:defRPr/>
            </a:lvl1pPr>
          </a:lstStyle>
          <a:p>
            <a:pPr>
              <a:defRPr/>
            </a:pPr>
            <a:fld id="{9C3F272D-8C93-B34E-AA97-C664375EFC84}" type="datetime4">
              <a:rPr lang="en-US" altLang="zh-CN"/>
              <a:pPr>
                <a:defRPr/>
              </a:pPr>
              <a:t>February 13, 2019</a:t>
            </a:fld>
            <a:endParaRPr lang="en-US" altLang="zh-CN"/>
          </a:p>
        </p:txBody>
      </p:sp>
      <p:sp>
        <p:nvSpPr>
          <p:cNvPr id="5" name="Footer Placeholder 3">
            <a:extLst>
              <a:ext uri="{FF2B5EF4-FFF2-40B4-BE49-F238E27FC236}">
                <a16:creationId xmlns:a16="http://schemas.microsoft.com/office/drawing/2014/main" xmlns="" id="{3B30BB64-D763-C341-A5E3-87049C46728A}"/>
              </a:ext>
            </a:extLst>
          </p:cNvPr>
          <p:cNvSpPr>
            <a:spLocks noGrp="1"/>
          </p:cNvSpPr>
          <p:nvPr>
            <p:ph type="ftr" sz="quarter" idx="15"/>
          </p:nvPr>
        </p:nvSpPr>
        <p:spPr/>
        <p:txBody>
          <a:bodyPr/>
          <a:lstStyle>
            <a:lvl1pPr defTabSz="913943">
              <a:defRPr/>
            </a:lvl1pPr>
          </a:lstStyle>
          <a:p>
            <a:pPr>
              <a:defRPr/>
            </a:pPr>
            <a:r>
              <a:rPr lang="en-US"/>
              <a:t>Private | Confidential | Internal Use Only </a:t>
            </a:r>
            <a:endParaRPr/>
          </a:p>
        </p:txBody>
      </p:sp>
    </p:spTree>
    <p:extLst>
      <p:ext uri="{BB962C8B-B14F-4D97-AF65-F5344CB8AC3E}">
        <p14:creationId xmlns:p14="http://schemas.microsoft.com/office/powerpoint/2010/main" val="1260105512"/>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65A90D7-5D73-1043-98CA-216DC40599B2}"/>
              </a:ext>
            </a:extLst>
          </p:cNvPr>
          <p:cNvSpPr>
            <a:spLocks noGrp="1"/>
          </p:cNvSpPr>
          <p:nvPr>
            <p:ph type="dt" sz="half" idx="10"/>
          </p:nvPr>
        </p:nvSpPr>
        <p:spPr/>
        <p:txBody>
          <a:bodyPr/>
          <a:lstStyle>
            <a:lvl1pPr>
              <a:defRPr/>
            </a:lvl1pPr>
          </a:lstStyle>
          <a:p>
            <a:pPr>
              <a:defRPr/>
            </a:pPr>
            <a:fld id="{CF41DF6D-31AE-5A44-8939-B6CF93B585BB}" type="datetime4">
              <a:rPr lang="en-US" altLang="zh-CN"/>
              <a:pPr>
                <a:defRPr/>
              </a:pPr>
              <a:t>February 13, 2019</a:t>
            </a:fld>
            <a:endParaRPr lang="en-US" altLang="zh-CN"/>
          </a:p>
        </p:txBody>
      </p:sp>
      <p:sp>
        <p:nvSpPr>
          <p:cNvPr id="3" name="Footer Placeholder 2">
            <a:extLst>
              <a:ext uri="{FF2B5EF4-FFF2-40B4-BE49-F238E27FC236}">
                <a16:creationId xmlns:a16="http://schemas.microsoft.com/office/drawing/2014/main" xmlns="" id="{3BEB810E-0046-1B40-82D8-1B1D7B849E90}"/>
              </a:ext>
            </a:extLst>
          </p:cNvPr>
          <p:cNvSpPr>
            <a:spLocks noGrp="1"/>
          </p:cNvSpPr>
          <p:nvPr>
            <p:ph type="ftr" sz="quarter" idx="11"/>
          </p:nvPr>
        </p:nvSpPr>
        <p:spPr/>
        <p:txBody>
          <a:bodyPr/>
          <a:lstStyle>
            <a:lvl1pPr defTabSz="913943">
              <a:defRPr/>
            </a:lvl1pPr>
          </a:lstStyle>
          <a:p>
            <a:pPr>
              <a:defRPr/>
            </a:pPr>
            <a:r>
              <a:rPr lang="en-US"/>
              <a:t>Private | Confidential | Internal Use Only </a:t>
            </a:r>
            <a:endParaRPr/>
          </a:p>
        </p:txBody>
      </p:sp>
    </p:spTree>
    <p:extLst>
      <p:ext uri="{BB962C8B-B14F-4D97-AF65-F5344CB8AC3E}">
        <p14:creationId xmlns:p14="http://schemas.microsoft.com/office/powerpoint/2010/main" val="109613470"/>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xmlns="" id="{B3256FD1-DEA2-A34C-80FE-ABDA516414DE}"/>
              </a:ext>
            </a:extLst>
          </p:cNvPr>
          <p:cNvSpPr/>
          <p:nvPr/>
        </p:nvSpPr>
        <p:spPr bwMode="blackWhite">
          <a:xfrm>
            <a:off x="608013" y="608013"/>
            <a:ext cx="10968037"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26" eaLnBrk="1" fontAlgn="auto" hangingPunct="1">
              <a:lnSpc>
                <a:spcPct val="90000"/>
              </a:lnSpc>
              <a:spcBef>
                <a:spcPts val="0"/>
              </a:spcBef>
              <a:spcAft>
                <a:spcPts val="0"/>
              </a:spcAft>
              <a:defRPr/>
            </a:pPr>
            <a:endParaRPr kumimoji="0" sz="1799">
              <a:solidFill>
                <a:prstClr val="white"/>
              </a:solidFill>
            </a:endParaRPr>
          </a:p>
        </p:txBody>
      </p:sp>
      <p:sp>
        <p:nvSpPr>
          <p:cNvPr id="2" name="Title 1"/>
          <p:cNvSpPr>
            <a:spLocks noGrp="1"/>
          </p:cNvSpPr>
          <p:nvPr>
            <p:ph type="title"/>
          </p:nvPr>
        </p:nvSpPr>
        <p:spPr>
          <a:xfrm>
            <a:off x="988755" y="990602"/>
            <a:ext cx="8225868" cy="603857"/>
          </a:xfrm>
        </p:spPr>
        <p:txBody>
          <a:bodyPr/>
          <a:lstStyle>
            <a:lvl1pPr>
              <a:lnSpc>
                <a:spcPct val="90000"/>
              </a:lnSpc>
              <a:defRPr sz="3999">
                <a:solidFill>
                  <a:schemeClr val="bg1"/>
                </a:solidFill>
              </a:defRPr>
            </a:lvl1pPr>
          </a:lstStyle>
          <a:p>
            <a:r>
              <a:rPr lang="zh-CN" altLang="en-US" smtClean="0"/>
              <a:t>单击此处编辑母版标题样式</a:t>
            </a:r>
            <a:endParaRPr dirty="0"/>
          </a:p>
        </p:txBody>
      </p:sp>
      <p:sp>
        <p:nvSpPr>
          <p:cNvPr id="3" name="Text Placeholder 2"/>
          <p:cNvSpPr>
            <a:spLocks noGrp="1"/>
          </p:cNvSpPr>
          <p:nvPr>
            <p:ph type="body" idx="1"/>
          </p:nvPr>
        </p:nvSpPr>
        <p:spPr>
          <a:xfrm>
            <a:off x="988756" y="1600885"/>
            <a:ext cx="8225868" cy="533400"/>
          </a:xfrm>
        </p:spPr>
        <p:txBody>
          <a:bodyPr>
            <a:noAutofit/>
          </a:bodyPr>
          <a:lstStyle>
            <a:lvl1pPr marL="0" indent="0">
              <a:spcBef>
                <a:spcPts val="0"/>
              </a:spcBef>
              <a:buNone/>
              <a:defRPr sz="3199">
                <a:solidFill>
                  <a:schemeClr val="bg1"/>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zh-CN" altLang="en-US" smtClean="0"/>
              <a:t>单击此处编辑母版文本样式</a:t>
            </a:r>
          </a:p>
        </p:txBody>
      </p:sp>
      <p:sp>
        <p:nvSpPr>
          <p:cNvPr id="5" name="Date Placeholder 3">
            <a:extLst>
              <a:ext uri="{FF2B5EF4-FFF2-40B4-BE49-F238E27FC236}">
                <a16:creationId xmlns:a16="http://schemas.microsoft.com/office/drawing/2014/main" xmlns="" id="{CA0D6DA1-685C-C346-A0AB-183D371F3471}"/>
              </a:ext>
            </a:extLst>
          </p:cNvPr>
          <p:cNvSpPr>
            <a:spLocks noGrp="1"/>
          </p:cNvSpPr>
          <p:nvPr>
            <p:ph type="dt" sz="half" idx="10"/>
          </p:nvPr>
        </p:nvSpPr>
        <p:spPr/>
        <p:txBody>
          <a:bodyPr/>
          <a:lstStyle>
            <a:lvl1pPr>
              <a:defRPr/>
            </a:lvl1pPr>
          </a:lstStyle>
          <a:p>
            <a:pPr>
              <a:defRPr/>
            </a:pPr>
            <a:fld id="{E7AB7C61-076C-2E45-9278-03D1282BC8D9}" type="datetime4">
              <a:rPr lang="en-US" altLang="zh-CN"/>
              <a:pPr>
                <a:defRPr/>
              </a:pPr>
              <a:t>February 13, 2019</a:t>
            </a:fld>
            <a:endParaRPr lang="en-US" altLang="zh-CN"/>
          </a:p>
        </p:txBody>
      </p:sp>
      <p:sp>
        <p:nvSpPr>
          <p:cNvPr id="6" name="Footer Placeholder 4">
            <a:extLst>
              <a:ext uri="{FF2B5EF4-FFF2-40B4-BE49-F238E27FC236}">
                <a16:creationId xmlns:a16="http://schemas.microsoft.com/office/drawing/2014/main" xmlns="" id="{3DAA0F8B-E6B9-C14E-9B3D-E8973531ACA5}"/>
              </a:ext>
            </a:extLst>
          </p:cNvPr>
          <p:cNvSpPr>
            <a:spLocks noGrp="1"/>
          </p:cNvSpPr>
          <p:nvPr>
            <p:ph type="ftr" sz="quarter" idx="11"/>
          </p:nvPr>
        </p:nvSpPr>
        <p:spPr/>
        <p:txBody>
          <a:bodyPr/>
          <a:lstStyle>
            <a:lvl1pPr defTabSz="913943">
              <a:defRPr/>
            </a:lvl1pPr>
          </a:lstStyle>
          <a:p>
            <a:pPr>
              <a:defRPr/>
            </a:pPr>
            <a:r>
              <a:rPr lang="en-US"/>
              <a:t>Private | Confidential | Internal Use Only </a:t>
            </a:r>
            <a:endParaRPr/>
          </a:p>
        </p:txBody>
      </p:sp>
    </p:spTree>
    <p:extLst>
      <p:ext uri="{BB962C8B-B14F-4D97-AF65-F5344CB8AC3E}">
        <p14:creationId xmlns:p14="http://schemas.microsoft.com/office/powerpoint/2010/main" val="1880104811"/>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pic>
        <p:nvPicPr>
          <p:cNvPr id="6" name="普惠互联 Everyone 拷贝.png" descr="普惠互联 Everyone 拷贝.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8013" y="457200"/>
            <a:ext cx="3770312"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2" name="Title 1"/>
          <p:cNvSpPr>
            <a:spLocks noGrp="1"/>
          </p:cNvSpPr>
          <p:nvPr>
            <p:ph type="title"/>
          </p:nvPr>
        </p:nvSpPr>
        <p:spPr>
          <a:xfrm>
            <a:off x="609287" y="2667000"/>
            <a:ext cx="9139238" cy="2286000"/>
          </a:xfrm>
        </p:spPr>
        <p:txBody>
          <a:bodyPr anchor="b"/>
          <a:lstStyle>
            <a:lvl1pPr>
              <a:lnSpc>
                <a:spcPct val="80000"/>
              </a:lnSpc>
              <a:defRPr sz="7998"/>
            </a:lvl1pPr>
          </a:lstStyle>
          <a:p>
            <a:r>
              <a:rPr lang="en-US"/>
              <a:t>Click to edit Master title style</a:t>
            </a:r>
            <a:endParaRPr dirty="0"/>
          </a:p>
        </p:txBody>
      </p:sp>
      <p:sp>
        <p:nvSpPr>
          <p:cNvPr id="10" name="Text Placeholder 9"/>
          <p:cNvSpPr>
            <a:spLocks noGrp="1"/>
          </p:cNvSpPr>
          <p:nvPr>
            <p:ph type="body" sz="quarter" idx="13"/>
          </p:nvPr>
        </p:nvSpPr>
        <p:spPr>
          <a:xfrm>
            <a:off x="607855" y="4939702"/>
            <a:ext cx="9139238" cy="699107"/>
          </a:xfrm>
        </p:spPr>
        <p:txBody>
          <a:bodyPr>
            <a:noAutofit/>
          </a:bodyPr>
          <a:lstStyle>
            <a:lvl1pPr marL="0" indent="0">
              <a:spcBef>
                <a:spcPts val="0"/>
              </a:spcBef>
              <a:buFontTx/>
              <a:buNone/>
              <a:defRPr sz="4399"/>
            </a:lvl1pPr>
            <a:lvl2pPr marL="0" indent="0">
              <a:spcBef>
                <a:spcPts val="0"/>
              </a:spcBef>
              <a:buFontTx/>
              <a:buNone/>
              <a:defRPr sz="1999"/>
            </a:lvl2pPr>
            <a:lvl3pPr marL="0" indent="0">
              <a:spcBef>
                <a:spcPts val="0"/>
              </a:spcBef>
              <a:buFontTx/>
              <a:buNone/>
              <a:defRPr sz="1999"/>
            </a:lvl3pPr>
            <a:lvl4pPr marL="0" indent="0">
              <a:spcBef>
                <a:spcPts val="0"/>
              </a:spcBef>
              <a:buFontTx/>
              <a:buNone/>
              <a:defRPr sz="1999"/>
            </a:lvl4pPr>
            <a:lvl5pPr marL="0" indent="0">
              <a:spcBef>
                <a:spcPts val="0"/>
              </a:spcBef>
              <a:buFontTx/>
              <a:buNone/>
              <a:defRPr sz="1999"/>
            </a:lvl5pPr>
            <a:lvl6pPr marL="0" indent="0">
              <a:spcBef>
                <a:spcPts val="0"/>
              </a:spcBef>
              <a:buFontTx/>
              <a:buNone/>
              <a:defRPr sz="1999"/>
            </a:lvl6pPr>
            <a:lvl7pPr marL="0" indent="0">
              <a:spcBef>
                <a:spcPts val="0"/>
              </a:spcBef>
              <a:buFontTx/>
              <a:buNone/>
              <a:defRPr sz="1999"/>
            </a:lvl7pPr>
            <a:lvl8pPr marL="0" indent="0">
              <a:spcBef>
                <a:spcPts val="0"/>
              </a:spcBef>
              <a:buFontTx/>
              <a:buNone/>
              <a:defRPr sz="1999"/>
            </a:lvl8pPr>
            <a:lvl9pPr marL="0" indent="0">
              <a:spcBef>
                <a:spcPts val="0"/>
              </a:spcBef>
              <a:buFontTx/>
              <a:buNone/>
              <a:defRPr sz="1999"/>
            </a:lvl9pPr>
          </a:lstStyle>
          <a:p>
            <a:pPr lvl="0"/>
            <a:r>
              <a:rPr lang="en-US"/>
              <a:t>Click to edit Master text styles</a:t>
            </a:r>
          </a:p>
        </p:txBody>
      </p:sp>
      <p:sp>
        <p:nvSpPr>
          <p:cNvPr id="11" name="Text Placeholder 9"/>
          <p:cNvSpPr>
            <a:spLocks noGrp="1"/>
          </p:cNvSpPr>
          <p:nvPr>
            <p:ph type="body" sz="quarter" idx="14"/>
          </p:nvPr>
        </p:nvSpPr>
        <p:spPr>
          <a:xfrm>
            <a:off x="607855" y="5791200"/>
            <a:ext cx="9139238" cy="457200"/>
          </a:xfrm>
        </p:spPr>
        <p:txBody>
          <a:bodyPr>
            <a:noAutofit/>
          </a:bodyPr>
          <a:lstStyle>
            <a:lvl1pPr marL="0" indent="0">
              <a:spcBef>
                <a:spcPts val="0"/>
              </a:spcBef>
              <a:buFontTx/>
              <a:buNone/>
              <a:defRPr sz="2799"/>
            </a:lvl1pPr>
            <a:lvl2pPr marL="0" indent="0">
              <a:spcBef>
                <a:spcPts val="0"/>
              </a:spcBef>
              <a:buFontTx/>
              <a:buNone/>
              <a:defRPr sz="1999"/>
            </a:lvl2pPr>
            <a:lvl3pPr marL="0" indent="0">
              <a:spcBef>
                <a:spcPts val="0"/>
              </a:spcBef>
              <a:buFontTx/>
              <a:buNone/>
              <a:defRPr sz="1999"/>
            </a:lvl3pPr>
            <a:lvl4pPr marL="0" indent="0">
              <a:spcBef>
                <a:spcPts val="0"/>
              </a:spcBef>
              <a:buFontTx/>
              <a:buNone/>
              <a:defRPr sz="1999"/>
            </a:lvl4pPr>
            <a:lvl5pPr marL="0" indent="0">
              <a:spcBef>
                <a:spcPts val="0"/>
              </a:spcBef>
              <a:buFontTx/>
              <a:buNone/>
              <a:defRPr sz="1999"/>
            </a:lvl5pPr>
            <a:lvl6pPr marL="0" indent="0">
              <a:spcBef>
                <a:spcPts val="0"/>
              </a:spcBef>
              <a:buFontTx/>
              <a:buNone/>
              <a:defRPr sz="1999"/>
            </a:lvl6pPr>
            <a:lvl7pPr marL="0" indent="0">
              <a:spcBef>
                <a:spcPts val="0"/>
              </a:spcBef>
              <a:buFontTx/>
              <a:buNone/>
              <a:defRPr sz="1999"/>
            </a:lvl7pPr>
            <a:lvl8pPr marL="0" indent="0">
              <a:spcBef>
                <a:spcPts val="0"/>
              </a:spcBef>
              <a:buFontTx/>
              <a:buNone/>
              <a:defRPr sz="1999"/>
            </a:lvl8pPr>
            <a:lvl9pPr marL="0" indent="0">
              <a:spcBef>
                <a:spcPts val="0"/>
              </a:spcBef>
              <a:buFontTx/>
              <a:buNone/>
              <a:defRPr sz="1999"/>
            </a:lvl9pPr>
          </a:lstStyle>
          <a:p>
            <a:pPr lvl="0"/>
            <a:r>
              <a:rPr lang="en-US"/>
              <a:t>Click to edit Master text styles</a:t>
            </a:r>
          </a:p>
        </p:txBody>
      </p:sp>
      <p:sp>
        <p:nvSpPr>
          <p:cNvPr id="12" name="Text Placeholder 7"/>
          <p:cNvSpPr>
            <a:spLocks noGrp="1"/>
          </p:cNvSpPr>
          <p:nvPr>
            <p:ph type="body" sz="quarter" idx="15"/>
          </p:nvPr>
        </p:nvSpPr>
        <p:spPr>
          <a:xfrm>
            <a:off x="7933460" y="457206"/>
            <a:ext cx="3645927" cy="354113"/>
          </a:xfrm>
        </p:spPr>
        <p:txBody>
          <a:bodyPr>
            <a:noAutofit/>
          </a:bodyPr>
          <a:lstStyle>
            <a:lvl1pPr marL="0" indent="0" algn="r">
              <a:spcBef>
                <a:spcPts val="0"/>
              </a:spcBef>
              <a:buNone/>
              <a:defRPr sz="1999" baseline="0">
                <a:solidFill>
                  <a:schemeClr val="accent5"/>
                </a:solidFill>
              </a:defRPr>
            </a:lvl1pPr>
            <a:lvl2pPr marL="0" indent="0">
              <a:spcBef>
                <a:spcPts val="0"/>
              </a:spcBef>
              <a:buNone/>
              <a:defRPr sz="2399"/>
            </a:lvl2pPr>
            <a:lvl3pPr marL="0" indent="0">
              <a:spcBef>
                <a:spcPts val="0"/>
              </a:spcBef>
              <a:buNone/>
              <a:defRPr sz="2399"/>
            </a:lvl3pPr>
            <a:lvl4pPr marL="0" indent="0">
              <a:spcBef>
                <a:spcPts val="0"/>
              </a:spcBef>
              <a:buNone/>
              <a:defRPr sz="2399"/>
            </a:lvl4pPr>
            <a:lvl5pPr marL="0" indent="0">
              <a:spcBef>
                <a:spcPts val="0"/>
              </a:spcBef>
              <a:buNone/>
              <a:defRPr sz="2399"/>
            </a:lvl5pPr>
            <a:lvl6pPr marL="0" indent="0">
              <a:spcBef>
                <a:spcPts val="0"/>
              </a:spcBef>
              <a:buNone/>
              <a:defRPr sz="2399"/>
            </a:lvl6pPr>
            <a:lvl7pPr marL="0" indent="0">
              <a:spcBef>
                <a:spcPts val="0"/>
              </a:spcBef>
              <a:buNone/>
              <a:defRPr sz="2399"/>
            </a:lvl7pPr>
            <a:lvl8pPr marL="0" indent="0">
              <a:spcBef>
                <a:spcPts val="0"/>
              </a:spcBef>
              <a:buNone/>
              <a:defRPr sz="2399"/>
            </a:lvl8pPr>
            <a:lvl9pPr marL="0" indent="0">
              <a:spcBef>
                <a:spcPts val="0"/>
              </a:spcBef>
              <a:buNone/>
              <a:defRPr sz="2399"/>
            </a:lvl9pPr>
          </a:lstStyle>
          <a:p>
            <a:pPr lvl="0"/>
            <a:r>
              <a:rPr lang="zh-CN" altLang="en-US"/>
              <a:t>单击此处编辑母版文本样式</a:t>
            </a:r>
          </a:p>
        </p:txBody>
      </p:sp>
    </p:spTree>
    <p:extLst>
      <p:ext uri="{BB962C8B-B14F-4D97-AF65-F5344CB8AC3E}">
        <p14:creationId xmlns:p14="http://schemas.microsoft.com/office/powerpoint/2010/main" val="847176519"/>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xmlns="" id="{ACDF6E88-ADBA-A142-B33F-3E39819A1403}"/>
              </a:ext>
            </a:extLst>
          </p:cNvPr>
          <p:cNvSpPr/>
          <p:nvPr/>
        </p:nvSpPr>
        <p:spPr bwMode="blackWhite">
          <a:xfrm>
            <a:off x="608013" y="608013"/>
            <a:ext cx="10968037"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26" eaLnBrk="1" fontAlgn="auto" hangingPunct="1">
              <a:lnSpc>
                <a:spcPct val="90000"/>
              </a:lnSpc>
              <a:spcBef>
                <a:spcPts val="0"/>
              </a:spcBef>
              <a:spcAft>
                <a:spcPts val="0"/>
              </a:spcAft>
              <a:defRPr/>
            </a:pPr>
            <a:endParaRPr kumimoji="0" sz="1799">
              <a:solidFill>
                <a:prstClr val="white"/>
              </a:solidFill>
            </a:endParaRPr>
          </a:p>
        </p:txBody>
      </p:sp>
      <p:sp>
        <p:nvSpPr>
          <p:cNvPr id="2" name="Title 1"/>
          <p:cNvSpPr>
            <a:spLocks noGrp="1"/>
          </p:cNvSpPr>
          <p:nvPr>
            <p:ph type="title"/>
          </p:nvPr>
        </p:nvSpPr>
        <p:spPr>
          <a:xfrm>
            <a:off x="988755" y="990602"/>
            <a:ext cx="8225868" cy="603857"/>
          </a:xfrm>
        </p:spPr>
        <p:txBody>
          <a:bodyPr/>
          <a:lstStyle>
            <a:lvl1pPr>
              <a:lnSpc>
                <a:spcPct val="90000"/>
              </a:lnSpc>
              <a:defRPr sz="3999">
                <a:solidFill>
                  <a:schemeClr val="bg1"/>
                </a:solidFill>
              </a:defRPr>
            </a:lvl1pPr>
          </a:lstStyle>
          <a:p>
            <a:r>
              <a:rPr lang="en-US"/>
              <a:t>Click to edit Master title style</a:t>
            </a:r>
            <a:endParaRPr dirty="0"/>
          </a:p>
        </p:txBody>
      </p:sp>
      <p:sp>
        <p:nvSpPr>
          <p:cNvPr id="3" name="Text Placeholder 2"/>
          <p:cNvSpPr>
            <a:spLocks noGrp="1"/>
          </p:cNvSpPr>
          <p:nvPr>
            <p:ph type="body" idx="1"/>
          </p:nvPr>
        </p:nvSpPr>
        <p:spPr>
          <a:xfrm>
            <a:off x="988756" y="1600885"/>
            <a:ext cx="8225868" cy="533400"/>
          </a:xfrm>
        </p:spPr>
        <p:txBody>
          <a:bodyPr>
            <a:noAutofit/>
          </a:bodyPr>
          <a:lstStyle>
            <a:lvl1pPr marL="0" indent="0">
              <a:spcBef>
                <a:spcPts val="0"/>
              </a:spcBef>
              <a:buNone/>
              <a:defRPr sz="3199">
                <a:solidFill>
                  <a:schemeClr val="bg1"/>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xmlns="" id="{A71B3F90-C53E-5940-AC3B-03B345002B34}"/>
              </a:ext>
            </a:extLst>
          </p:cNvPr>
          <p:cNvSpPr>
            <a:spLocks noGrp="1"/>
          </p:cNvSpPr>
          <p:nvPr>
            <p:ph type="dt" sz="half" idx="10"/>
          </p:nvPr>
        </p:nvSpPr>
        <p:spPr/>
        <p:txBody>
          <a:bodyPr/>
          <a:lstStyle>
            <a:lvl1pPr>
              <a:defRPr/>
            </a:lvl1pPr>
          </a:lstStyle>
          <a:p>
            <a:pPr>
              <a:defRPr/>
            </a:pPr>
            <a:fld id="{9D26127C-F6D7-6646-9606-F6E842A59626}" type="datetime4">
              <a:rPr lang="en-US" altLang="zh-CN"/>
              <a:pPr>
                <a:defRPr/>
              </a:pPr>
              <a:t>February 13, 2019</a:t>
            </a:fld>
            <a:endParaRPr lang="en-US" altLang="zh-CN"/>
          </a:p>
        </p:txBody>
      </p:sp>
      <p:sp>
        <p:nvSpPr>
          <p:cNvPr id="6" name="Footer Placeholder 4">
            <a:extLst>
              <a:ext uri="{FF2B5EF4-FFF2-40B4-BE49-F238E27FC236}">
                <a16:creationId xmlns:a16="http://schemas.microsoft.com/office/drawing/2014/main" xmlns="" id="{33FD401F-F31C-784E-96A4-BE7A9DC5307F}"/>
              </a:ext>
            </a:extLst>
          </p:cNvPr>
          <p:cNvSpPr>
            <a:spLocks noGrp="1"/>
          </p:cNvSpPr>
          <p:nvPr>
            <p:ph type="ftr" sz="quarter" idx="11"/>
          </p:nvPr>
        </p:nvSpPr>
        <p:spPr/>
        <p:txBody>
          <a:bodyPr/>
          <a:lstStyle>
            <a:lvl1pPr defTabSz="913943">
              <a:defRPr/>
            </a:lvl1pPr>
          </a:lstStyle>
          <a:p>
            <a:pPr>
              <a:defRPr/>
            </a:pPr>
            <a:r>
              <a:rPr lang="en-US"/>
              <a:t>Private | Confidential | Internal Use Only </a:t>
            </a:r>
            <a:endParaRPr/>
          </a:p>
        </p:txBody>
      </p:sp>
    </p:spTree>
    <p:extLst>
      <p:ext uri="{BB962C8B-B14F-4D97-AF65-F5344CB8AC3E}">
        <p14:creationId xmlns:p14="http://schemas.microsoft.com/office/powerpoint/2010/main" val="679175223"/>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Quote">
    <p:bg>
      <p:bgPr>
        <a:solidFill>
          <a:schemeClr val="bg2"/>
        </a:solidFill>
        <a:effectLst/>
      </p:bgPr>
    </p:bg>
    <p:spTree>
      <p:nvGrpSpPr>
        <p:cNvPr id="1" name=""/>
        <p:cNvGrpSpPr/>
        <p:nvPr/>
      </p:nvGrpSpPr>
      <p:grpSpPr>
        <a:xfrm>
          <a:off x="0" y="0"/>
          <a:ext cx="0" cy="0"/>
          <a:chOff x="0" y="0"/>
          <a:chExt cx="0" cy="0"/>
        </a:xfrm>
      </p:grpSpPr>
      <p:pic>
        <p:nvPicPr>
          <p:cNvPr id="4" name="普惠互联 Everyone 拷贝.png" descr="普惠互联 Everyone 拷贝.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8013" y="6248400"/>
            <a:ext cx="1385887"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2" name="Title 1"/>
          <p:cNvSpPr>
            <a:spLocks noGrp="1"/>
          </p:cNvSpPr>
          <p:nvPr>
            <p:ph type="title"/>
          </p:nvPr>
        </p:nvSpPr>
        <p:spPr>
          <a:xfrm>
            <a:off x="303139" y="381000"/>
            <a:ext cx="9454274" cy="2286000"/>
          </a:xfrm>
        </p:spPr>
        <p:txBody>
          <a:bodyPr/>
          <a:lstStyle>
            <a:lvl1pPr marL="329085" indent="-329085">
              <a:lnSpc>
                <a:spcPct val="80000"/>
              </a:lnSpc>
              <a:defRPr sz="5998"/>
            </a:lvl1pPr>
          </a:lstStyle>
          <a:p>
            <a:r>
              <a:rPr lang="zh-CN" altLang="en-US"/>
              <a:t>单击此处编辑母版标题样式</a:t>
            </a:r>
            <a:endParaRPr dirty="0"/>
          </a:p>
        </p:txBody>
      </p:sp>
      <p:sp>
        <p:nvSpPr>
          <p:cNvPr id="6" name="Text Placeholder 9"/>
          <p:cNvSpPr>
            <a:spLocks noGrp="1"/>
          </p:cNvSpPr>
          <p:nvPr>
            <p:ph type="body" sz="quarter" idx="14"/>
          </p:nvPr>
        </p:nvSpPr>
        <p:spPr>
          <a:xfrm>
            <a:off x="727867" y="2819400"/>
            <a:ext cx="9029545" cy="1371600"/>
          </a:xfrm>
        </p:spPr>
        <p:txBody>
          <a:bodyPr>
            <a:noAutofit/>
          </a:bodyPr>
          <a:lstStyle>
            <a:lvl1pPr marL="0" indent="0">
              <a:spcBef>
                <a:spcPts val="0"/>
              </a:spcBef>
              <a:buFontTx/>
              <a:buNone/>
              <a:defRPr sz="1999"/>
            </a:lvl1pPr>
            <a:lvl2pPr marL="0" indent="0">
              <a:spcBef>
                <a:spcPts val="0"/>
              </a:spcBef>
              <a:buFontTx/>
              <a:buNone/>
              <a:defRPr sz="1999"/>
            </a:lvl2pPr>
            <a:lvl3pPr marL="0" indent="0">
              <a:spcBef>
                <a:spcPts val="0"/>
              </a:spcBef>
              <a:buFontTx/>
              <a:buNone/>
              <a:defRPr sz="1999"/>
            </a:lvl3pPr>
            <a:lvl4pPr marL="0" indent="0">
              <a:spcBef>
                <a:spcPts val="0"/>
              </a:spcBef>
              <a:buFontTx/>
              <a:buNone/>
              <a:defRPr sz="1999"/>
            </a:lvl4pPr>
            <a:lvl5pPr marL="0" indent="0">
              <a:spcBef>
                <a:spcPts val="0"/>
              </a:spcBef>
              <a:buFontTx/>
              <a:buNone/>
              <a:defRPr sz="1999"/>
            </a:lvl5pPr>
            <a:lvl6pPr marL="0" indent="0">
              <a:spcBef>
                <a:spcPts val="0"/>
              </a:spcBef>
              <a:buFontTx/>
              <a:buNone/>
              <a:defRPr sz="1999"/>
            </a:lvl6pPr>
            <a:lvl7pPr marL="0" indent="0">
              <a:spcBef>
                <a:spcPts val="0"/>
              </a:spcBef>
              <a:buFontTx/>
              <a:buNone/>
              <a:defRPr sz="1999"/>
            </a:lvl7pPr>
            <a:lvl8pPr marL="0" indent="0">
              <a:spcBef>
                <a:spcPts val="0"/>
              </a:spcBef>
              <a:buFontTx/>
              <a:buNone/>
              <a:defRPr sz="1999"/>
            </a:lvl8pPr>
            <a:lvl9pPr marL="0" indent="0">
              <a:spcBef>
                <a:spcPts val="0"/>
              </a:spcBef>
              <a:buFontTx/>
              <a:buNone/>
              <a:defRPr sz="1999"/>
            </a:lvl9pPr>
          </a:lstStyle>
          <a:p>
            <a:pPr lvl="0"/>
            <a:r>
              <a:rPr lang="zh-CN" altLang="en-US"/>
              <a:t>单击此处编辑母版文本样式</a:t>
            </a:r>
          </a:p>
        </p:txBody>
      </p:sp>
      <p:sp>
        <p:nvSpPr>
          <p:cNvPr id="5" name="Date Placeholder 2">
            <a:extLst>
              <a:ext uri="{FF2B5EF4-FFF2-40B4-BE49-F238E27FC236}">
                <a16:creationId xmlns:a16="http://schemas.microsoft.com/office/drawing/2014/main" xmlns="" id="{E5618038-DB22-9546-9740-F1BD3BF50D2E}"/>
              </a:ext>
            </a:extLst>
          </p:cNvPr>
          <p:cNvSpPr>
            <a:spLocks noGrp="1"/>
          </p:cNvSpPr>
          <p:nvPr>
            <p:ph type="dt" sz="half" idx="15"/>
          </p:nvPr>
        </p:nvSpPr>
        <p:spPr/>
        <p:txBody>
          <a:bodyPr/>
          <a:lstStyle>
            <a:lvl1pPr>
              <a:defRPr>
                <a:solidFill>
                  <a:srgbClr val="FFFFFF"/>
                </a:solidFill>
              </a:defRPr>
            </a:lvl1pPr>
          </a:lstStyle>
          <a:p>
            <a:pPr>
              <a:defRPr/>
            </a:pPr>
            <a:fld id="{A314F6E5-8279-7844-8B4E-4FAA489F24DB}" type="datetime4">
              <a:rPr lang="en-US" altLang="zh-CN"/>
              <a:pPr>
                <a:defRPr/>
              </a:pPr>
              <a:t>February 13, 2019</a:t>
            </a:fld>
            <a:endParaRPr lang="en-US" altLang="zh-CN"/>
          </a:p>
        </p:txBody>
      </p:sp>
      <p:sp>
        <p:nvSpPr>
          <p:cNvPr id="7" name="Footer Placeholder 3">
            <a:extLst>
              <a:ext uri="{FF2B5EF4-FFF2-40B4-BE49-F238E27FC236}">
                <a16:creationId xmlns:a16="http://schemas.microsoft.com/office/drawing/2014/main" xmlns="" id="{40ADC758-EE71-9040-A9B5-305A0DFA9682}"/>
              </a:ext>
            </a:extLst>
          </p:cNvPr>
          <p:cNvSpPr>
            <a:spLocks noGrp="1"/>
          </p:cNvSpPr>
          <p:nvPr>
            <p:ph type="ftr" sz="quarter" idx="16"/>
          </p:nvPr>
        </p:nvSpPr>
        <p:spPr/>
        <p:txBody>
          <a:bodyPr/>
          <a:lstStyle>
            <a:lvl1pPr defTabSz="913943">
              <a:defRPr>
                <a:solidFill>
                  <a:prstClr val="white"/>
                </a:solidFill>
              </a:defRPr>
            </a:lvl1pPr>
          </a:lstStyle>
          <a:p>
            <a:pPr>
              <a:defRPr/>
            </a:pPr>
            <a:r>
              <a:rPr lang="en-US"/>
              <a:t>Private | Confidential | Internal Use Only </a:t>
            </a:r>
            <a:endParaRPr/>
          </a:p>
        </p:txBody>
      </p:sp>
    </p:spTree>
    <p:extLst>
      <p:ext uri="{BB962C8B-B14F-4D97-AF65-F5344CB8AC3E}">
        <p14:creationId xmlns:p14="http://schemas.microsoft.com/office/powerpoint/2010/main" val="1022389156"/>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287" y="521208"/>
            <a:ext cx="10967086" cy="411480"/>
          </a:xfrm>
        </p:spPr>
        <p:txBody>
          <a:bodyPr/>
          <a:lstStyle>
            <a:lvl1pPr>
              <a:defRPr baseline="0"/>
            </a:lvl1pPr>
          </a:lstStyle>
          <a:p>
            <a:r>
              <a:rPr lang="zh-CN" altLang="en-US"/>
              <a:t>单击此处编辑母版标题样式</a:t>
            </a:r>
            <a:endParaRPr/>
          </a:p>
        </p:txBody>
      </p:sp>
      <p:sp>
        <p:nvSpPr>
          <p:cNvPr id="8" name="Text Placeholder 7"/>
          <p:cNvSpPr>
            <a:spLocks noGrp="1"/>
          </p:cNvSpPr>
          <p:nvPr>
            <p:ph type="body" sz="quarter" idx="13"/>
          </p:nvPr>
        </p:nvSpPr>
        <p:spPr>
          <a:xfrm>
            <a:off x="609286" y="934240"/>
            <a:ext cx="10967086" cy="381000"/>
          </a:xfrm>
        </p:spPr>
        <p:txBody>
          <a:bodyPr>
            <a:noAutofit/>
          </a:bodyPr>
          <a:lstStyle>
            <a:lvl1pPr marL="0" indent="0">
              <a:spcBef>
                <a:spcPts val="0"/>
              </a:spcBef>
              <a:buNone/>
              <a:defRPr sz="2399" baseline="0"/>
            </a:lvl1pPr>
            <a:lvl2pPr marL="0" indent="0">
              <a:spcBef>
                <a:spcPts val="0"/>
              </a:spcBef>
              <a:buNone/>
              <a:defRPr sz="2399"/>
            </a:lvl2pPr>
            <a:lvl3pPr marL="0" indent="0">
              <a:spcBef>
                <a:spcPts val="0"/>
              </a:spcBef>
              <a:buNone/>
              <a:defRPr sz="2399"/>
            </a:lvl3pPr>
            <a:lvl4pPr marL="0" indent="0">
              <a:spcBef>
                <a:spcPts val="0"/>
              </a:spcBef>
              <a:buNone/>
              <a:defRPr sz="2399"/>
            </a:lvl4pPr>
            <a:lvl5pPr marL="0" indent="0">
              <a:spcBef>
                <a:spcPts val="0"/>
              </a:spcBef>
              <a:buNone/>
              <a:defRPr sz="2399"/>
            </a:lvl5pPr>
            <a:lvl6pPr marL="0" indent="0">
              <a:spcBef>
                <a:spcPts val="0"/>
              </a:spcBef>
              <a:buNone/>
              <a:defRPr sz="2399"/>
            </a:lvl6pPr>
            <a:lvl7pPr marL="0" indent="0">
              <a:spcBef>
                <a:spcPts val="0"/>
              </a:spcBef>
              <a:buNone/>
              <a:defRPr sz="2399"/>
            </a:lvl7pPr>
            <a:lvl8pPr marL="0" indent="0">
              <a:spcBef>
                <a:spcPts val="0"/>
              </a:spcBef>
              <a:buNone/>
              <a:defRPr sz="2399"/>
            </a:lvl8pPr>
            <a:lvl9pPr marL="0" indent="0">
              <a:spcBef>
                <a:spcPts val="0"/>
              </a:spcBef>
              <a:buNone/>
              <a:defRPr sz="2399"/>
            </a:lvl9pPr>
          </a:lstStyle>
          <a:p>
            <a:pPr lvl="0"/>
            <a:r>
              <a:rPr lang="zh-CN" altLang="en-US"/>
              <a:t>单击此处编辑母版文本样式</a:t>
            </a:r>
          </a:p>
        </p:txBody>
      </p:sp>
      <p:sp>
        <p:nvSpPr>
          <p:cNvPr id="3" name="Content Placeholder 2"/>
          <p:cNvSpPr>
            <a:spLocks noGrp="1"/>
          </p:cNvSpPr>
          <p:nvPr>
            <p:ph idx="1"/>
          </p:nvPr>
        </p:nvSpPr>
        <p:spPr>
          <a:xfrm>
            <a:off x="609441" y="1524005"/>
            <a:ext cx="10966927" cy="4571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3">
            <a:extLst>
              <a:ext uri="{FF2B5EF4-FFF2-40B4-BE49-F238E27FC236}">
                <a16:creationId xmlns:a16="http://schemas.microsoft.com/office/drawing/2014/main" xmlns="" id="{A7C3CE21-4A39-2E4E-AF78-E980C1C00F82}"/>
              </a:ext>
            </a:extLst>
          </p:cNvPr>
          <p:cNvSpPr>
            <a:spLocks noGrp="1"/>
          </p:cNvSpPr>
          <p:nvPr>
            <p:ph type="dt" sz="half" idx="14"/>
          </p:nvPr>
        </p:nvSpPr>
        <p:spPr/>
        <p:txBody>
          <a:bodyPr/>
          <a:lstStyle>
            <a:lvl1pPr>
              <a:defRPr/>
            </a:lvl1pPr>
          </a:lstStyle>
          <a:p>
            <a:pPr>
              <a:defRPr/>
            </a:pPr>
            <a:fld id="{87BC4177-52D1-3441-9E7A-DACB2CF8EB74}" type="datetime4">
              <a:rPr lang="en-US" altLang="zh-CN"/>
              <a:pPr>
                <a:defRPr/>
              </a:pPr>
              <a:t>February 13, 2019</a:t>
            </a:fld>
            <a:endParaRPr lang="en-US" altLang="zh-CN"/>
          </a:p>
        </p:txBody>
      </p:sp>
      <p:sp>
        <p:nvSpPr>
          <p:cNvPr id="6" name="Footer Placeholder 4">
            <a:extLst>
              <a:ext uri="{FF2B5EF4-FFF2-40B4-BE49-F238E27FC236}">
                <a16:creationId xmlns:a16="http://schemas.microsoft.com/office/drawing/2014/main" xmlns="" id="{2A8F011E-4D41-7F4F-AB59-78CC778D01F8}"/>
              </a:ext>
            </a:extLst>
          </p:cNvPr>
          <p:cNvSpPr>
            <a:spLocks noGrp="1"/>
          </p:cNvSpPr>
          <p:nvPr>
            <p:ph type="ftr" sz="quarter" idx="15"/>
          </p:nvPr>
        </p:nvSpPr>
        <p:spPr/>
        <p:txBody>
          <a:bodyPr/>
          <a:lstStyle>
            <a:lvl1pPr defTabSz="913943">
              <a:defRPr/>
            </a:lvl1pPr>
          </a:lstStyle>
          <a:p>
            <a:pPr>
              <a:defRPr/>
            </a:pPr>
            <a:r>
              <a:rPr lang="en-US"/>
              <a:t>Private | Confidential | Internal Use Only </a:t>
            </a:r>
            <a:endParaRPr/>
          </a:p>
        </p:txBody>
      </p:sp>
    </p:spTree>
    <p:extLst>
      <p:ext uri="{BB962C8B-B14F-4D97-AF65-F5344CB8AC3E}">
        <p14:creationId xmlns:p14="http://schemas.microsoft.com/office/powerpoint/2010/main" val="1277885245"/>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6.xml"/><Relationship Id="rId2"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609600" y="519113"/>
            <a:ext cx="1096645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zh-CN" altLang="en-US" smtClean="0"/>
              <a:t>单击此处编辑母版标题样式</a:t>
            </a:r>
            <a:endParaRPr lang="zh-CN" altLang="zh-CN"/>
          </a:p>
        </p:txBody>
      </p:sp>
      <p:sp>
        <p:nvSpPr>
          <p:cNvPr id="1027" name="Text Placeholder 2"/>
          <p:cNvSpPr>
            <a:spLocks noGrp="1" noChangeArrowheads="1"/>
          </p:cNvSpPr>
          <p:nvPr>
            <p:ph type="body" idx="1"/>
          </p:nvPr>
        </p:nvSpPr>
        <p:spPr bwMode="auto">
          <a:xfrm>
            <a:off x="609600" y="1524000"/>
            <a:ext cx="1096645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zh-CN"/>
          </a:p>
        </p:txBody>
      </p:sp>
      <p:sp>
        <p:nvSpPr>
          <p:cNvPr id="7" name="Rectangle 6">
            <a:extLst>
              <a:ext uri="{FF2B5EF4-FFF2-40B4-BE49-F238E27FC236}">
                <a16:creationId xmlns:a16="http://schemas.microsoft.com/office/drawing/2014/main" xmlns="" id="{DAF258C3-6E0E-FE47-B218-62D2D1F7A92E}"/>
              </a:ext>
            </a:extLst>
          </p:cNvPr>
          <p:cNvSpPr/>
          <p:nvPr/>
        </p:nvSpPr>
        <p:spPr>
          <a:xfrm>
            <a:off x="608013" y="438150"/>
            <a:ext cx="10969625" cy="17463"/>
          </a:xfrm>
          <a:prstGeom prst="rect">
            <a:avLst/>
          </a:prstGeom>
          <a:solidFill>
            <a:srgbClr val="00206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26" eaLnBrk="1" fontAlgn="auto" hangingPunct="1">
              <a:lnSpc>
                <a:spcPct val="90000"/>
              </a:lnSpc>
              <a:spcBef>
                <a:spcPts val="0"/>
              </a:spcBef>
              <a:spcAft>
                <a:spcPts val="0"/>
              </a:spcAft>
              <a:defRPr/>
            </a:pPr>
            <a:endParaRPr kumimoji="0" sz="1799">
              <a:solidFill>
                <a:prstClr val="white"/>
              </a:solidFill>
            </a:endParaRPr>
          </a:p>
        </p:txBody>
      </p:sp>
      <p:sp>
        <p:nvSpPr>
          <p:cNvPr id="4" name="Date Placeholder 3">
            <a:extLst>
              <a:ext uri="{FF2B5EF4-FFF2-40B4-BE49-F238E27FC236}">
                <a16:creationId xmlns:a16="http://schemas.microsoft.com/office/drawing/2014/main" xmlns="" id="{7AAC6B7F-B601-4C49-8E07-3517C74CBF2C}"/>
              </a:ext>
            </a:extLst>
          </p:cNvPr>
          <p:cNvSpPr>
            <a:spLocks noGrp="1"/>
          </p:cNvSpPr>
          <p:nvPr>
            <p:ph type="dt" sz="half" idx="2"/>
          </p:nvPr>
        </p:nvSpPr>
        <p:spPr>
          <a:xfrm>
            <a:off x="5597525" y="6426200"/>
            <a:ext cx="993775" cy="209550"/>
          </a:xfrm>
          <a:prstGeom prst="rect">
            <a:avLst/>
          </a:prstGeom>
        </p:spPr>
        <p:txBody>
          <a:bodyPr vert="horz" wrap="none" lIns="0" tIns="0" rIns="0" bIns="0" numCol="1" anchor="b" anchorCtr="0" compatLnSpc="1">
            <a:prstTxWarp prst="textNoShape">
              <a:avLst/>
            </a:prstTxWarp>
          </a:bodyPr>
          <a:lstStyle>
            <a:lvl1pPr algn="ctr" eaLnBrk="1" hangingPunct="1">
              <a:defRPr kumimoji="0" sz="700">
                <a:solidFill>
                  <a:srgbClr val="000000"/>
                </a:solidFill>
                <a:latin typeface="Metric Regular" charset="-122"/>
                <a:ea typeface="宋体" panose="02010600030101010101" pitchFamily="2" charset="-122"/>
              </a:defRPr>
            </a:lvl1pPr>
          </a:lstStyle>
          <a:p>
            <a:pPr>
              <a:defRPr/>
            </a:pPr>
            <a:fld id="{44B4EADC-F74D-6A43-95BD-59E2A2FB8F64}" type="datetime4">
              <a:rPr lang="en-US" altLang="zh-CN"/>
              <a:pPr>
                <a:defRPr/>
              </a:pPr>
              <a:t>February 13, 2019</a:t>
            </a:fld>
            <a:endParaRPr lang="en-US" altLang="zh-CN"/>
          </a:p>
        </p:txBody>
      </p:sp>
      <p:sp>
        <p:nvSpPr>
          <p:cNvPr id="5" name="Footer Placeholder 4">
            <a:extLst>
              <a:ext uri="{FF2B5EF4-FFF2-40B4-BE49-F238E27FC236}">
                <a16:creationId xmlns:a16="http://schemas.microsoft.com/office/drawing/2014/main" xmlns="" id="{F29E6D86-0869-D144-84C7-0B0519128661}"/>
              </a:ext>
            </a:extLst>
          </p:cNvPr>
          <p:cNvSpPr>
            <a:spLocks noGrp="1"/>
          </p:cNvSpPr>
          <p:nvPr>
            <p:ph type="ftr" sz="quarter" idx="3"/>
          </p:nvPr>
        </p:nvSpPr>
        <p:spPr>
          <a:xfrm>
            <a:off x="6932613" y="6426200"/>
            <a:ext cx="4024312" cy="209550"/>
          </a:xfrm>
          <a:prstGeom prst="rect">
            <a:avLst/>
          </a:prstGeom>
        </p:spPr>
        <p:txBody>
          <a:bodyPr vert="horz" wrap="none" lIns="0" tIns="0" rIns="0" bIns="0" rtlCol="0" anchor="b" anchorCtr="0"/>
          <a:lstStyle>
            <a:lvl1pPr algn="r" defTabSz="914126" eaLnBrk="1" fontAlgn="auto" hangingPunct="1">
              <a:spcBef>
                <a:spcPts val="0"/>
              </a:spcBef>
              <a:spcAft>
                <a:spcPts val="0"/>
              </a:spcAft>
              <a:defRPr kumimoji="0" sz="700">
                <a:solidFill>
                  <a:prstClr val="black"/>
                </a:solidFill>
                <a:latin typeface="+mn-lt"/>
                <a:ea typeface="+mn-ea"/>
              </a:defRPr>
            </a:lvl1pPr>
          </a:lstStyle>
          <a:p>
            <a:pPr>
              <a:defRPr/>
            </a:pPr>
            <a:r>
              <a:rPr lang="en-US"/>
              <a:t>Private | Confidential | Internal Use Only </a:t>
            </a:r>
          </a:p>
        </p:txBody>
      </p:sp>
      <p:pic>
        <p:nvPicPr>
          <p:cNvPr id="1031" name="普惠互联 Everyone 拷贝.png" descr="普惠互联 Everyone 拷贝.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08013" y="6248400"/>
            <a:ext cx="1385887"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 bg1="lt1" tx1="dk1" bg2="lt2" tx2="dk2" accent1="accent1" accent2="accent2" accent3="accent3" accent4="accent4" accent5="accent5" accent6="accent6" hlink="hlink" folHlink="folHlink"/>
  <p:sldLayoutIdLst>
    <p:sldLayoutId id="2147484682" r:id="rId1"/>
    <p:sldLayoutId id="2147484683" r:id="rId2"/>
    <p:sldLayoutId id="2147484684" r:id="rId3"/>
    <p:sldLayoutId id="2147484685" r:id="rId4"/>
    <p:sldLayoutId id="2147484686" r:id="rId5"/>
  </p:sldLayoutIdLst>
  <p:transition spd="med">
    <p:fade/>
  </p:transition>
  <p:timing>
    <p:tnLst>
      <p:par>
        <p:cTn id="1" dur="indefinite" restart="never" nodeType="tmRoot"/>
      </p:par>
    </p:tnLst>
  </p:timing>
  <p:hf hdr="0" ftr="0" dt="0"/>
  <p:txStyles>
    <p:titleStyle>
      <a:lvl1pPr algn="l" defTabSz="912813" rtl="0" eaLnBrk="1" fontAlgn="base" hangingPunct="1">
        <a:lnSpc>
          <a:spcPct val="90000"/>
        </a:lnSpc>
        <a:spcBef>
          <a:spcPct val="0"/>
        </a:spcBef>
        <a:spcAft>
          <a:spcPct val="0"/>
        </a:spcAft>
        <a:defRPr kumimoji="1" sz="2700" kern="1200">
          <a:solidFill>
            <a:schemeClr val="tx1"/>
          </a:solidFill>
          <a:latin typeface="+mj-lt"/>
          <a:ea typeface="宋体" panose="02010600030101010101" pitchFamily="2" charset="-122"/>
          <a:cs typeface="+mj-cs"/>
        </a:defRPr>
      </a:lvl1pPr>
      <a:lvl2pPr algn="l" defTabSz="912813" rtl="0" eaLnBrk="1" fontAlgn="base" hangingPunct="1">
        <a:lnSpc>
          <a:spcPct val="90000"/>
        </a:lnSpc>
        <a:spcBef>
          <a:spcPct val="0"/>
        </a:spcBef>
        <a:spcAft>
          <a:spcPct val="0"/>
        </a:spcAft>
        <a:defRPr kumimoji="1" sz="2700">
          <a:solidFill>
            <a:schemeClr val="tx1"/>
          </a:solidFill>
          <a:latin typeface="Metric Bold" charset="0"/>
          <a:ea typeface="宋体" panose="02010600030101010101" pitchFamily="2" charset="-122"/>
        </a:defRPr>
      </a:lvl2pPr>
      <a:lvl3pPr algn="l" defTabSz="912813" rtl="0" eaLnBrk="1" fontAlgn="base" hangingPunct="1">
        <a:lnSpc>
          <a:spcPct val="90000"/>
        </a:lnSpc>
        <a:spcBef>
          <a:spcPct val="0"/>
        </a:spcBef>
        <a:spcAft>
          <a:spcPct val="0"/>
        </a:spcAft>
        <a:defRPr kumimoji="1" sz="2700">
          <a:solidFill>
            <a:schemeClr val="tx1"/>
          </a:solidFill>
          <a:latin typeface="Metric Bold" charset="0"/>
          <a:ea typeface="宋体" panose="02010600030101010101" pitchFamily="2" charset="-122"/>
        </a:defRPr>
      </a:lvl3pPr>
      <a:lvl4pPr algn="l" defTabSz="912813" rtl="0" eaLnBrk="1" fontAlgn="base" hangingPunct="1">
        <a:lnSpc>
          <a:spcPct val="90000"/>
        </a:lnSpc>
        <a:spcBef>
          <a:spcPct val="0"/>
        </a:spcBef>
        <a:spcAft>
          <a:spcPct val="0"/>
        </a:spcAft>
        <a:defRPr kumimoji="1" sz="2700">
          <a:solidFill>
            <a:schemeClr val="tx1"/>
          </a:solidFill>
          <a:latin typeface="Metric Bold" charset="0"/>
          <a:ea typeface="宋体" panose="02010600030101010101" pitchFamily="2" charset="-122"/>
        </a:defRPr>
      </a:lvl4pPr>
      <a:lvl5pPr algn="l" defTabSz="912813" rtl="0" eaLnBrk="1" fontAlgn="base" hangingPunct="1">
        <a:lnSpc>
          <a:spcPct val="90000"/>
        </a:lnSpc>
        <a:spcBef>
          <a:spcPct val="0"/>
        </a:spcBef>
        <a:spcAft>
          <a:spcPct val="0"/>
        </a:spcAft>
        <a:defRPr kumimoji="1" sz="2700">
          <a:solidFill>
            <a:schemeClr val="tx1"/>
          </a:solidFill>
          <a:latin typeface="Metric Bold" charset="0"/>
          <a:ea typeface="宋体" panose="02010600030101010101" pitchFamily="2" charset="-122"/>
        </a:defRPr>
      </a:lvl5pPr>
      <a:lvl6pPr marL="457200" algn="l" defTabSz="912813" rtl="0" eaLnBrk="1" fontAlgn="base" hangingPunct="1">
        <a:lnSpc>
          <a:spcPct val="90000"/>
        </a:lnSpc>
        <a:spcBef>
          <a:spcPct val="0"/>
        </a:spcBef>
        <a:spcAft>
          <a:spcPct val="0"/>
        </a:spcAft>
        <a:defRPr kumimoji="1" sz="2700">
          <a:solidFill>
            <a:schemeClr val="tx1"/>
          </a:solidFill>
          <a:latin typeface="Metric Bold" charset="0"/>
          <a:ea typeface="宋体" panose="02010600030101010101" pitchFamily="2" charset="-122"/>
        </a:defRPr>
      </a:lvl6pPr>
      <a:lvl7pPr marL="914400" algn="l" defTabSz="912813" rtl="0" eaLnBrk="1" fontAlgn="base" hangingPunct="1">
        <a:lnSpc>
          <a:spcPct val="90000"/>
        </a:lnSpc>
        <a:spcBef>
          <a:spcPct val="0"/>
        </a:spcBef>
        <a:spcAft>
          <a:spcPct val="0"/>
        </a:spcAft>
        <a:defRPr kumimoji="1" sz="2700">
          <a:solidFill>
            <a:schemeClr val="tx1"/>
          </a:solidFill>
          <a:latin typeface="Metric Bold" charset="0"/>
          <a:ea typeface="宋体" panose="02010600030101010101" pitchFamily="2" charset="-122"/>
        </a:defRPr>
      </a:lvl7pPr>
      <a:lvl8pPr marL="1371600" algn="l" defTabSz="912813" rtl="0" eaLnBrk="1" fontAlgn="base" hangingPunct="1">
        <a:lnSpc>
          <a:spcPct val="90000"/>
        </a:lnSpc>
        <a:spcBef>
          <a:spcPct val="0"/>
        </a:spcBef>
        <a:spcAft>
          <a:spcPct val="0"/>
        </a:spcAft>
        <a:defRPr kumimoji="1" sz="2700">
          <a:solidFill>
            <a:schemeClr val="tx1"/>
          </a:solidFill>
          <a:latin typeface="Metric Bold" charset="0"/>
          <a:ea typeface="宋体" panose="02010600030101010101" pitchFamily="2" charset="-122"/>
        </a:defRPr>
      </a:lvl8pPr>
      <a:lvl9pPr marL="1828800" algn="l" defTabSz="912813" rtl="0" eaLnBrk="1" fontAlgn="base" hangingPunct="1">
        <a:lnSpc>
          <a:spcPct val="90000"/>
        </a:lnSpc>
        <a:spcBef>
          <a:spcPct val="0"/>
        </a:spcBef>
        <a:spcAft>
          <a:spcPct val="0"/>
        </a:spcAft>
        <a:defRPr kumimoji="1" sz="2700">
          <a:solidFill>
            <a:schemeClr val="tx1"/>
          </a:solidFill>
          <a:latin typeface="Metric Bold" charset="0"/>
          <a:ea typeface="宋体" panose="02010600030101010101" pitchFamily="2" charset="-122"/>
        </a:defRPr>
      </a:lvl9pPr>
    </p:titleStyle>
    <p:bodyStyle>
      <a:lvl1pPr marL="182563" indent="-182563" algn="l" defTabSz="912813" rtl="0" eaLnBrk="1" fontAlgn="base" hangingPunct="1">
        <a:lnSpc>
          <a:spcPct val="90000"/>
        </a:lnSpc>
        <a:spcBef>
          <a:spcPts val="1200"/>
        </a:spcBef>
        <a:spcAft>
          <a:spcPct val="0"/>
        </a:spcAft>
        <a:buFont typeface="Arial" charset="0"/>
        <a:buChar char="–"/>
        <a:defRPr kumimoji="1" sz="1700" kern="1200">
          <a:solidFill>
            <a:schemeClr val="tx1"/>
          </a:solidFill>
          <a:latin typeface="+mn-lt"/>
          <a:ea typeface="宋体" panose="02010600030101010101" pitchFamily="2" charset="-122"/>
          <a:cs typeface="+mn-cs"/>
        </a:defRPr>
      </a:lvl1pPr>
      <a:lvl2pPr marL="411163" indent="-182563" algn="l" defTabSz="912813" rtl="0" eaLnBrk="1" fontAlgn="base" hangingPunct="1">
        <a:lnSpc>
          <a:spcPct val="90000"/>
        </a:lnSpc>
        <a:spcBef>
          <a:spcPts val="800"/>
        </a:spcBef>
        <a:spcAft>
          <a:spcPct val="0"/>
        </a:spcAft>
        <a:buFont typeface="Arial" charset="0"/>
        <a:buChar char="–"/>
        <a:defRPr kumimoji="1" sz="1600" kern="1200">
          <a:solidFill>
            <a:schemeClr val="tx1"/>
          </a:solidFill>
          <a:latin typeface="+mn-lt"/>
          <a:ea typeface="宋体" panose="02010600030101010101" pitchFamily="2" charset="-122"/>
          <a:cs typeface="+mn-cs"/>
        </a:defRPr>
      </a:lvl2pPr>
      <a:lvl3pPr marL="547688" indent="-136525" algn="l" defTabSz="912813" rtl="0" eaLnBrk="1" fontAlgn="base" hangingPunct="1">
        <a:lnSpc>
          <a:spcPct val="90000"/>
        </a:lnSpc>
        <a:spcBef>
          <a:spcPts val="600"/>
        </a:spcBef>
        <a:spcAft>
          <a:spcPct val="0"/>
        </a:spcAft>
        <a:buFont typeface="Arial" charset="0"/>
        <a:buChar char="–"/>
        <a:defRPr kumimoji="1" sz="1400" kern="1200">
          <a:solidFill>
            <a:schemeClr val="tx1"/>
          </a:solidFill>
          <a:latin typeface="+mn-lt"/>
          <a:ea typeface="宋体" panose="02010600030101010101" pitchFamily="2" charset="-122"/>
          <a:cs typeface="+mn-cs"/>
        </a:defRPr>
      </a:lvl3pPr>
      <a:lvl4pPr marL="730250" indent="-136525" algn="l" defTabSz="912813" rtl="0" eaLnBrk="1" fontAlgn="base" hangingPunct="1">
        <a:lnSpc>
          <a:spcPct val="90000"/>
        </a:lnSpc>
        <a:spcBef>
          <a:spcPts val="600"/>
        </a:spcBef>
        <a:spcAft>
          <a:spcPct val="0"/>
        </a:spcAft>
        <a:buFont typeface="Arial" charset="0"/>
        <a:buChar char="–"/>
        <a:defRPr kumimoji="1" sz="1200" kern="1200">
          <a:solidFill>
            <a:schemeClr val="tx1"/>
          </a:solidFill>
          <a:latin typeface="+mn-lt"/>
          <a:ea typeface="宋体" panose="02010600030101010101" pitchFamily="2" charset="-122"/>
          <a:cs typeface="+mn-cs"/>
        </a:defRPr>
      </a:lvl4pPr>
      <a:lvl5pPr marL="868363" indent="-136525" algn="l" defTabSz="912813" rtl="0" eaLnBrk="1" fontAlgn="base" hangingPunct="1">
        <a:lnSpc>
          <a:spcPct val="90000"/>
        </a:lnSpc>
        <a:spcBef>
          <a:spcPts val="600"/>
        </a:spcBef>
        <a:spcAft>
          <a:spcPct val="0"/>
        </a:spcAft>
        <a:buFont typeface="Arial" charset="0"/>
        <a:buChar char="–"/>
        <a:defRPr kumimoji="1" sz="1200" kern="1200">
          <a:solidFill>
            <a:schemeClr val="tx1"/>
          </a:solidFill>
          <a:latin typeface="+mn-lt"/>
          <a:ea typeface="宋体" panose="02010600030101010101" pitchFamily="2" charset="-122"/>
          <a:cs typeface="+mn-cs"/>
        </a:defRPr>
      </a:lvl5pPr>
      <a:lvl6pPr marL="1051245" indent="-137119" algn="l" defTabSz="914126"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363" indent="-137119" algn="l" defTabSz="914126"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189" indent="-137119" algn="l" defTabSz="914126"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014" indent="-137119" algn="l" defTabSz="914126"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Title Placeholder 1"/>
          <p:cNvSpPr>
            <a:spLocks noGrp="1" noChangeArrowheads="1"/>
          </p:cNvSpPr>
          <p:nvPr>
            <p:ph type="title"/>
          </p:nvPr>
        </p:nvSpPr>
        <p:spPr bwMode="auto">
          <a:xfrm>
            <a:off x="609600" y="519113"/>
            <a:ext cx="1096645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zh-CN"/>
              <a:t>Click to edit Master title style</a:t>
            </a:r>
            <a:endParaRPr lang="zh-CN" altLang="zh-CN"/>
          </a:p>
        </p:txBody>
      </p:sp>
      <p:sp>
        <p:nvSpPr>
          <p:cNvPr id="7171" name="Text Placeholder 2"/>
          <p:cNvSpPr>
            <a:spLocks noGrp="1" noChangeArrowheads="1"/>
          </p:cNvSpPr>
          <p:nvPr>
            <p:ph type="body" idx="1"/>
          </p:nvPr>
        </p:nvSpPr>
        <p:spPr bwMode="auto">
          <a:xfrm>
            <a:off x="609600" y="1524000"/>
            <a:ext cx="1096645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zh-CN"/>
          </a:p>
        </p:txBody>
      </p:sp>
      <p:sp>
        <p:nvSpPr>
          <p:cNvPr id="7" name="Rectangle 6">
            <a:extLst>
              <a:ext uri="{FF2B5EF4-FFF2-40B4-BE49-F238E27FC236}">
                <a16:creationId xmlns:a16="http://schemas.microsoft.com/office/drawing/2014/main" xmlns="" id="{EEC41E93-74FF-4543-B279-0E18C6A442C1}"/>
              </a:ext>
            </a:extLst>
          </p:cNvPr>
          <p:cNvSpPr/>
          <p:nvPr/>
        </p:nvSpPr>
        <p:spPr>
          <a:xfrm>
            <a:off x="608013" y="438150"/>
            <a:ext cx="10969625" cy="17463"/>
          </a:xfrm>
          <a:prstGeom prst="rect">
            <a:avLst/>
          </a:prstGeom>
          <a:solidFill>
            <a:srgbClr val="00206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26" eaLnBrk="1" fontAlgn="auto" hangingPunct="1">
              <a:lnSpc>
                <a:spcPct val="90000"/>
              </a:lnSpc>
              <a:spcBef>
                <a:spcPts val="0"/>
              </a:spcBef>
              <a:spcAft>
                <a:spcPts val="0"/>
              </a:spcAft>
              <a:defRPr/>
            </a:pPr>
            <a:endParaRPr kumimoji="0" sz="1799">
              <a:solidFill>
                <a:prstClr val="white"/>
              </a:solidFill>
            </a:endParaRPr>
          </a:p>
        </p:txBody>
      </p:sp>
      <p:sp>
        <p:nvSpPr>
          <p:cNvPr id="4" name="Date Placeholder 3">
            <a:extLst>
              <a:ext uri="{FF2B5EF4-FFF2-40B4-BE49-F238E27FC236}">
                <a16:creationId xmlns:a16="http://schemas.microsoft.com/office/drawing/2014/main" xmlns="" id="{7C2C0AFE-C442-1541-8889-674DE5B8D5C5}"/>
              </a:ext>
            </a:extLst>
          </p:cNvPr>
          <p:cNvSpPr>
            <a:spLocks noGrp="1"/>
          </p:cNvSpPr>
          <p:nvPr>
            <p:ph type="dt" sz="half" idx="2"/>
          </p:nvPr>
        </p:nvSpPr>
        <p:spPr>
          <a:xfrm>
            <a:off x="5597525" y="6426200"/>
            <a:ext cx="993775" cy="209550"/>
          </a:xfrm>
          <a:prstGeom prst="rect">
            <a:avLst/>
          </a:prstGeom>
        </p:spPr>
        <p:txBody>
          <a:bodyPr vert="horz" wrap="none" lIns="0" tIns="0" rIns="0" bIns="0" numCol="1" anchor="b" anchorCtr="0" compatLnSpc="1">
            <a:prstTxWarp prst="textNoShape">
              <a:avLst/>
            </a:prstTxWarp>
          </a:bodyPr>
          <a:lstStyle>
            <a:lvl1pPr algn="ctr" eaLnBrk="1" hangingPunct="1">
              <a:defRPr kumimoji="0" sz="700">
                <a:solidFill>
                  <a:srgbClr val="000000"/>
                </a:solidFill>
                <a:latin typeface="Metric Regular" charset="-122"/>
                <a:ea typeface="宋体" panose="02010600030101010101" pitchFamily="2" charset="-122"/>
              </a:defRPr>
            </a:lvl1pPr>
          </a:lstStyle>
          <a:p>
            <a:pPr>
              <a:defRPr/>
            </a:pPr>
            <a:fld id="{E9776FC0-FA90-B143-B304-A4E1696CFF30}" type="datetime4">
              <a:rPr lang="en-US" altLang="zh-CN"/>
              <a:pPr>
                <a:defRPr/>
              </a:pPr>
              <a:t>February 13, 2019</a:t>
            </a:fld>
            <a:endParaRPr lang="en-US" altLang="zh-CN"/>
          </a:p>
        </p:txBody>
      </p:sp>
      <p:sp>
        <p:nvSpPr>
          <p:cNvPr id="5" name="Footer Placeholder 4">
            <a:extLst>
              <a:ext uri="{FF2B5EF4-FFF2-40B4-BE49-F238E27FC236}">
                <a16:creationId xmlns:a16="http://schemas.microsoft.com/office/drawing/2014/main" xmlns="" id="{1E37BDA6-66AB-AB41-B5BC-D30C09886BEC}"/>
              </a:ext>
            </a:extLst>
          </p:cNvPr>
          <p:cNvSpPr>
            <a:spLocks noGrp="1"/>
          </p:cNvSpPr>
          <p:nvPr>
            <p:ph type="ftr" sz="quarter" idx="3"/>
          </p:nvPr>
        </p:nvSpPr>
        <p:spPr>
          <a:xfrm>
            <a:off x="6932613" y="6426200"/>
            <a:ext cx="4024312" cy="209550"/>
          </a:xfrm>
          <a:prstGeom prst="rect">
            <a:avLst/>
          </a:prstGeom>
        </p:spPr>
        <p:txBody>
          <a:bodyPr vert="horz" wrap="none" lIns="0" tIns="0" rIns="0" bIns="0" rtlCol="0" anchor="b" anchorCtr="0"/>
          <a:lstStyle>
            <a:lvl1pPr algn="r" defTabSz="914126" eaLnBrk="1" fontAlgn="auto" hangingPunct="1">
              <a:spcBef>
                <a:spcPts val="0"/>
              </a:spcBef>
              <a:spcAft>
                <a:spcPts val="0"/>
              </a:spcAft>
              <a:defRPr kumimoji="0" sz="700">
                <a:solidFill>
                  <a:prstClr val="black"/>
                </a:solidFill>
                <a:latin typeface="+mn-lt"/>
                <a:ea typeface="+mn-ea"/>
              </a:defRPr>
            </a:lvl1pPr>
          </a:lstStyle>
          <a:p>
            <a:pPr>
              <a:defRPr/>
            </a:pPr>
            <a:r>
              <a:rPr lang="en-US"/>
              <a:t>Private | Confidential | Internal Use Only </a:t>
            </a:r>
          </a:p>
        </p:txBody>
      </p:sp>
      <p:pic>
        <p:nvPicPr>
          <p:cNvPr id="7175" name="普惠互联 Everyone 拷贝.png" descr="普惠互联 Everyone 拷贝.png"/>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08013" y="6248400"/>
            <a:ext cx="1385887"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 bg1="lt1" tx1="dk1" bg2="lt2" tx2="dk2" accent1="accent1" accent2="accent2" accent3="accent3" accent4="accent4" accent5="accent5" accent6="accent6" hlink="hlink" folHlink="folHlink"/>
  <p:sldLayoutIdLst>
    <p:sldLayoutId id="2147484687" r:id="rId1"/>
    <p:sldLayoutId id="2147484688" r:id="rId2"/>
    <p:sldLayoutId id="2147484689" r:id="rId3"/>
    <p:sldLayoutId id="2147484690" r:id="rId4"/>
    <p:sldLayoutId id="2147484691" r:id="rId5"/>
    <p:sldLayoutId id="2147484692" r:id="rId6"/>
    <p:sldLayoutId id="2147484693" r:id="rId7"/>
    <p:sldLayoutId id="2147484694" r:id="rId8"/>
  </p:sldLayoutIdLst>
  <p:transition spd="med">
    <p:fade/>
  </p:transition>
  <p:timing>
    <p:tnLst>
      <p:par>
        <p:cTn id="1" dur="indefinite" restart="never" nodeType="tmRoot"/>
      </p:par>
    </p:tnLst>
  </p:timing>
  <p:hf hdr="0" ftr="0" dt="0"/>
  <p:txStyles>
    <p:titleStyle>
      <a:lvl1pPr algn="l" defTabSz="912813" rtl="0" eaLnBrk="0" fontAlgn="base" hangingPunct="0">
        <a:lnSpc>
          <a:spcPct val="90000"/>
        </a:lnSpc>
        <a:spcBef>
          <a:spcPct val="0"/>
        </a:spcBef>
        <a:spcAft>
          <a:spcPct val="0"/>
        </a:spcAft>
        <a:defRPr kumimoji="1" sz="2700" kern="1200">
          <a:solidFill>
            <a:schemeClr val="tx1"/>
          </a:solidFill>
          <a:latin typeface="+mj-lt"/>
          <a:ea typeface="宋体" panose="02010600030101010101" pitchFamily="2" charset="-122"/>
          <a:cs typeface="+mj-cs"/>
        </a:defRPr>
      </a:lvl1pPr>
      <a:lvl2pPr algn="l" defTabSz="912813" rtl="0" eaLnBrk="0" fontAlgn="base" hangingPunct="0">
        <a:lnSpc>
          <a:spcPct val="90000"/>
        </a:lnSpc>
        <a:spcBef>
          <a:spcPct val="0"/>
        </a:spcBef>
        <a:spcAft>
          <a:spcPct val="0"/>
        </a:spcAft>
        <a:defRPr kumimoji="1" sz="2700">
          <a:solidFill>
            <a:schemeClr val="tx1"/>
          </a:solidFill>
          <a:latin typeface="Metric Bold" charset="0"/>
          <a:ea typeface="宋体" panose="02010600030101010101" pitchFamily="2" charset="-122"/>
        </a:defRPr>
      </a:lvl2pPr>
      <a:lvl3pPr algn="l" defTabSz="912813" rtl="0" eaLnBrk="0" fontAlgn="base" hangingPunct="0">
        <a:lnSpc>
          <a:spcPct val="90000"/>
        </a:lnSpc>
        <a:spcBef>
          <a:spcPct val="0"/>
        </a:spcBef>
        <a:spcAft>
          <a:spcPct val="0"/>
        </a:spcAft>
        <a:defRPr kumimoji="1" sz="2700">
          <a:solidFill>
            <a:schemeClr val="tx1"/>
          </a:solidFill>
          <a:latin typeface="Metric Bold" charset="0"/>
          <a:ea typeface="宋体" panose="02010600030101010101" pitchFamily="2" charset="-122"/>
        </a:defRPr>
      </a:lvl3pPr>
      <a:lvl4pPr algn="l" defTabSz="912813" rtl="0" eaLnBrk="0" fontAlgn="base" hangingPunct="0">
        <a:lnSpc>
          <a:spcPct val="90000"/>
        </a:lnSpc>
        <a:spcBef>
          <a:spcPct val="0"/>
        </a:spcBef>
        <a:spcAft>
          <a:spcPct val="0"/>
        </a:spcAft>
        <a:defRPr kumimoji="1" sz="2700">
          <a:solidFill>
            <a:schemeClr val="tx1"/>
          </a:solidFill>
          <a:latin typeface="Metric Bold" charset="0"/>
          <a:ea typeface="宋体" panose="02010600030101010101" pitchFamily="2" charset="-122"/>
        </a:defRPr>
      </a:lvl4pPr>
      <a:lvl5pPr algn="l" defTabSz="912813" rtl="0" eaLnBrk="0" fontAlgn="base" hangingPunct="0">
        <a:lnSpc>
          <a:spcPct val="90000"/>
        </a:lnSpc>
        <a:spcBef>
          <a:spcPct val="0"/>
        </a:spcBef>
        <a:spcAft>
          <a:spcPct val="0"/>
        </a:spcAft>
        <a:defRPr kumimoji="1" sz="2700">
          <a:solidFill>
            <a:schemeClr val="tx1"/>
          </a:solidFill>
          <a:latin typeface="Metric Bold" charset="0"/>
          <a:ea typeface="宋体" panose="02010600030101010101" pitchFamily="2" charset="-122"/>
        </a:defRPr>
      </a:lvl5pPr>
      <a:lvl6pPr marL="457200" algn="l" defTabSz="912813" rtl="0" fontAlgn="base">
        <a:lnSpc>
          <a:spcPct val="90000"/>
        </a:lnSpc>
        <a:spcBef>
          <a:spcPct val="0"/>
        </a:spcBef>
        <a:spcAft>
          <a:spcPct val="0"/>
        </a:spcAft>
        <a:defRPr kumimoji="1" sz="2700">
          <a:solidFill>
            <a:schemeClr val="tx1"/>
          </a:solidFill>
          <a:latin typeface="Metric Bold" charset="0"/>
          <a:ea typeface="宋体" panose="02010600030101010101" pitchFamily="2" charset="-122"/>
        </a:defRPr>
      </a:lvl6pPr>
      <a:lvl7pPr marL="914400" algn="l" defTabSz="912813" rtl="0" fontAlgn="base">
        <a:lnSpc>
          <a:spcPct val="90000"/>
        </a:lnSpc>
        <a:spcBef>
          <a:spcPct val="0"/>
        </a:spcBef>
        <a:spcAft>
          <a:spcPct val="0"/>
        </a:spcAft>
        <a:defRPr kumimoji="1" sz="2700">
          <a:solidFill>
            <a:schemeClr val="tx1"/>
          </a:solidFill>
          <a:latin typeface="Metric Bold" charset="0"/>
          <a:ea typeface="宋体" panose="02010600030101010101" pitchFamily="2" charset="-122"/>
        </a:defRPr>
      </a:lvl7pPr>
      <a:lvl8pPr marL="1371600" algn="l" defTabSz="912813" rtl="0" fontAlgn="base">
        <a:lnSpc>
          <a:spcPct val="90000"/>
        </a:lnSpc>
        <a:spcBef>
          <a:spcPct val="0"/>
        </a:spcBef>
        <a:spcAft>
          <a:spcPct val="0"/>
        </a:spcAft>
        <a:defRPr kumimoji="1" sz="2700">
          <a:solidFill>
            <a:schemeClr val="tx1"/>
          </a:solidFill>
          <a:latin typeface="Metric Bold" charset="0"/>
          <a:ea typeface="宋体" panose="02010600030101010101" pitchFamily="2" charset="-122"/>
        </a:defRPr>
      </a:lvl8pPr>
      <a:lvl9pPr marL="1828800" algn="l" defTabSz="912813" rtl="0" fontAlgn="base">
        <a:lnSpc>
          <a:spcPct val="90000"/>
        </a:lnSpc>
        <a:spcBef>
          <a:spcPct val="0"/>
        </a:spcBef>
        <a:spcAft>
          <a:spcPct val="0"/>
        </a:spcAft>
        <a:defRPr kumimoji="1" sz="2700">
          <a:solidFill>
            <a:schemeClr val="tx1"/>
          </a:solidFill>
          <a:latin typeface="Metric Bold" charset="0"/>
          <a:ea typeface="宋体" panose="02010600030101010101" pitchFamily="2" charset="-122"/>
        </a:defRPr>
      </a:lvl9pPr>
    </p:titleStyle>
    <p:bodyStyle>
      <a:lvl1pPr marL="182563" indent="-182563" algn="l" defTabSz="912813" rtl="0" eaLnBrk="0" fontAlgn="base" hangingPunct="0">
        <a:lnSpc>
          <a:spcPct val="90000"/>
        </a:lnSpc>
        <a:spcBef>
          <a:spcPts val="1200"/>
        </a:spcBef>
        <a:spcAft>
          <a:spcPct val="0"/>
        </a:spcAft>
        <a:buFont typeface="Arial" charset="0"/>
        <a:buChar char="–"/>
        <a:defRPr kumimoji="1" sz="1700" kern="1200">
          <a:solidFill>
            <a:schemeClr val="tx1"/>
          </a:solidFill>
          <a:latin typeface="+mn-lt"/>
          <a:ea typeface="宋体" panose="02010600030101010101" pitchFamily="2" charset="-122"/>
          <a:cs typeface="+mn-cs"/>
        </a:defRPr>
      </a:lvl1pPr>
      <a:lvl2pPr marL="411163" indent="-182563" algn="l" defTabSz="912813" rtl="0" eaLnBrk="0" fontAlgn="base" hangingPunct="0">
        <a:lnSpc>
          <a:spcPct val="90000"/>
        </a:lnSpc>
        <a:spcBef>
          <a:spcPts val="800"/>
        </a:spcBef>
        <a:spcAft>
          <a:spcPct val="0"/>
        </a:spcAft>
        <a:buFont typeface="Arial" charset="0"/>
        <a:buChar char="–"/>
        <a:defRPr kumimoji="1" sz="1600" kern="1200">
          <a:solidFill>
            <a:schemeClr val="tx1"/>
          </a:solidFill>
          <a:latin typeface="+mn-lt"/>
          <a:ea typeface="宋体" panose="02010600030101010101" pitchFamily="2" charset="-122"/>
          <a:cs typeface="+mn-cs"/>
        </a:defRPr>
      </a:lvl2pPr>
      <a:lvl3pPr marL="547688" indent="-136525" algn="l" defTabSz="912813" rtl="0" eaLnBrk="0" fontAlgn="base" hangingPunct="0">
        <a:lnSpc>
          <a:spcPct val="90000"/>
        </a:lnSpc>
        <a:spcBef>
          <a:spcPts val="600"/>
        </a:spcBef>
        <a:spcAft>
          <a:spcPct val="0"/>
        </a:spcAft>
        <a:buFont typeface="Arial" charset="0"/>
        <a:buChar char="–"/>
        <a:defRPr kumimoji="1" sz="1400" kern="1200">
          <a:solidFill>
            <a:schemeClr val="tx1"/>
          </a:solidFill>
          <a:latin typeface="+mn-lt"/>
          <a:ea typeface="宋体" panose="02010600030101010101" pitchFamily="2" charset="-122"/>
          <a:cs typeface="+mn-cs"/>
        </a:defRPr>
      </a:lvl3pPr>
      <a:lvl4pPr marL="730250" indent="-136525" algn="l" defTabSz="912813" rtl="0" eaLnBrk="0" fontAlgn="base" hangingPunct="0">
        <a:lnSpc>
          <a:spcPct val="90000"/>
        </a:lnSpc>
        <a:spcBef>
          <a:spcPts val="600"/>
        </a:spcBef>
        <a:spcAft>
          <a:spcPct val="0"/>
        </a:spcAft>
        <a:buFont typeface="Arial" charset="0"/>
        <a:buChar char="–"/>
        <a:defRPr kumimoji="1" sz="1200" kern="1200">
          <a:solidFill>
            <a:schemeClr val="tx1"/>
          </a:solidFill>
          <a:latin typeface="+mn-lt"/>
          <a:ea typeface="宋体" panose="02010600030101010101" pitchFamily="2" charset="-122"/>
          <a:cs typeface="+mn-cs"/>
        </a:defRPr>
      </a:lvl4pPr>
      <a:lvl5pPr marL="868363" indent="-136525" algn="l" defTabSz="912813" rtl="0" eaLnBrk="0" fontAlgn="base" hangingPunct="0">
        <a:lnSpc>
          <a:spcPct val="90000"/>
        </a:lnSpc>
        <a:spcBef>
          <a:spcPts val="600"/>
        </a:spcBef>
        <a:spcAft>
          <a:spcPct val="0"/>
        </a:spcAft>
        <a:buFont typeface="Arial" charset="0"/>
        <a:buChar char="–"/>
        <a:defRPr kumimoji="1" sz="1200" kern="1200">
          <a:solidFill>
            <a:schemeClr val="tx1"/>
          </a:solidFill>
          <a:latin typeface="+mn-lt"/>
          <a:ea typeface="宋体" panose="02010600030101010101" pitchFamily="2" charset="-122"/>
          <a:cs typeface="+mn-cs"/>
        </a:defRPr>
      </a:lvl5pPr>
      <a:lvl6pPr marL="1051245" indent="-137119" algn="l" defTabSz="914126"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363" indent="-137119" algn="l" defTabSz="914126"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189" indent="-137119" algn="l" defTabSz="914126"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014" indent="-137119" algn="l" defTabSz="914126"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5.xml"/><Relationship Id="rId4" Type="http://schemas.openxmlformats.org/officeDocument/2006/relationships/notesSlide" Target="../notesSlides/notesSlide6.xml"/><Relationship Id="rId5" Type="http://schemas.openxmlformats.org/officeDocument/2006/relationships/oleObject" Target="../embeddings/oleObject3.bin"/><Relationship Id="rId6" Type="http://schemas.openxmlformats.org/officeDocument/2006/relationships/image" Target="../media/image3.emf"/><Relationship Id="rId1" Type="http://schemas.openxmlformats.org/officeDocument/2006/relationships/vmlDrawing" Target="../drawings/vmlDrawing3.vml"/><Relationship Id="rId2" Type="http://schemas.openxmlformats.org/officeDocument/2006/relationships/tags" Target="../tags/tag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xml"/><Relationship Id="rId5" Type="http://schemas.openxmlformats.org/officeDocument/2006/relationships/oleObject" Target="../embeddings/oleObject1.bin"/><Relationship Id="rId6" Type="http://schemas.openxmlformats.org/officeDocument/2006/relationships/image" Target="../media/image3.emf"/><Relationship Id="rId1" Type="http://schemas.openxmlformats.org/officeDocument/2006/relationships/vmlDrawing" Target="../drawings/vmlDrawing1.vml"/><Relationship Id="rId2"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5.xml"/><Relationship Id="rId4" Type="http://schemas.openxmlformats.org/officeDocument/2006/relationships/notesSlide" Target="../notesSlides/notesSlide15.xml"/><Relationship Id="rId5" Type="http://schemas.openxmlformats.org/officeDocument/2006/relationships/oleObject" Target="../embeddings/oleObject4.bin"/><Relationship Id="rId6" Type="http://schemas.openxmlformats.org/officeDocument/2006/relationships/image" Target="../media/image3.emf"/><Relationship Id="rId1" Type="http://schemas.openxmlformats.org/officeDocument/2006/relationships/vmlDrawing" Target="../drawings/vmlDrawing4.vml"/><Relationship Id="rId2" Type="http://schemas.openxmlformats.org/officeDocument/2006/relationships/tags" Target="../tags/tag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yidongnan/grpc-spring-boot-starter"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xml"/><Relationship Id="rId4" Type="http://schemas.openxmlformats.org/officeDocument/2006/relationships/notesSlide" Target="../notesSlides/notesSlide3.xml"/><Relationship Id="rId5" Type="http://schemas.openxmlformats.org/officeDocument/2006/relationships/oleObject" Target="../embeddings/oleObject2.bin"/><Relationship Id="rId6" Type="http://schemas.openxmlformats.org/officeDocument/2006/relationships/image" Target="../media/image3.emf"/><Relationship Id="rId1" Type="http://schemas.openxmlformats.org/officeDocument/2006/relationships/vmlDrawing" Target="../drawings/vmlDrawing2.vml"/><Relationship Id="rId2"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5.xml"/><Relationship Id="rId4" Type="http://schemas.openxmlformats.org/officeDocument/2006/relationships/notesSlide" Target="../notesSlides/notesSlide18.xml"/><Relationship Id="rId5" Type="http://schemas.openxmlformats.org/officeDocument/2006/relationships/oleObject" Target="../embeddings/oleObject5.bin"/><Relationship Id="rId6" Type="http://schemas.openxmlformats.org/officeDocument/2006/relationships/image" Target="../media/image3.emf"/><Relationship Id="rId1" Type="http://schemas.openxmlformats.org/officeDocument/2006/relationships/vmlDrawing" Target="../drawings/vmlDrawing5.vml"/><Relationship Id="rId2" Type="http://schemas.openxmlformats.org/officeDocument/2006/relationships/tags" Target="../tags/tag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grpc/grpc-java" TargetMode="Externa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noChangeArrowheads="1"/>
          </p:cNvSpPr>
          <p:nvPr>
            <p:ph type="title"/>
          </p:nvPr>
        </p:nvSpPr>
        <p:spPr>
          <a:xfrm>
            <a:off x="609600" y="2667000"/>
            <a:ext cx="10339388" cy="2227729"/>
          </a:xfrm>
        </p:spPr>
        <p:txBody>
          <a:bodyPr/>
          <a:lstStyle/>
          <a:p>
            <a:pPr eaLnBrk="1" hangingPunct="1">
              <a:lnSpc>
                <a:spcPct val="100000"/>
              </a:lnSpc>
            </a:pPr>
            <a:r>
              <a:rPr kumimoji="0" lang="en-US" altLang="zh-CN" sz="6000" b="1" dirty="0">
                <a:latin typeface="Microsoft YaHei" charset="-122"/>
                <a:ea typeface="Microsoft YaHei" charset="-122"/>
              </a:rPr>
              <a:t>GRPC</a:t>
            </a:r>
            <a:r>
              <a:rPr kumimoji="0" lang="zh-CN" altLang="en-US" sz="6000" b="1" dirty="0">
                <a:latin typeface="Microsoft YaHei" charset="-122"/>
                <a:ea typeface="Microsoft YaHei" charset="-122"/>
              </a:rPr>
              <a:t>介绍与实践</a:t>
            </a:r>
            <a:r>
              <a:rPr kumimoji="0" lang="zh-CN" altLang="en-US" sz="6000" b="1" dirty="0" smtClean="0">
                <a:latin typeface="Microsoft YaHei" charset="-122"/>
                <a:ea typeface="Microsoft YaHei" charset="-122"/>
              </a:rPr>
              <a:t>（下） </a:t>
            </a:r>
            <a:r>
              <a:rPr kumimoji="0" lang="en-US" altLang="zh-CN" sz="6000" b="1" dirty="0">
                <a:solidFill>
                  <a:prstClr val="black"/>
                </a:solidFill>
                <a:latin typeface="Microsoft YaHei" charset="-122"/>
                <a:ea typeface="Microsoft YaHei" charset="-122"/>
              </a:rPr>
              <a:t/>
            </a:r>
            <a:br>
              <a:rPr kumimoji="0" lang="en-US" altLang="zh-CN" sz="6000" b="1" dirty="0">
                <a:solidFill>
                  <a:prstClr val="black"/>
                </a:solidFill>
                <a:latin typeface="Microsoft YaHei" charset="-122"/>
                <a:ea typeface="Microsoft YaHei" charset="-122"/>
              </a:rPr>
            </a:br>
            <a:r>
              <a:rPr kumimoji="0" lang="zh-CN" altLang="en-US" sz="4400" dirty="0">
                <a:solidFill>
                  <a:prstClr val="black"/>
                </a:solidFill>
                <a:latin typeface="Microsoft YaHei" charset="-122"/>
                <a:ea typeface="Microsoft YaHei" charset="-122"/>
              </a:rPr>
              <a:t>普惠互联科技有限公司</a:t>
            </a:r>
            <a:r>
              <a:rPr kumimoji="0" lang="en-US" altLang="zh-CN" sz="6000" b="1" dirty="0">
                <a:solidFill>
                  <a:prstClr val="black"/>
                </a:solidFill>
                <a:latin typeface="Microsoft YaHei" charset="-122"/>
                <a:ea typeface="Microsoft YaHei" charset="-122"/>
              </a:rPr>
              <a:t/>
            </a:r>
            <a:br>
              <a:rPr kumimoji="0" lang="en-US" altLang="zh-CN" sz="6000" b="1" dirty="0">
                <a:solidFill>
                  <a:prstClr val="black"/>
                </a:solidFill>
                <a:latin typeface="Microsoft YaHei" charset="-122"/>
                <a:ea typeface="Microsoft YaHei" charset="-122"/>
              </a:rPr>
            </a:br>
            <a:r>
              <a:rPr kumimoji="0" lang="zh-CN" altLang="en-US" sz="3200" dirty="0">
                <a:solidFill>
                  <a:prstClr val="black"/>
                </a:solidFill>
                <a:latin typeface="Microsoft YaHei" charset="-122"/>
                <a:ea typeface="Microsoft YaHei" charset="-122"/>
              </a:rPr>
              <a:t>文雯</a:t>
            </a:r>
            <a:endParaRPr kumimoji="0" lang="zh-CN" altLang="zh-CN" sz="3200" b="1" i="1" dirty="0">
              <a:solidFill>
                <a:srgbClr val="FF0000"/>
              </a:solidFill>
              <a:latin typeface="Microsoft YaHei" charset="-122"/>
              <a:ea typeface="Microsoft YaHei" charset="-122"/>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p:cNvSpPr>
          <p:nvPr>
            <p:ph type="title"/>
          </p:nvPr>
        </p:nvSpPr>
        <p:spPr>
          <a:xfrm>
            <a:off x="631825" y="541338"/>
            <a:ext cx="10966450" cy="852487"/>
          </a:xfrm>
        </p:spPr>
        <p:txBody>
          <a:bodyPr/>
          <a:lstStyle/>
          <a:p>
            <a:r>
              <a:rPr kumimoji="0" lang="zh-CN" altLang="en-US" sz="2400" dirty="0" smtClean="0">
                <a:latin typeface="Microsoft YaHei" charset="-122"/>
                <a:ea typeface="Microsoft YaHei" charset="-122"/>
                <a:cs typeface="HP Simplified" charset="0"/>
              </a:rPr>
              <a:t>开发</a:t>
            </a:r>
            <a:r>
              <a:rPr kumimoji="0" lang="zh-CN" altLang="en-US" sz="2400" dirty="0">
                <a:latin typeface="Microsoft YaHei" charset="-122"/>
                <a:ea typeface="Microsoft YaHei" charset="-122"/>
                <a:cs typeface="HP Simplified" charset="0"/>
              </a:rPr>
              <a:t>步骤</a:t>
            </a:r>
            <a:endParaRPr lang="zh-CN" altLang="en-US" dirty="0">
              <a:ea typeface="Microsoft YaHei" charset="-122"/>
              <a:cs typeface="HP Simplified" charset="0"/>
            </a:endParaRPr>
          </a:p>
        </p:txBody>
      </p:sp>
      <p:sp>
        <p:nvSpPr>
          <p:cNvPr id="49154" name="文本框 14"/>
          <p:cNvSpPr txBox="1">
            <a:spLocks noChangeArrowheads="1"/>
          </p:cNvSpPr>
          <p:nvPr/>
        </p:nvSpPr>
        <p:spPr bwMode="auto">
          <a:xfrm>
            <a:off x="3065463" y="151923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nSpc>
                <a:spcPct val="90000"/>
              </a:lnSpc>
            </a:pPr>
            <a:endParaRPr lang="zh-CN" altLang="en-US"/>
          </a:p>
        </p:txBody>
      </p:sp>
      <p:sp>
        <p:nvSpPr>
          <p:cNvPr id="49155" name="文本框 3"/>
          <p:cNvSpPr txBox="1">
            <a:spLocks noChangeArrowheads="1"/>
          </p:cNvSpPr>
          <p:nvPr/>
        </p:nvSpPr>
        <p:spPr bwMode="auto">
          <a:xfrm>
            <a:off x="1092200" y="1239838"/>
            <a:ext cx="10045700" cy="487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50000"/>
              </a:lnSpc>
            </a:pPr>
            <a:r>
              <a:rPr lang="zh-CN" altLang="en-US" sz="2000" dirty="0">
                <a:latin typeface="Microsoft YaHei" charset="-122"/>
                <a:ea typeface="Microsoft YaHei" charset="-122"/>
              </a:rPr>
              <a:t>实现 </a:t>
            </a:r>
            <a:r>
              <a:rPr lang="en-US" altLang="zh-CN" sz="2000" dirty="0" err="1">
                <a:latin typeface="Microsoft YaHei" charset="-122"/>
                <a:ea typeface="Microsoft YaHei" charset="-122"/>
              </a:rPr>
              <a:t>RouteGuide</a:t>
            </a:r>
            <a:endParaRPr lang="en-US" altLang="zh-CN" sz="2000" dirty="0">
              <a:latin typeface="Microsoft YaHei" charset="-122"/>
              <a:ea typeface="Microsoft YaHei" charset="-122"/>
            </a:endParaRPr>
          </a:p>
          <a:p>
            <a:pPr>
              <a:lnSpc>
                <a:spcPct val="150000"/>
              </a:lnSpc>
            </a:pPr>
            <a:r>
              <a:rPr lang="en-US" altLang="zh-CN" sz="1800" dirty="0">
                <a:latin typeface="Microsoft YaHei" charset="-122"/>
                <a:ea typeface="Microsoft YaHei" charset="-122"/>
              </a:rPr>
              <a:t>1</a:t>
            </a:r>
            <a:r>
              <a:rPr lang="zh-CN" altLang="en-US" sz="1800" dirty="0">
                <a:latin typeface="Microsoft YaHei" charset="-122"/>
                <a:ea typeface="Microsoft YaHei" charset="-122"/>
              </a:rPr>
              <a:t>、实现生成的 </a:t>
            </a:r>
            <a:r>
              <a:rPr lang="en-US" altLang="zh-CN" sz="1800" dirty="0" err="1">
                <a:latin typeface="Microsoft YaHei" charset="-122"/>
                <a:ea typeface="Microsoft YaHei" charset="-122"/>
              </a:rPr>
              <a:t>RouteGuideGrpc.Service</a:t>
            </a:r>
            <a:r>
              <a:rPr lang="en-US" altLang="zh-CN" sz="1800" dirty="0">
                <a:latin typeface="Microsoft YaHei" charset="-122"/>
                <a:ea typeface="Microsoft YaHei" charset="-122"/>
              </a:rPr>
              <a:t> </a:t>
            </a:r>
            <a:r>
              <a:rPr lang="zh-CN" altLang="en-US" sz="1800" dirty="0">
                <a:latin typeface="Microsoft YaHei" charset="-122"/>
                <a:ea typeface="Microsoft YaHei" charset="-122"/>
              </a:rPr>
              <a:t>接口的 </a:t>
            </a:r>
            <a:r>
              <a:rPr lang="en-US" altLang="zh-CN" sz="1800" dirty="0" err="1">
                <a:latin typeface="Microsoft YaHei" charset="-122"/>
                <a:ea typeface="Microsoft YaHei" charset="-122"/>
              </a:rPr>
              <a:t>RouteGuideService</a:t>
            </a:r>
            <a:r>
              <a:rPr lang="zh-CN" altLang="en-US" sz="1800" dirty="0">
                <a:latin typeface="Microsoft YaHei" charset="-122"/>
                <a:ea typeface="Microsoft YaHei" charset="-122"/>
              </a:rPr>
              <a:t>类；</a:t>
            </a:r>
            <a:endParaRPr lang="en-US" altLang="zh-CN" sz="1800" dirty="0">
              <a:latin typeface="Microsoft YaHei" charset="-122"/>
              <a:ea typeface="Microsoft YaHei" charset="-122"/>
            </a:endParaRPr>
          </a:p>
          <a:p>
            <a:pPr>
              <a:lnSpc>
                <a:spcPct val="150000"/>
              </a:lnSpc>
            </a:pPr>
            <a:r>
              <a:rPr lang="en-US" altLang="zh-CN" sz="1800" dirty="0">
                <a:latin typeface="Microsoft YaHei" charset="-122"/>
                <a:ea typeface="Microsoft YaHei" charset="-122"/>
              </a:rPr>
              <a:t>2</a:t>
            </a:r>
            <a:r>
              <a:rPr lang="zh-CN" altLang="en-US" sz="1800" dirty="0">
                <a:latin typeface="Microsoft YaHei" charset="-122"/>
                <a:ea typeface="Microsoft YaHei" charset="-122"/>
              </a:rPr>
              <a:t>、实现 </a:t>
            </a:r>
            <a:r>
              <a:rPr lang="en-US" altLang="zh-CN" sz="1800" dirty="0" err="1">
                <a:latin typeface="Microsoft YaHei" charset="-122"/>
                <a:ea typeface="Microsoft YaHei" charset="-122"/>
              </a:rPr>
              <a:t>getFeature</a:t>
            </a:r>
            <a:r>
              <a:rPr lang="zh-CN" altLang="en-US" sz="1800" dirty="0">
                <a:latin typeface="Microsoft YaHei" charset="-122"/>
                <a:ea typeface="Microsoft YaHei" charset="-122"/>
              </a:rPr>
              <a:t> 方法；</a:t>
            </a:r>
            <a:endParaRPr lang="en-US" altLang="zh-CN" sz="1800" dirty="0">
              <a:latin typeface="Microsoft YaHei" charset="-122"/>
              <a:ea typeface="Microsoft YaHei" charset="-122"/>
            </a:endParaRPr>
          </a:p>
          <a:p>
            <a:pPr lvl="1">
              <a:spcAft>
                <a:spcPts val="500"/>
              </a:spcAft>
            </a:pPr>
            <a:r>
              <a:rPr lang="en-US" altLang="zh-CN" sz="1600" dirty="0" err="1">
                <a:latin typeface="Microsoft YaHei" charset="-122"/>
                <a:ea typeface="Microsoft YaHei" charset="-122"/>
              </a:rPr>
              <a:t>getFeature</a:t>
            </a:r>
            <a:r>
              <a:rPr lang="en-US" altLang="zh-CN" sz="1600" dirty="0">
                <a:latin typeface="Microsoft YaHei" charset="-122"/>
                <a:ea typeface="Microsoft YaHei" charset="-122"/>
              </a:rPr>
              <a:t>() </a:t>
            </a:r>
            <a:r>
              <a:rPr lang="zh-CN" altLang="en-US" sz="1600" dirty="0">
                <a:latin typeface="Microsoft YaHei" charset="-122"/>
                <a:ea typeface="Microsoft YaHei" charset="-122"/>
              </a:rPr>
              <a:t>接收两个参数：</a:t>
            </a:r>
          </a:p>
          <a:p>
            <a:pPr lvl="1">
              <a:spcAft>
                <a:spcPts val="500"/>
              </a:spcAft>
            </a:pPr>
            <a:r>
              <a:rPr lang="en-US" altLang="zh-CN" sz="1600" dirty="0">
                <a:latin typeface="Microsoft YaHei" charset="-122"/>
                <a:ea typeface="Microsoft YaHei" charset="-122"/>
              </a:rPr>
              <a:t>Point</a:t>
            </a:r>
            <a:r>
              <a:rPr lang="zh-CN" altLang="en-US" sz="1600" dirty="0">
                <a:latin typeface="Microsoft YaHei" charset="-122"/>
                <a:ea typeface="Microsoft YaHei" charset="-122"/>
              </a:rPr>
              <a:t>： 请求内容</a:t>
            </a:r>
          </a:p>
          <a:p>
            <a:pPr lvl="1">
              <a:spcAft>
                <a:spcPts val="500"/>
              </a:spcAft>
            </a:pPr>
            <a:r>
              <a:rPr lang="en-US" altLang="zh-CN" sz="1600" dirty="0" err="1">
                <a:latin typeface="Microsoft YaHei" charset="-122"/>
                <a:ea typeface="Microsoft YaHei" charset="-122"/>
              </a:rPr>
              <a:t>StreamObserver</a:t>
            </a:r>
            <a:r>
              <a:rPr lang="en-US" altLang="zh-CN" sz="1600" dirty="0">
                <a:latin typeface="Microsoft YaHei" charset="-122"/>
                <a:ea typeface="Microsoft YaHei" charset="-122"/>
              </a:rPr>
              <a:t>&lt;Feature&gt;</a:t>
            </a:r>
            <a:r>
              <a:rPr lang="zh-CN" altLang="en-US" sz="1600" dirty="0">
                <a:latin typeface="Microsoft YaHei" charset="-122"/>
                <a:ea typeface="Microsoft YaHei" charset="-122"/>
              </a:rPr>
              <a:t>： 一个应答的观察者，实际上是服务器调用它应答的一个特殊接口。</a:t>
            </a:r>
          </a:p>
          <a:p>
            <a:pPr lvl="1">
              <a:spcAft>
                <a:spcPts val="500"/>
              </a:spcAft>
            </a:pPr>
            <a:r>
              <a:rPr lang="zh-CN" altLang="en-US" sz="1600" dirty="0">
                <a:latin typeface="Microsoft YaHei" charset="-122"/>
                <a:ea typeface="Microsoft YaHei" charset="-122"/>
              </a:rPr>
              <a:t>要将应答返回给客户端，并完成调用：</a:t>
            </a:r>
          </a:p>
          <a:p>
            <a:pPr lvl="1">
              <a:spcAft>
                <a:spcPts val="500"/>
              </a:spcAft>
            </a:pPr>
            <a:r>
              <a:rPr lang="zh-CN" altLang="en-US" sz="1600" dirty="0">
                <a:latin typeface="Microsoft YaHei" charset="-122"/>
                <a:ea typeface="Microsoft YaHei" charset="-122"/>
              </a:rPr>
              <a:t>如在我们的服务定义中指定的那样，我们组织并填充一个 </a:t>
            </a:r>
            <a:r>
              <a:rPr lang="en-US" altLang="zh-CN" sz="1600" dirty="0">
                <a:latin typeface="Microsoft YaHei" charset="-122"/>
                <a:ea typeface="Microsoft YaHei" charset="-122"/>
              </a:rPr>
              <a:t>Feature </a:t>
            </a:r>
            <a:r>
              <a:rPr lang="zh-CN" altLang="en-US" sz="1600" dirty="0">
                <a:latin typeface="Microsoft YaHei" charset="-122"/>
                <a:ea typeface="Microsoft YaHei" charset="-122"/>
              </a:rPr>
              <a:t>应答对象返回给客户端。在</a:t>
            </a:r>
            <a:r>
              <a:rPr lang="zh-CN" altLang="en-US" sz="1600" dirty="0" smtClean="0">
                <a:latin typeface="Microsoft YaHei" charset="-122"/>
                <a:ea typeface="Microsoft YaHei" charset="-122"/>
              </a:rPr>
              <a:t>这个例子</a:t>
            </a:r>
            <a:r>
              <a:rPr lang="zh-CN" altLang="en-US" sz="1600" dirty="0">
                <a:latin typeface="Microsoft YaHei" charset="-122"/>
                <a:ea typeface="Microsoft YaHei" charset="-122"/>
              </a:rPr>
              <a:t>中，我们通过一个单独的私有方法</a:t>
            </a:r>
            <a:r>
              <a:rPr lang="en-US" altLang="zh-CN" sz="1600" dirty="0" err="1">
                <a:latin typeface="Microsoft YaHei" charset="-122"/>
                <a:ea typeface="Microsoft YaHei" charset="-122"/>
              </a:rPr>
              <a:t>checkFeature</a:t>
            </a:r>
            <a:r>
              <a:rPr lang="en-US" altLang="zh-CN" sz="1600" dirty="0">
                <a:latin typeface="Microsoft YaHei" charset="-122"/>
                <a:ea typeface="Microsoft YaHei" charset="-122"/>
              </a:rPr>
              <a:t>()</a:t>
            </a:r>
            <a:r>
              <a:rPr lang="zh-CN" altLang="en-US" sz="1600" dirty="0">
                <a:latin typeface="Microsoft YaHei" charset="-122"/>
                <a:ea typeface="Microsoft YaHei" charset="-122"/>
              </a:rPr>
              <a:t>来实现。</a:t>
            </a:r>
          </a:p>
          <a:p>
            <a:pPr lvl="1">
              <a:spcAft>
                <a:spcPts val="500"/>
              </a:spcAft>
            </a:pPr>
            <a:r>
              <a:rPr lang="zh-CN" altLang="en-US" sz="1600" dirty="0">
                <a:latin typeface="Microsoft YaHei" charset="-122"/>
                <a:ea typeface="Microsoft YaHei" charset="-122"/>
              </a:rPr>
              <a:t>我们使用应答观察者的 </a:t>
            </a:r>
            <a:r>
              <a:rPr lang="en-US" altLang="zh-CN" sz="1600" dirty="0" err="1">
                <a:latin typeface="Microsoft YaHei" charset="-122"/>
                <a:ea typeface="Microsoft YaHei" charset="-122"/>
              </a:rPr>
              <a:t>onNext</a:t>
            </a:r>
            <a:r>
              <a:rPr lang="en-US" altLang="zh-CN" sz="1600" dirty="0">
                <a:latin typeface="Microsoft YaHei" charset="-122"/>
                <a:ea typeface="Microsoft YaHei" charset="-122"/>
              </a:rPr>
              <a:t>() </a:t>
            </a:r>
            <a:r>
              <a:rPr lang="zh-CN" altLang="en-US" sz="1600" dirty="0">
                <a:latin typeface="Microsoft YaHei" charset="-122"/>
                <a:ea typeface="Microsoft YaHei" charset="-122"/>
              </a:rPr>
              <a:t>方法返回 </a:t>
            </a:r>
            <a:r>
              <a:rPr lang="en-US" altLang="zh-CN" sz="1600" dirty="0">
                <a:latin typeface="Microsoft YaHei" charset="-122"/>
                <a:ea typeface="Microsoft YaHei" charset="-122"/>
              </a:rPr>
              <a:t>Feature</a:t>
            </a:r>
            <a:r>
              <a:rPr lang="zh-CN" altLang="en-US" sz="1600" dirty="0">
                <a:latin typeface="Microsoft YaHei" charset="-122"/>
                <a:ea typeface="Microsoft YaHei" charset="-122"/>
              </a:rPr>
              <a:t>。</a:t>
            </a:r>
          </a:p>
          <a:p>
            <a:pPr lvl="1">
              <a:spcAft>
                <a:spcPts val="500"/>
              </a:spcAft>
            </a:pPr>
            <a:r>
              <a:rPr lang="zh-CN" altLang="en-US" sz="1600" dirty="0">
                <a:latin typeface="Microsoft YaHei" charset="-122"/>
                <a:ea typeface="Microsoft YaHei" charset="-122"/>
              </a:rPr>
              <a:t>我们使用应答观察者的 </a:t>
            </a:r>
            <a:r>
              <a:rPr lang="en-US" altLang="zh-CN" sz="1600" dirty="0" err="1">
                <a:latin typeface="Microsoft YaHei" charset="-122"/>
                <a:ea typeface="Microsoft YaHei" charset="-122"/>
              </a:rPr>
              <a:t>onCompleted</a:t>
            </a:r>
            <a:r>
              <a:rPr lang="en-US" altLang="zh-CN" sz="1600" dirty="0">
                <a:latin typeface="Microsoft YaHei" charset="-122"/>
                <a:ea typeface="Microsoft YaHei" charset="-122"/>
              </a:rPr>
              <a:t>() </a:t>
            </a:r>
            <a:r>
              <a:rPr lang="zh-CN" altLang="en-US" sz="1600" dirty="0">
                <a:latin typeface="Microsoft YaHei" charset="-122"/>
                <a:ea typeface="Microsoft YaHei" charset="-122"/>
              </a:rPr>
              <a:t>方法来指出我们已经完成了和 </a:t>
            </a:r>
            <a:r>
              <a:rPr lang="en-US" altLang="zh-CN" sz="1600" dirty="0">
                <a:latin typeface="Microsoft YaHei" charset="-122"/>
                <a:ea typeface="Microsoft YaHei" charset="-122"/>
              </a:rPr>
              <a:t>RPC</a:t>
            </a:r>
            <a:r>
              <a:rPr lang="zh-CN" altLang="en-US" sz="1600" dirty="0">
                <a:latin typeface="Microsoft YaHei" charset="-122"/>
                <a:ea typeface="Microsoft YaHei" charset="-122"/>
              </a:rPr>
              <a:t>的交互。</a:t>
            </a:r>
          </a:p>
          <a:p>
            <a:pPr>
              <a:lnSpc>
                <a:spcPct val="90000"/>
              </a:lnSpc>
            </a:pPr>
            <a:endParaRPr lang="zh-CN" altLang="en-US" sz="1400" dirty="0">
              <a:latin typeface="Microsoft YaHei" charset="-122"/>
              <a:ea typeface="Microsoft YaHei" charset="-122"/>
            </a:endParaRPr>
          </a:p>
        </p:txBody>
      </p:sp>
    </p:spTree>
    <p:extLst>
      <p:ext uri="{BB962C8B-B14F-4D97-AF65-F5344CB8AC3E}">
        <p14:creationId xmlns:p14="http://schemas.microsoft.com/office/powerpoint/2010/main" val="706755476"/>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p:cNvSpPr>
          <p:nvPr>
            <p:ph type="title"/>
          </p:nvPr>
        </p:nvSpPr>
        <p:spPr>
          <a:xfrm>
            <a:off x="631825" y="541338"/>
            <a:ext cx="10966450" cy="852487"/>
          </a:xfrm>
        </p:spPr>
        <p:txBody>
          <a:bodyPr/>
          <a:lstStyle/>
          <a:p>
            <a:r>
              <a:rPr kumimoji="0" lang="zh-CN" altLang="en-US" sz="2400" dirty="0" smtClean="0">
                <a:latin typeface="Microsoft YaHei" charset="-122"/>
                <a:ea typeface="Microsoft YaHei" charset="-122"/>
                <a:cs typeface="HP Simplified" charset="0"/>
              </a:rPr>
              <a:t>开发</a:t>
            </a:r>
            <a:r>
              <a:rPr kumimoji="0" lang="zh-CN" altLang="en-US" sz="2400" dirty="0">
                <a:latin typeface="Microsoft YaHei" charset="-122"/>
                <a:ea typeface="Microsoft YaHei" charset="-122"/>
                <a:cs typeface="HP Simplified" charset="0"/>
              </a:rPr>
              <a:t>步骤</a:t>
            </a:r>
            <a:endParaRPr lang="zh-CN" altLang="en-US" dirty="0">
              <a:ea typeface="Microsoft YaHei" charset="-122"/>
              <a:cs typeface="HP Simplified" charset="0"/>
            </a:endParaRPr>
          </a:p>
        </p:txBody>
      </p:sp>
      <p:sp>
        <p:nvSpPr>
          <p:cNvPr id="50178" name="文本框 14"/>
          <p:cNvSpPr txBox="1">
            <a:spLocks noChangeArrowheads="1"/>
          </p:cNvSpPr>
          <p:nvPr/>
        </p:nvSpPr>
        <p:spPr bwMode="auto">
          <a:xfrm>
            <a:off x="3065463" y="151923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nSpc>
                <a:spcPct val="90000"/>
              </a:lnSpc>
            </a:pPr>
            <a:endParaRPr lang="zh-CN" altLang="en-US"/>
          </a:p>
        </p:txBody>
      </p:sp>
      <p:sp>
        <p:nvSpPr>
          <p:cNvPr id="50179" name="文本框 3"/>
          <p:cNvSpPr txBox="1">
            <a:spLocks noChangeArrowheads="1"/>
          </p:cNvSpPr>
          <p:nvPr/>
        </p:nvSpPr>
        <p:spPr bwMode="auto">
          <a:xfrm>
            <a:off x="862013" y="1035050"/>
            <a:ext cx="10150475" cy="139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50000"/>
              </a:lnSpc>
            </a:pPr>
            <a:r>
              <a:rPr lang="zh-CN" altLang="en-US" sz="2000">
                <a:latin typeface="Microsoft YaHei" charset="-122"/>
                <a:ea typeface="Microsoft YaHei" charset="-122"/>
              </a:rPr>
              <a:t>启动服务器</a:t>
            </a:r>
          </a:p>
          <a:p>
            <a:pPr>
              <a:lnSpc>
                <a:spcPct val="150000"/>
              </a:lnSpc>
            </a:pPr>
            <a:r>
              <a:rPr lang="zh-CN" altLang="en-US" sz="1600">
                <a:latin typeface="Microsoft YaHei" charset="-122"/>
                <a:ea typeface="Microsoft YaHei" charset="-122"/>
              </a:rPr>
              <a:t>一旦我们实现了所有的方法，我们还需要启动一个</a:t>
            </a:r>
            <a:r>
              <a:rPr lang="en-US" altLang="zh-CN" sz="1600">
                <a:latin typeface="Microsoft YaHei" charset="-122"/>
                <a:ea typeface="Microsoft YaHei" charset="-122"/>
              </a:rPr>
              <a:t>gRPC</a:t>
            </a:r>
            <a:r>
              <a:rPr lang="zh-CN" altLang="en-US" sz="1600">
                <a:latin typeface="Microsoft YaHei" charset="-122"/>
                <a:ea typeface="Microsoft YaHei" charset="-122"/>
              </a:rPr>
              <a:t>服务器，这样客户端才可以使用服务。下面这段代码展示了在 </a:t>
            </a:r>
            <a:r>
              <a:rPr lang="en-US" altLang="zh-CN" sz="1600">
                <a:latin typeface="Microsoft YaHei" charset="-122"/>
                <a:ea typeface="Microsoft YaHei" charset="-122"/>
              </a:rPr>
              <a:t>RouteGuide</a:t>
            </a:r>
            <a:r>
              <a:rPr lang="zh-CN" altLang="en-US" sz="1600">
                <a:latin typeface="Microsoft YaHei" charset="-122"/>
                <a:ea typeface="Microsoft YaHei" charset="-122"/>
              </a:rPr>
              <a:t> 服务中实现的过程：</a:t>
            </a:r>
            <a:endParaRPr lang="zh-CN" altLang="en-US" sz="1200">
              <a:latin typeface="Microsoft YaHei" charset="-122"/>
              <a:ea typeface="Microsoft YaHei" charset="-122"/>
            </a:endParaRPr>
          </a:p>
        </p:txBody>
      </p:sp>
      <p:pic>
        <p:nvPicPr>
          <p:cNvPr id="50180"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27263" y="2295525"/>
            <a:ext cx="7937500"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矩形 2"/>
          <p:cNvSpPr>
            <a:spLocks noChangeArrowheads="1"/>
          </p:cNvSpPr>
          <p:nvPr/>
        </p:nvSpPr>
        <p:spPr bwMode="auto">
          <a:xfrm>
            <a:off x="862013" y="4281488"/>
            <a:ext cx="1050607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ts val="500"/>
              </a:spcAft>
            </a:pPr>
            <a:r>
              <a:rPr lang="zh-CN" altLang="en-US" sz="1400">
                <a:latin typeface="Microsoft YaHei" charset="-122"/>
                <a:ea typeface="Microsoft YaHei" charset="-122"/>
              </a:rPr>
              <a:t>我们用一个 </a:t>
            </a:r>
            <a:r>
              <a:rPr lang="en-US" altLang="zh-CN" sz="1400">
                <a:latin typeface="Microsoft YaHei" charset="-122"/>
                <a:ea typeface="Microsoft YaHei" charset="-122"/>
              </a:rPr>
              <a:t>NettyServerBuilder </a:t>
            </a:r>
            <a:r>
              <a:rPr lang="zh-CN" altLang="en-US" sz="1400">
                <a:latin typeface="Microsoft YaHei" charset="-122"/>
                <a:ea typeface="Microsoft YaHei" charset="-122"/>
              </a:rPr>
              <a:t>构建和启动服务器。这个服务器的生成器基于 </a:t>
            </a:r>
            <a:r>
              <a:rPr lang="en-US" altLang="zh-CN" sz="1400">
                <a:latin typeface="Microsoft YaHei" charset="-122"/>
                <a:ea typeface="Microsoft YaHei" charset="-122"/>
              </a:rPr>
              <a:t>Netty </a:t>
            </a:r>
            <a:r>
              <a:rPr lang="zh-CN" altLang="en-US" sz="1400">
                <a:latin typeface="Microsoft YaHei" charset="-122"/>
                <a:ea typeface="Microsoft YaHei" charset="-122"/>
              </a:rPr>
              <a:t>传输框架。</a:t>
            </a:r>
          </a:p>
          <a:p>
            <a:pPr>
              <a:spcAft>
                <a:spcPts val="500"/>
              </a:spcAft>
            </a:pPr>
            <a:r>
              <a:rPr lang="zh-CN" altLang="en-US" sz="1400">
                <a:latin typeface="Microsoft YaHei" charset="-122"/>
                <a:ea typeface="Microsoft YaHei" charset="-122"/>
              </a:rPr>
              <a:t>为了做到这个，我们需要：</a:t>
            </a:r>
          </a:p>
          <a:p>
            <a:pPr>
              <a:spcAft>
                <a:spcPts val="500"/>
              </a:spcAft>
            </a:pPr>
            <a:r>
              <a:rPr lang="en-US" altLang="zh-CN" sz="1400">
                <a:latin typeface="Microsoft YaHei" charset="-122"/>
                <a:ea typeface="Microsoft YaHei" charset="-122"/>
              </a:rPr>
              <a:t>1</a:t>
            </a:r>
            <a:r>
              <a:rPr lang="zh-CN" altLang="en-US" sz="1400">
                <a:latin typeface="Microsoft YaHei" charset="-122"/>
                <a:ea typeface="Microsoft YaHei" charset="-122"/>
              </a:rPr>
              <a:t>、创建我们服务实现类 </a:t>
            </a:r>
            <a:r>
              <a:rPr lang="en-US" altLang="zh-CN" sz="1400">
                <a:latin typeface="Microsoft YaHei" charset="-122"/>
                <a:ea typeface="Microsoft YaHei" charset="-122"/>
              </a:rPr>
              <a:t>RouteGuideService </a:t>
            </a:r>
            <a:r>
              <a:rPr lang="zh-CN" altLang="en-US" sz="1400">
                <a:latin typeface="Microsoft YaHei" charset="-122"/>
                <a:ea typeface="Microsoft YaHei" charset="-122"/>
              </a:rPr>
              <a:t>的一个实例并且将其传给生成的 </a:t>
            </a:r>
            <a:r>
              <a:rPr lang="en-US" altLang="zh-CN" sz="1400">
                <a:latin typeface="Microsoft YaHei" charset="-122"/>
                <a:ea typeface="Microsoft YaHei" charset="-122"/>
              </a:rPr>
              <a:t>RouteGuideGrpc </a:t>
            </a:r>
            <a:r>
              <a:rPr lang="zh-CN" altLang="en-US" sz="1400">
                <a:latin typeface="Microsoft YaHei" charset="-122"/>
                <a:ea typeface="Microsoft YaHei" charset="-122"/>
              </a:rPr>
              <a:t>类的静态方法 </a:t>
            </a:r>
            <a:r>
              <a:rPr lang="en-US" altLang="zh-CN" sz="1400">
                <a:latin typeface="Microsoft YaHei" charset="-122"/>
                <a:ea typeface="Microsoft YaHei" charset="-122"/>
              </a:rPr>
              <a:t>bindService() </a:t>
            </a:r>
            <a:r>
              <a:rPr lang="zh-CN" altLang="en-US" sz="1400">
                <a:latin typeface="Microsoft YaHei" charset="-122"/>
                <a:ea typeface="Microsoft YaHei" charset="-122"/>
              </a:rPr>
              <a:t>去获得服务定义。</a:t>
            </a:r>
          </a:p>
          <a:p>
            <a:pPr>
              <a:spcAft>
                <a:spcPts val="500"/>
              </a:spcAft>
            </a:pPr>
            <a:r>
              <a:rPr lang="en-US" altLang="zh-CN" sz="1400">
                <a:latin typeface="Microsoft YaHei" charset="-122"/>
                <a:ea typeface="Microsoft YaHei" charset="-122"/>
              </a:rPr>
              <a:t>2</a:t>
            </a:r>
            <a:r>
              <a:rPr lang="zh-CN" altLang="en-US" sz="1400">
                <a:latin typeface="Microsoft YaHei" charset="-122"/>
                <a:ea typeface="Microsoft YaHei" charset="-122"/>
              </a:rPr>
              <a:t>、使用生成器的 </a:t>
            </a:r>
            <a:r>
              <a:rPr lang="en-US" altLang="zh-CN" sz="1400">
                <a:latin typeface="Microsoft YaHei" charset="-122"/>
                <a:ea typeface="Microsoft YaHei" charset="-122"/>
              </a:rPr>
              <a:t>forPort() </a:t>
            </a:r>
            <a:r>
              <a:rPr lang="zh-CN" altLang="en-US" sz="1400">
                <a:latin typeface="Microsoft YaHei" charset="-122"/>
                <a:ea typeface="Microsoft YaHei" charset="-122"/>
              </a:rPr>
              <a:t>方法指定地址以及期望客户端请求监听的端口。</a:t>
            </a:r>
          </a:p>
          <a:p>
            <a:pPr>
              <a:spcAft>
                <a:spcPts val="500"/>
              </a:spcAft>
            </a:pPr>
            <a:r>
              <a:rPr lang="en-US" altLang="zh-CN" sz="1400">
                <a:latin typeface="Microsoft YaHei" charset="-122"/>
                <a:ea typeface="Microsoft YaHei" charset="-122"/>
              </a:rPr>
              <a:t>3</a:t>
            </a:r>
            <a:r>
              <a:rPr lang="zh-CN" altLang="en-US" sz="1400">
                <a:latin typeface="Microsoft YaHei" charset="-122"/>
                <a:ea typeface="Microsoft YaHei" charset="-122"/>
              </a:rPr>
              <a:t>、通过传入将 </a:t>
            </a:r>
            <a:r>
              <a:rPr lang="en-US" altLang="zh-CN" sz="1400">
                <a:latin typeface="Microsoft YaHei" charset="-122"/>
                <a:ea typeface="Microsoft YaHei" charset="-122"/>
              </a:rPr>
              <a:t>bindService() </a:t>
            </a:r>
            <a:r>
              <a:rPr lang="zh-CN" altLang="en-US" sz="1400">
                <a:latin typeface="Microsoft YaHei" charset="-122"/>
                <a:ea typeface="Microsoft YaHei" charset="-122"/>
              </a:rPr>
              <a:t>返回的服务定义，用生成器注册我们的服务实现到生成器的 </a:t>
            </a:r>
            <a:r>
              <a:rPr lang="en-US" altLang="zh-CN" sz="1400">
                <a:latin typeface="Microsoft YaHei" charset="-122"/>
                <a:ea typeface="Microsoft YaHei" charset="-122"/>
              </a:rPr>
              <a:t>addService() </a:t>
            </a:r>
            <a:r>
              <a:rPr lang="zh-CN" altLang="en-US" sz="1400">
                <a:latin typeface="Microsoft YaHei" charset="-122"/>
                <a:ea typeface="Microsoft YaHei" charset="-122"/>
              </a:rPr>
              <a:t>方法。</a:t>
            </a:r>
          </a:p>
          <a:p>
            <a:pPr>
              <a:spcAft>
                <a:spcPts val="500"/>
              </a:spcAft>
            </a:pPr>
            <a:r>
              <a:rPr lang="en-US" altLang="zh-CN" sz="1400">
                <a:latin typeface="Microsoft YaHei" charset="-122"/>
                <a:ea typeface="Microsoft YaHei" charset="-122"/>
              </a:rPr>
              <a:t>4</a:t>
            </a:r>
            <a:r>
              <a:rPr lang="zh-CN" altLang="en-US" sz="1400">
                <a:latin typeface="Microsoft YaHei" charset="-122"/>
                <a:ea typeface="Microsoft YaHei" charset="-122"/>
              </a:rPr>
              <a:t>、调用生成器上的 </a:t>
            </a:r>
            <a:r>
              <a:rPr lang="en-US" altLang="zh-CN" sz="1400">
                <a:latin typeface="Microsoft YaHei" charset="-122"/>
                <a:ea typeface="Microsoft YaHei" charset="-122"/>
              </a:rPr>
              <a:t>build() </a:t>
            </a:r>
            <a:r>
              <a:rPr lang="zh-CN" altLang="en-US" sz="1400">
                <a:latin typeface="Microsoft YaHei" charset="-122"/>
                <a:ea typeface="Microsoft YaHei" charset="-122"/>
              </a:rPr>
              <a:t>和 </a:t>
            </a:r>
            <a:r>
              <a:rPr lang="en-US" altLang="zh-CN" sz="1400">
                <a:latin typeface="Microsoft YaHei" charset="-122"/>
                <a:ea typeface="Microsoft YaHei" charset="-122"/>
              </a:rPr>
              <a:t>start() </a:t>
            </a:r>
            <a:r>
              <a:rPr lang="zh-CN" altLang="en-US" sz="1400">
                <a:latin typeface="Microsoft YaHei" charset="-122"/>
                <a:ea typeface="Microsoft YaHei" charset="-122"/>
              </a:rPr>
              <a:t>方法为我们的服务创建和启动一个 </a:t>
            </a:r>
            <a:r>
              <a:rPr lang="en-US" altLang="zh-CN" sz="1400">
                <a:latin typeface="Microsoft YaHei" charset="-122"/>
                <a:ea typeface="Microsoft YaHei" charset="-122"/>
              </a:rPr>
              <a:t>RPC </a:t>
            </a:r>
            <a:r>
              <a:rPr lang="zh-CN" altLang="en-US" sz="1400">
                <a:latin typeface="Microsoft YaHei" charset="-122"/>
                <a:ea typeface="Microsoft YaHei" charset="-122"/>
              </a:rPr>
              <a:t>服务器。</a:t>
            </a:r>
          </a:p>
        </p:txBody>
      </p:sp>
    </p:spTree>
    <p:extLst>
      <p:ext uri="{BB962C8B-B14F-4D97-AF65-F5344CB8AC3E}">
        <p14:creationId xmlns:p14="http://schemas.microsoft.com/office/powerpoint/2010/main" val="707233575"/>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p:cNvSpPr>
          <p:nvPr>
            <p:ph type="title"/>
          </p:nvPr>
        </p:nvSpPr>
        <p:spPr>
          <a:xfrm>
            <a:off x="631825" y="541338"/>
            <a:ext cx="10966450" cy="852487"/>
          </a:xfrm>
        </p:spPr>
        <p:txBody>
          <a:bodyPr/>
          <a:lstStyle/>
          <a:p>
            <a:r>
              <a:rPr kumimoji="0" lang="zh-CN" altLang="en-US" sz="2400" dirty="0" smtClean="0">
                <a:latin typeface="Microsoft YaHei" charset="-122"/>
                <a:ea typeface="Microsoft YaHei" charset="-122"/>
                <a:cs typeface="HP Simplified" charset="0"/>
              </a:rPr>
              <a:t>开发</a:t>
            </a:r>
            <a:r>
              <a:rPr kumimoji="0" lang="zh-CN" altLang="en-US" sz="2400" dirty="0">
                <a:latin typeface="Microsoft YaHei" charset="-122"/>
                <a:ea typeface="Microsoft YaHei" charset="-122"/>
                <a:cs typeface="HP Simplified" charset="0"/>
              </a:rPr>
              <a:t>步骤</a:t>
            </a:r>
            <a:endParaRPr lang="zh-CN" altLang="en-US" dirty="0">
              <a:ea typeface="Microsoft YaHei" charset="-122"/>
              <a:cs typeface="HP Simplified" charset="0"/>
            </a:endParaRPr>
          </a:p>
        </p:txBody>
      </p:sp>
      <p:sp>
        <p:nvSpPr>
          <p:cNvPr id="51202" name="文本框 14"/>
          <p:cNvSpPr txBox="1">
            <a:spLocks noChangeArrowheads="1"/>
          </p:cNvSpPr>
          <p:nvPr/>
        </p:nvSpPr>
        <p:spPr bwMode="auto">
          <a:xfrm>
            <a:off x="3065463" y="151923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nSpc>
                <a:spcPct val="90000"/>
              </a:lnSpc>
            </a:pPr>
            <a:endParaRPr lang="zh-CN" altLang="en-US"/>
          </a:p>
        </p:txBody>
      </p:sp>
      <p:sp>
        <p:nvSpPr>
          <p:cNvPr id="51203" name="文本框 2"/>
          <p:cNvSpPr txBox="1">
            <a:spLocks noChangeArrowheads="1"/>
          </p:cNvSpPr>
          <p:nvPr/>
        </p:nvSpPr>
        <p:spPr bwMode="auto">
          <a:xfrm>
            <a:off x="631825" y="1281113"/>
            <a:ext cx="11139488" cy="492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90000"/>
              </a:lnSpc>
            </a:pPr>
            <a:r>
              <a:rPr lang="zh-CN" altLang="en-US" sz="2000">
                <a:latin typeface="Microsoft YaHei" charset="-122"/>
                <a:ea typeface="Microsoft YaHei" charset="-122"/>
              </a:rPr>
              <a:t>四、创建客户端</a:t>
            </a:r>
            <a:endParaRPr lang="en-US" altLang="zh-CN" sz="1600">
              <a:latin typeface="Microsoft YaHei" charset="-122"/>
              <a:ea typeface="Microsoft YaHei" charset="-122"/>
            </a:endParaRPr>
          </a:p>
          <a:p>
            <a:pPr>
              <a:lnSpc>
                <a:spcPct val="90000"/>
              </a:lnSpc>
            </a:pPr>
            <a:endParaRPr lang="en-US" altLang="zh-CN" sz="1800">
              <a:latin typeface="Microsoft YaHei" charset="-122"/>
              <a:ea typeface="Microsoft YaHei" charset="-122"/>
            </a:endParaRPr>
          </a:p>
          <a:p>
            <a:pPr>
              <a:spcAft>
                <a:spcPts val="500"/>
              </a:spcAft>
            </a:pPr>
            <a:r>
              <a:rPr lang="zh-CN" altLang="en-US" sz="1800">
                <a:latin typeface="Microsoft YaHei" charset="-122"/>
                <a:ea typeface="Microsoft YaHei" charset="-122"/>
              </a:rPr>
              <a:t>为了调用服务方法，我们需要首先创建一个 </a:t>
            </a:r>
            <a:r>
              <a:rPr lang="en-US" altLang="zh-CN" sz="1800">
                <a:latin typeface="Microsoft YaHei" charset="-122"/>
                <a:ea typeface="Microsoft YaHei" charset="-122"/>
              </a:rPr>
              <a:t>stub</a:t>
            </a:r>
            <a:r>
              <a:rPr lang="zh-CN" altLang="en-US" sz="1800">
                <a:latin typeface="Microsoft YaHei" charset="-122"/>
                <a:ea typeface="Microsoft YaHei" charset="-122"/>
              </a:rPr>
              <a:t>。</a:t>
            </a:r>
            <a:endParaRPr lang="en-US" altLang="zh-CN" sz="1600">
              <a:latin typeface="Microsoft YaHei" charset="-122"/>
              <a:ea typeface="Microsoft YaHei" charset="-122"/>
            </a:endParaRPr>
          </a:p>
          <a:p>
            <a:pPr>
              <a:lnSpc>
                <a:spcPct val="90000"/>
              </a:lnSpc>
            </a:pPr>
            <a:r>
              <a:rPr lang="zh-CN" altLang="en-US" sz="1600">
                <a:latin typeface="Microsoft YaHei" charset="-122"/>
                <a:ea typeface="Microsoft YaHei" charset="-122"/>
              </a:rPr>
              <a:t>首先，先创建一个 </a:t>
            </a:r>
            <a:r>
              <a:rPr lang="en-US" altLang="zh-CN" sz="1600">
                <a:latin typeface="Microsoft YaHei" charset="-122"/>
                <a:ea typeface="Microsoft YaHei" charset="-122"/>
              </a:rPr>
              <a:t>gRPC</a:t>
            </a:r>
            <a:r>
              <a:rPr lang="zh-CN" altLang="en-US" sz="1600">
                <a:latin typeface="Microsoft YaHei" charset="-122"/>
                <a:ea typeface="Microsoft YaHei" charset="-122"/>
              </a:rPr>
              <a:t> 的 </a:t>
            </a:r>
            <a:r>
              <a:rPr lang="en-US" altLang="zh-CN" sz="1600">
                <a:latin typeface="Microsoft YaHei" charset="-122"/>
                <a:ea typeface="Microsoft YaHei" charset="-122"/>
              </a:rPr>
              <a:t>channel</a:t>
            </a:r>
            <a:r>
              <a:rPr lang="zh-CN" altLang="en-US" sz="1600">
                <a:latin typeface="Microsoft YaHei" charset="-122"/>
                <a:ea typeface="Microsoft YaHei" charset="-122"/>
              </a:rPr>
              <a:t> 指明服务器地址和我们想连接的端口号：</a:t>
            </a:r>
            <a:endParaRPr lang="en-US" altLang="zh-CN" sz="1600">
              <a:latin typeface="Microsoft YaHei" charset="-122"/>
              <a:ea typeface="Microsoft YaHei" charset="-122"/>
            </a:endParaRPr>
          </a:p>
          <a:p>
            <a:pPr>
              <a:lnSpc>
                <a:spcPct val="90000"/>
              </a:lnSpc>
            </a:pPr>
            <a:endParaRPr lang="en-US" altLang="zh-CN" sz="1600">
              <a:latin typeface="Microsoft YaHei" charset="-122"/>
              <a:ea typeface="Microsoft YaHei" charset="-122"/>
            </a:endParaRPr>
          </a:p>
          <a:p>
            <a:pPr>
              <a:lnSpc>
                <a:spcPct val="90000"/>
              </a:lnSpc>
            </a:pPr>
            <a:endParaRPr lang="en-US" altLang="zh-CN" sz="1600">
              <a:latin typeface="Microsoft YaHei" charset="-122"/>
              <a:ea typeface="Microsoft YaHei" charset="-122"/>
            </a:endParaRPr>
          </a:p>
          <a:p>
            <a:pPr>
              <a:lnSpc>
                <a:spcPct val="90000"/>
              </a:lnSpc>
            </a:pPr>
            <a:endParaRPr lang="en-US" altLang="zh-CN" sz="1600">
              <a:latin typeface="Microsoft YaHei" charset="-122"/>
              <a:ea typeface="Microsoft YaHei" charset="-122"/>
            </a:endParaRPr>
          </a:p>
          <a:p>
            <a:pPr>
              <a:lnSpc>
                <a:spcPct val="90000"/>
              </a:lnSpc>
            </a:pPr>
            <a:endParaRPr lang="en-US" altLang="zh-CN" sz="1600">
              <a:latin typeface="Microsoft YaHei" charset="-122"/>
              <a:ea typeface="Microsoft YaHei" charset="-122"/>
            </a:endParaRPr>
          </a:p>
          <a:p>
            <a:pPr>
              <a:lnSpc>
                <a:spcPct val="90000"/>
              </a:lnSpc>
            </a:pPr>
            <a:endParaRPr lang="en-US" altLang="zh-CN" sz="1600">
              <a:latin typeface="Microsoft YaHei" charset="-122"/>
              <a:ea typeface="Microsoft YaHei" charset="-122"/>
            </a:endParaRPr>
          </a:p>
          <a:p>
            <a:pPr>
              <a:lnSpc>
                <a:spcPct val="90000"/>
              </a:lnSpc>
            </a:pPr>
            <a:r>
              <a:rPr lang="zh-CN" altLang="en-US" sz="1600">
                <a:latin typeface="Microsoft YaHei" charset="-122"/>
                <a:ea typeface="Microsoft YaHei" charset="-122"/>
              </a:rPr>
              <a:t>现在我们可以通过从 </a:t>
            </a:r>
            <a:r>
              <a:rPr lang="en-US" altLang="zh-CN" sz="1600">
                <a:latin typeface="Microsoft YaHei" charset="-122"/>
                <a:ea typeface="Microsoft YaHei" charset="-122"/>
              </a:rPr>
              <a:t>.proto </a:t>
            </a:r>
            <a:r>
              <a:rPr lang="zh-CN" altLang="en-US" sz="1600">
                <a:latin typeface="Microsoft YaHei" charset="-122"/>
                <a:ea typeface="Microsoft YaHei" charset="-122"/>
              </a:rPr>
              <a:t>中生成的 </a:t>
            </a:r>
            <a:r>
              <a:rPr lang="en-US" altLang="zh-CN" sz="1600">
                <a:latin typeface="Microsoft YaHei" charset="-122"/>
                <a:ea typeface="Microsoft YaHei" charset="-122"/>
              </a:rPr>
              <a:t>RouteGuideGrpc </a:t>
            </a:r>
            <a:r>
              <a:rPr lang="zh-CN" altLang="en-US" sz="1600">
                <a:latin typeface="Microsoft YaHei" charset="-122"/>
                <a:ea typeface="Microsoft YaHei" charset="-122"/>
              </a:rPr>
              <a:t>类的 </a:t>
            </a:r>
            <a:r>
              <a:rPr lang="en-US" altLang="zh-CN" sz="1600">
                <a:latin typeface="Microsoft YaHei" charset="-122"/>
                <a:ea typeface="Microsoft YaHei" charset="-122"/>
              </a:rPr>
              <a:t>newStub </a:t>
            </a:r>
            <a:r>
              <a:rPr lang="zh-CN" altLang="en-US" sz="1600">
                <a:latin typeface="Microsoft YaHei" charset="-122"/>
                <a:ea typeface="Microsoft YaHei" charset="-122"/>
              </a:rPr>
              <a:t>和 </a:t>
            </a:r>
            <a:r>
              <a:rPr lang="en-US" altLang="zh-CN" sz="1600">
                <a:latin typeface="Microsoft YaHei" charset="-122"/>
                <a:ea typeface="Microsoft YaHei" charset="-122"/>
              </a:rPr>
              <a:t>newBlockingStub </a:t>
            </a:r>
            <a:r>
              <a:rPr lang="zh-CN" altLang="en-US" sz="1600">
                <a:latin typeface="Microsoft YaHei" charset="-122"/>
                <a:ea typeface="Microsoft YaHei" charset="-122"/>
              </a:rPr>
              <a:t>方法，使用 </a:t>
            </a:r>
            <a:r>
              <a:rPr lang="en-US" altLang="zh-CN" sz="1600">
                <a:latin typeface="Microsoft YaHei" charset="-122"/>
                <a:ea typeface="Microsoft YaHei" charset="-122"/>
              </a:rPr>
              <a:t>channel</a:t>
            </a:r>
            <a:r>
              <a:rPr lang="zh-CN" altLang="en-US" sz="1600">
                <a:latin typeface="Microsoft YaHei" charset="-122"/>
                <a:ea typeface="Microsoft YaHei" charset="-122"/>
              </a:rPr>
              <a:t> 去创建我们的 </a:t>
            </a:r>
            <a:r>
              <a:rPr lang="en-US" altLang="zh-CN" sz="1600">
                <a:latin typeface="Microsoft YaHei" charset="-122"/>
                <a:ea typeface="Microsoft YaHei" charset="-122"/>
              </a:rPr>
              <a:t>stub</a:t>
            </a:r>
            <a:r>
              <a:rPr lang="zh-CN" altLang="en-US" sz="1600">
                <a:latin typeface="Microsoft YaHei" charset="-122"/>
                <a:ea typeface="Microsoft YaHei" charset="-122"/>
              </a:rPr>
              <a:t>。</a:t>
            </a:r>
            <a:endParaRPr lang="en-US" altLang="zh-CN" sz="1600">
              <a:latin typeface="Microsoft YaHei" charset="-122"/>
              <a:ea typeface="Microsoft YaHei" charset="-122"/>
            </a:endParaRPr>
          </a:p>
          <a:p>
            <a:pPr>
              <a:lnSpc>
                <a:spcPct val="90000"/>
              </a:lnSpc>
            </a:pPr>
            <a:endParaRPr lang="en-US" altLang="zh-CN" sz="1600">
              <a:latin typeface="Microsoft YaHei" charset="-122"/>
              <a:ea typeface="Microsoft YaHei" charset="-122"/>
            </a:endParaRPr>
          </a:p>
          <a:p>
            <a:pPr>
              <a:lnSpc>
                <a:spcPct val="90000"/>
              </a:lnSpc>
            </a:pPr>
            <a:endParaRPr lang="en-US" altLang="zh-CN" sz="1600">
              <a:latin typeface="Microsoft YaHei" charset="-122"/>
              <a:ea typeface="Microsoft YaHei" charset="-122"/>
            </a:endParaRPr>
          </a:p>
          <a:p>
            <a:pPr>
              <a:lnSpc>
                <a:spcPct val="90000"/>
              </a:lnSpc>
            </a:pPr>
            <a:endParaRPr lang="en-US" altLang="zh-CN" sz="1600">
              <a:latin typeface="Microsoft YaHei" charset="-122"/>
              <a:ea typeface="Microsoft YaHei" charset="-122"/>
            </a:endParaRPr>
          </a:p>
          <a:p>
            <a:pPr>
              <a:lnSpc>
                <a:spcPct val="90000"/>
              </a:lnSpc>
            </a:pPr>
            <a:endParaRPr lang="en-US" altLang="zh-CN" sz="1600">
              <a:latin typeface="Microsoft YaHei" charset="-122"/>
              <a:ea typeface="Microsoft YaHei" charset="-122"/>
            </a:endParaRPr>
          </a:p>
          <a:p>
            <a:pPr>
              <a:lnSpc>
                <a:spcPct val="90000"/>
              </a:lnSpc>
            </a:pPr>
            <a:r>
              <a:rPr lang="zh-CN" altLang="en-US" sz="1600">
                <a:latin typeface="Microsoft YaHei" charset="-122"/>
                <a:ea typeface="Microsoft YaHei" charset="-122"/>
              </a:rPr>
              <a:t>使用 </a:t>
            </a:r>
            <a:r>
              <a:rPr lang="en-US" altLang="zh-CN" sz="1600">
                <a:latin typeface="Microsoft YaHei" charset="-122"/>
                <a:ea typeface="Microsoft YaHei" charset="-122"/>
              </a:rPr>
              <a:t>stub</a:t>
            </a:r>
            <a:r>
              <a:rPr lang="zh-CN" altLang="en-US" sz="1600">
                <a:latin typeface="Microsoft YaHei" charset="-122"/>
                <a:ea typeface="Microsoft YaHei" charset="-122"/>
              </a:rPr>
              <a:t> 调用服务：</a:t>
            </a:r>
            <a:endParaRPr lang="en-US" altLang="zh-CN" sz="1600">
              <a:latin typeface="Microsoft YaHei" charset="-122"/>
              <a:ea typeface="Microsoft YaHei" charset="-122"/>
            </a:endParaRPr>
          </a:p>
          <a:p>
            <a:pPr>
              <a:lnSpc>
                <a:spcPct val="90000"/>
              </a:lnSpc>
            </a:pPr>
            <a:endParaRPr lang="en-US" altLang="zh-CN" sz="1600">
              <a:latin typeface="Microsoft YaHei" charset="-122"/>
              <a:ea typeface="Microsoft YaHei" charset="-122"/>
            </a:endParaRPr>
          </a:p>
          <a:p>
            <a:pPr>
              <a:lnSpc>
                <a:spcPct val="90000"/>
              </a:lnSpc>
            </a:pPr>
            <a:endParaRPr lang="zh-CN" altLang="en-US" sz="1600">
              <a:latin typeface="Microsoft YaHei" charset="-122"/>
              <a:ea typeface="Microsoft YaHei" charset="-122"/>
            </a:endParaRPr>
          </a:p>
        </p:txBody>
      </p:sp>
      <p:pic>
        <p:nvPicPr>
          <p:cNvPr id="5120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0650" y="2495550"/>
            <a:ext cx="52705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44750" y="3971925"/>
            <a:ext cx="57023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60575" y="5080000"/>
            <a:ext cx="78359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708880"/>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p:cNvSpPr>
          <p:nvPr>
            <p:ph type="title"/>
          </p:nvPr>
        </p:nvSpPr>
        <p:spPr>
          <a:xfrm>
            <a:off x="631825" y="541338"/>
            <a:ext cx="10966450" cy="852487"/>
          </a:xfrm>
        </p:spPr>
        <p:txBody>
          <a:bodyPr/>
          <a:lstStyle/>
          <a:p>
            <a:r>
              <a:rPr kumimoji="0" lang="zh-CN" altLang="en-US" sz="2400" dirty="0" smtClean="0">
                <a:latin typeface="Microsoft YaHei" charset="-122"/>
                <a:ea typeface="Microsoft YaHei" charset="-122"/>
                <a:cs typeface="HP Simplified" charset="0"/>
              </a:rPr>
              <a:t>扩展</a:t>
            </a:r>
            <a:endParaRPr lang="zh-CN" altLang="en-US" dirty="0">
              <a:ea typeface="Microsoft YaHei" charset="-122"/>
              <a:cs typeface="HP Simplified" charset="0"/>
            </a:endParaRPr>
          </a:p>
        </p:txBody>
      </p:sp>
      <p:sp>
        <p:nvSpPr>
          <p:cNvPr id="52226" name="文本框 14"/>
          <p:cNvSpPr txBox="1">
            <a:spLocks noChangeArrowheads="1"/>
          </p:cNvSpPr>
          <p:nvPr/>
        </p:nvSpPr>
        <p:spPr bwMode="auto">
          <a:xfrm>
            <a:off x="3065463" y="151923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nSpc>
                <a:spcPct val="90000"/>
              </a:lnSpc>
            </a:pPr>
            <a:endParaRPr lang="zh-CN" altLang="en-US"/>
          </a:p>
        </p:txBody>
      </p:sp>
      <p:sp>
        <p:nvSpPr>
          <p:cNvPr id="52227" name="矩形 1"/>
          <p:cNvSpPr>
            <a:spLocks noChangeArrowheads="1"/>
          </p:cNvSpPr>
          <p:nvPr/>
        </p:nvSpPr>
        <p:spPr bwMode="auto">
          <a:xfrm>
            <a:off x="631824" y="1024493"/>
            <a:ext cx="6482653" cy="2723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kumimoji="0" lang="en-US" altLang="zh-CN" sz="1800" dirty="0" smtClean="0">
                <a:latin typeface="Microsoft YaHei" charset="-122"/>
                <a:ea typeface="Microsoft YaHei" charset="-122"/>
                <a:cs typeface="HP Simplified" charset="0"/>
              </a:rPr>
              <a:t>HTTP/2.0</a:t>
            </a:r>
            <a:endParaRPr kumimoji="0" lang="en-US" altLang="zh-CN" sz="1800" dirty="0">
              <a:latin typeface="Microsoft YaHei" charset="-122"/>
              <a:ea typeface="Microsoft YaHei" charset="-122"/>
              <a:cs typeface="HP Simplified" charset="0"/>
            </a:endParaRPr>
          </a:p>
          <a:p>
            <a:pPr marL="285750" indent="-285750">
              <a:lnSpc>
                <a:spcPct val="150000"/>
              </a:lnSpc>
              <a:buFont typeface="Arial" charset="0"/>
              <a:buChar char="•"/>
            </a:pPr>
            <a:r>
              <a:rPr kumimoji="0" lang="zh-CN" altLang="en-US" sz="1600" dirty="0" smtClean="0">
                <a:latin typeface="Microsoft YaHei" charset="-122"/>
                <a:ea typeface="Microsoft YaHei" charset="-122"/>
                <a:cs typeface="HP Simplified" charset="0"/>
              </a:rPr>
              <a:t>二进制协议</a:t>
            </a:r>
            <a:endParaRPr kumimoji="0" lang="en-US" altLang="zh-CN" sz="1600" dirty="0" smtClean="0">
              <a:latin typeface="Microsoft YaHei" charset="-122"/>
              <a:ea typeface="Microsoft YaHei" charset="-122"/>
              <a:cs typeface="HP Simplified" charset="0"/>
            </a:endParaRPr>
          </a:p>
          <a:p>
            <a:pPr marL="285750" indent="-285750">
              <a:lnSpc>
                <a:spcPct val="150000"/>
              </a:lnSpc>
              <a:buFont typeface="Arial" charset="0"/>
              <a:buChar char="•"/>
            </a:pPr>
            <a:r>
              <a:rPr kumimoji="0" lang="zh-CN" altLang="en-US" sz="1600" dirty="0" smtClean="0">
                <a:latin typeface="Microsoft YaHei" charset="-122"/>
                <a:ea typeface="Microsoft YaHei" charset="-122"/>
                <a:cs typeface="HP Simplified" charset="0"/>
              </a:rPr>
              <a:t>请求</a:t>
            </a:r>
            <a:r>
              <a:rPr kumimoji="0" lang="en-US" altLang="zh-CN" sz="1600" dirty="0" smtClean="0">
                <a:latin typeface="Microsoft YaHei" charset="-122"/>
                <a:ea typeface="Microsoft YaHei" charset="-122"/>
                <a:cs typeface="HP Simplified" charset="0"/>
              </a:rPr>
              <a:t>/</a:t>
            </a:r>
            <a:r>
              <a:rPr kumimoji="0" lang="zh-CN" altLang="en-US" sz="1600" dirty="0" smtClean="0">
                <a:latin typeface="Microsoft YaHei" charset="-122"/>
                <a:ea typeface="Microsoft YaHei" charset="-122"/>
                <a:cs typeface="HP Simplified" charset="0"/>
              </a:rPr>
              <a:t>响应复用</a:t>
            </a:r>
            <a:endParaRPr kumimoji="0" lang="en-US" altLang="zh-CN" sz="1600" dirty="0" smtClean="0">
              <a:latin typeface="Microsoft YaHei" charset="-122"/>
              <a:ea typeface="Microsoft YaHei" charset="-122"/>
              <a:cs typeface="HP Simplified" charset="0"/>
            </a:endParaRPr>
          </a:p>
          <a:p>
            <a:pPr marL="285750" indent="-285750">
              <a:lnSpc>
                <a:spcPct val="150000"/>
              </a:lnSpc>
              <a:buFont typeface="Arial" charset="0"/>
              <a:buChar char="•"/>
            </a:pPr>
            <a:r>
              <a:rPr kumimoji="0" lang="zh-CN" altLang="en-US" sz="1600" dirty="0" smtClean="0">
                <a:latin typeface="Microsoft YaHei" charset="-122"/>
                <a:ea typeface="Microsoft YaHei" charset="-122"/>
                <a:cs typeface="HP Simplified" charset="0"/>
              </a:rPr>
              <a:t>报头压缩</a:t>
            </a:r>
            <a:endParaRPr kumimoji="0" lang="en-US" altLang="zh-CN" sz="1600" dirty="0" smtClean="0">
              <a:latin typeface="Microsoft YaHei" charset="-122"/>
              <a:ea typeface="Microsoft YaHei" charset="-122"/>
              <a:cs typeface="HP Simplified" charset="0"/>
            </a:endParaRPr>
          </a:p>
          <a:p>
            <a:pPr marL="285750" indent="-285750">
              <a:lnSpc>
                <a:spcPct val="150000"/>
              </a:lnSpc>
              <a:buFont typeface="Arial" charset="0"/>
              <a:buChar char="•"/>
            </a:pPr>
            <a:r>
              <a:rPr lang="zh-CN" altLang="en-US" sz="1600" dirty="0">
                <a:latin typeface="Microsoft YaHei" charset="-122"/>
                <a:ea typeface="Microsoft YaHei" charset="-122"/>
              </a:rPr>
              <a:t>数据流优先级</a:t>
            </a:r>
          </a:p>
          <a:p>
            <a:pPr marL="285750" indent="-285750">
              <a:lnSpc>
                <a:spcPct val="150000"/>
              </a:lnSpc>
              <a:buFont typeface="Arial" charset="0"/>
              <a:buChar char="•"/>
            </a:pPr>
            <a:r>
              <a:rPr kumimoji="0" lang="zh-CN" altLang="en-US" sz="1600" dirty="0" smtClean="0">
                <a:latin typeface="Microsoft YaHei" charset="-122"/>
                <a:ea typeface="Microsoft YaHei" charset="-122"/>
                <a:cs typeface="HP Simplified" charset="0"/>
              </a:rPr>
              <a:t>服务器推送</a:t>
            </a:r>
            <a:endParaRPr kumimoji="0" lang="en-US" altLang="zh-CN" sz="1600" dirty="0" smtClean="0">
              <a:latin typeface="Microsoft YaHei" charset="-122"/>
              <a:ea typeface="Microsoft YaHei" charset="-122"/>
              <a:cs typeface="HP Simplified" charset="0"/>
            </a:endParaRPr>
          </a:p>
          <a:p>
            <a:pPr marL="285750" indent="-285750">
              <a:lnSpc>
                <a:spcPct val="150000"/>
              </a:lnSpc>
              <a:buFont typeface="Arial" charset="0"/>
              <a:buChar char="•"/>
            </a:pPr>
            <a:r>
              <a:rPr lang="zh-CN" altLang="en-US" sz="1600" dirty="0" smtClean="0">
                <a:ea typeface="Microsoft YaHei" charset="-122"/>
                <a:cs typeface="HP Simplified" charset="0"/>
              </a:rPr>
              <a:t>流控制</a:t>
            </a:r>
            <a:endParaRPr lang="zh-CN" altLang="en-US" sz="1600" dirty="0">
              <a:ea typeface="Microsoft YaHei" charset="-122"/>
              <a:cs typeface="HP Simplified" charset="0"/>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10146" y="1519238"/>
            <a:ext cx="6823075" cy="279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151312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p:cNvSpPr>
          <p:nvPr>
            <p:ph type="title"/>
          </p:nvPr>
        </p:nvSpPr>
        <p:spPr>
          <a:xfrm>
            <a:off x="631825" y="541338"/>
            <a:ext cx="10966450" cy="852487"/>
          </a:xfrm>
        </p:spPr>
        <p:txBody>
          <a:bodyPr/>
          <a:lstStyle/>
          <a:p>
            <a:r>
              <a:rPr kumimoji="0" lang="zh-CN" altLang="en-US" sz="2400" dirty="0" smtClean="0">
                <a:latin typeface="Microsoft YaHei" charset="-122"/>
                <a:ea typeface="Microsoft YaHei" charset="-122"/>
                <a:cs typeface="HP Simplified" charset="0"/>
              </a:rPr>
              <a:t>扩展</a:t>
            </a:r>
            <a:endParaRPr lang="zh-CN" altLang="en-US" dirty="0">
              <a:ea typeface="Microsoft YaHei" charset="-122"/>
              <a:cs typeface="HP Simplified" charset="0"/>
            </a:endParaRPr>
          </a:p>
        </p:txBody>
      </p:sp>
      <p:sp>
        <p:nvSpPr>
          <p:cNvPr id="52226" name="文本框 14"/>
          <p:cNvSpPr txBox="1">
            <a:spLocks noChangeArrowheads="1"/>
          </p:cNvSpPr>
          <p:nvPr/>
        </p:nvSpPr>
        <p:spPr bwMode="auto">
          <a:xfrm>
            <a:off x="3065463" y="151923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nSpc>
                <a:spcPct val="90000"/>
              </a:lnSpc>
            </a:pPr>
            <a:endParaRPr lang="zh-CN" altLang="en-US"/>
          </a:p>
        </p:txBody>
      </p:sp>
      <p:sp>
        <p:nvSpPr>
          <p:cNvPr id="52227" name="矩形 1"/>
          <p:cNvSpPr>
            <a:spLocks noChangeArrowheads="1"/>
          </p:cNvSpPr>
          <p:nvPr/>
        </p:nvSpPr>
        <p:spPr bwMode="auto">
          <a:xfrm>
            <a:off x="631824" y="1024493"/>
            <a:ext cx="6482653" cy="387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kumimoji="0" lang="en-US" altLang="zh-CN" sz="1800" dirty="0">
                <a:latin typeface="Microsoft YaHei" charset="-122"/>
                <a:ea typeface="Microsoft YaHei" charset="-122"/>
                <a:cs typeface="HP Simplified" charset="0"/>
              </a:rPr>
              <a:t>Protocol </a:t>
            </a:r>
            <a:r>
              <a:rPr kumimoji="0" lang="en-US" altLang="zh-CN" sz="1800" dirty="0" smtClean="0">
                <a:latin typeface="Microsoft YaHei" charset="-122"/>
                <a:ea typeface="Microsoft YaHei" charset="-122"/>
                <a:cs typeface="HP Simplified" charset="0"/>
              </a:rPr>
              <a:t>Buffers</a:t>
            </a:r>
          </a:p>
          <a:p>
            <a:pPr>
              <a:lnSpc>
                <a:spcPct val="150000"/>
              </a:lnSpc>
            </a:pPr>
            <a:endParaRPr kumimoji="0" lang="en-US" altLang="zh-CN" sz="1800" dirty="0" smtClean="0">
              <a:latin typeface="Microsoft YaHei" charset="-122"/>
              <a:ea typeface="Microsoft YaHei" charset="-122"/>
              <a:cs typeface="HP Simplified" charset="0"/>
            </a:endParaRPr>
          </a:p>
          <a:p>
            <a:pPr marL="285750" indent="-285750">
              <a:lnSpc>
                <a:spcPct val="150000"/>
              </a:lnSpc>
              <a:buFont typeface="Arial" charset="0"/>
              <a:buChar char="•"/>
            </a:pPr>
            <a:r>
              <a:rPr kumimoji="0" lang="zh-CN" altLang="en-US" sz="1600" dirty="0">
                <a:latin typeface="Microsoft YaHei" charset="-122"/>
                <a:ea typeface="Microsoft YaHei" charset="-122"/>
                <a:cs typeface="HP Simplified" charset="0"/>
              </a:rPr>
              <a:t>定义 </a:t>
            </a:r>
            <a:r>
              <a:rPr kumimoji="0" lang="en-US" altLang="zh-CN" sz="1600" dirty="0">
                <a:latin typeface="Microsoft YaHei" charset="-122"/>
                <a:ea typeface="Microsoft YaHei" charset="-122"/>
                <a:cs typeface="HP Simplified" charset="0"/>
              </a:rPr>
              <a:t>message</a:t>
            </a:r>
          </a:p>
          <a:p>
            <a:pPr marL="285750" indent="-285750">
              <a:lnSpc>
                <a:spcPct val="150000"/>
              </a:lnSpc>
              <a:buFont typeface="Arial" charset="0"/>
              <a:buChar char="•"/>
            </a:pPr>
            <a:r>
              <a:rPr kumimoji="0" lang="zh-CN" altLang="en-US" sz="1600" dirty="0">
                <a:latin typeface="Microsoft YaHei" charset="-122"/>
                <a:ea typeface="Microsoft YaHei" charset="-122"/>
                <a:cs typeface="HP Simplified" charset="0"/>
              </a:rPr>
              <a:t>分配字段</a:t>
            </a:r>
            <a:r>
              <a:rPr kumimoji="0" lang="zh-CN" altLang="en-US" sz="1600" dirty="0" smtClean="0">
                <a:latin typeface="Microsoft YaHei" charset="-122"/>
                <a:ea typeface="Microsoft YaHei" charset="-122"/>
                <a:cs typeface="HP Simplified" charset="0"/>
              </a:rPr>
              <a:t>编号</a:t>
            </a:r>
            <a:endParaRPr kumimoji="0" lang="en-US" altLang="zh-CN" sz="1600" dirty="0" smtClean="0">
              <a:latin typeface="Microsoft YaHei" charset="-122"/>
              <a:ea typeface="Microsoft YaHei" charset="-122"/>
              <a:cs typeface="HP Simplified" charset="0"/>
            </a:endParaRPr>
          </a:p>
          <a:p>
            <a:pPr marL="285750" indent="-285750">
              <a:lnSpc>
                <a:spcPct val="150000"/>
              </a:lnSpc>
              <a:buFont typeface="Arial" charset="0"/>
              <a:buChar char="•"/>
            </a:pPr>
            <a:r>
              <a:rPr kumimoji="0" lang="zh-CN" altLang="en-US" sz="1600" dirty="0">
                <a:latin typeface="Microsoft YaHei" charset="-122"/>
                <a:ea typeface="Microsoft YaHei" charset="-122"/>
                <a:cs typeface="HP Simplified" charset="0"/>
              </a:rPr>
              <a:t>字段名不能重复，必须唯一。</a:t>
            </a:r>
          </a:p>
          <a:p>
            <a:pPr marL="285750" indent="-285750">
              <a:lnSpc>
                <a:spcPct val="150000"/>
              </a:lnSpc>
              <a:buFont typeface="Arial" charset="0"/>
              <a:buChar char="•"/>
            </a:pPr>
            <a:r>
              <a:rPr kumimoji="0" lang="en-US" altLang="zh-CN" sz="1600" dirty="0">
                <a:latin typeface="Microsoft YaHei" charset="-122"/>
                <a:ea typeface="Microsoft YaHei" charset="-122"/>
                <a:cs typeface="HP Simplified" charset="0"/>
              </a:rPr>
              <a:t>repeated </a:t>
            </a:r>
            <a:r>
              <a:rPr kumimoji="0" lang="zh-CN" altLang="en-US" sz="1600" dirty="0">
                <a:latin typeface="Microsoft YaHei" charset="-122"/>
                <a:ea typeface="Microsoft YaHei" charset="-122"/>
                <a:cs typeface="HP Simplified" charset="0"/>
              </a:rPr>
              <a:t>字段：可以在一个 </a:t>
            </a:r>
            <a:r>
              <a:rPr kumimoji="0" lang="en-US" altLang="zh-CN" sz="1600" dirty="0">
                <a:latin typeface="Microsoft YaHei" charset="-122"/>
                <a:ea typeface="Microsoft YaHei" charset="-122"/>
                <a:cs typeface="HP Simplified" charset="0"/>
              </a:rPr>
              <a:t>message </a:t>
            </a:r>
            <a:r>
              <a:rPr kumimoji="0" lang="zh-CN" altLang="en-US" sz="1600" dirty="0">
                <a:latin typeface="Microsoft YaHei" charset="-122"/>
                <a:ea typeface="Microsoft YaHei" charset="-122"/>
                <a:cs typeface="HP Simplified" charset="0"/>
              </a:rPr>
              <a:t>中重复任何数字多次</a:t>
            </a:r>
            <a:r>
              <a:rPr kumimoji="0" lang="en-US" altLang="zh-CN" sz="1600" dirty="0">
                <a:latin typeface="Microsoft YaHei" charset="-122"/>
                <a:ea typeface="Microsoft YaHei" charset="-122"/>
                <a:cs typeface="HP Simplified" charset="0"/>
              </a:rPr>
              <a:t>(</a:t>
            </a:r>
            <a:r>
              <a:rPr kumimoji="0" lang="zh-CN" altLang="en-US" sz="1600" dirty="0">
                <a:latin typeface="Microsoft YaHei" charset="-122"/>
                <a:ea typeface="Microsoft YaHei" charset="-122"/>
                <a:cs typeface="HP Simplified" charset="0"/>
              </a:rPr>
              <a:t>包括 </a:t>
            </a:r>
            <a:r>
              <a:rPr kumimoji="0" lang="en-US" altLang="zh-CN" sz="1600" dirty="0">
                <a:latin typeface="Microsoft YaHei" charset="-122"/>
                <a:ea typeface="Microsoft YaHei" charset="-122"/>
                <a:cs typeface="HP Simplified" charset="0"/>
              </a:rPr>
              <a:t>0 )</a:t>
            </a:r>
            <a:r>
              <a:rPr kumimoji="0" lang="zh-CN" altLang="en-US" sz="1600" dirty="0">
                <a:latin typeface="Microsoft YaHei" charset="-122"/>
                <a:ea typeface="Microsoft YaHei" charset="-122"/>
                <a:cs typeface="HP Simplified" charset="0"/>
              </a:rPr>
              <a:t>，不过这些重复值的顺序被保留</a:t>
            </a:r>
            <a:r>
              <a:rPr kumimoji="0" lang="zh-CN" altLang="en-US" sz="1600" dirty="0" smtClean="0">
                <a:latin typeface="Microsoft YaHei" charset="-122"/>
                <a:ea typeface="Microsoft YaHei" charset="-122"/>
                <a:cs typeface="HP Simplified" charset="0"/>
              </a:rPr>
              <a:t>。</a:t>
            </a:r>
            <a:endParaRPr kumimoji="0" lang="en-US" altLang="zh-CN" sz="1600" dirty="0" smtClean="0">
              <a:latin typeface="Microsoft YaHei" charset="-122"/>
              <a:ea typeface="Microsoft YaHei" charset="-122"/>
              <a:cs typeface="HP Simplified" charset="0"/>
            </a:endParaRPr>
          </a:p>
          <a:p>
            <a:pPr marL="285750" indent="-285750">
              <a:lnSpc>
                <a:spcPct val="150000"/>
              </a:lnSpc>
              <a:buFont typeface="Arial" charset="0"/>
              <a:buChar char="•"/>
            </a:pPr>
            <a:r>
              <a:rPr kumimoji="0" lang="zh-CN" altLang="en-US" sz="1600" dirty="0" smtClean="0">
                <a:latin typeface="Microsoft YaHei" charset="-122"/>
                <a:ea typeface="Microsoft YaHei" charset="-122"/>
                <a:cs typeface="HP Simplified" charset="0"/>
              </a:rPr>
              <a:t>支持枚举</a:t>
            </a:r>
            <a:endParaRPr kumimoji="0" lang="zh-CN" altLang="en-US" sz="1600" dirty="0">
              <a:latin typeface="Microsoft YaHei" charset="-122"/>
              <a:ea typeface="Microsoft YaHei" charset="-122"/>
              <a:cs typeface="HP Simplified" charset="0"/>
            </a:endParaRPr>
          </a:p>
          <a:p>
            <a:pPr>
              <a:lnSpc>
                <a:spcPct val="150000"/>
              </a:lnSpc>
            </a:pPr>
            <a:endParaRPr kumimoji="0" lang="zh-CN" altLang="en-US" sz="1600" dirty="0">
              <a:latin typeface="Microsoft YaHei" charset="-122"/>
              <a:ea typeface="Microsoft YaHei" charset="-122"/>
              <a:cs typeface="HP Simplified" charset="0"/>
            </a:endParaRPr>
          </a:p>
          <a:p>
            <a:pPr>
              <a:lnSpc>
                <a:spcPct val="150000"/>
              </a:lnSpc>
            </a:pPr>
            <a:endParaRPr kumimoji="0" lang="zh-CN" altLang="en-US" sz="1600" dirty="0">
              <a:latin typeface="Microsoft YaHei" charset="-122"/>
              <a:ea typeface="Microsoft YaHei" charset="-122"/>
              <a:cs typeface="HP Simplified" charset="0"/>
            </a:endParaRPr>
          </a:p>
        </p:txBody>
      </p:sp>
    </p:spTree>
    <p:extLst>
      <p:ext uri="{BB962C8B-B14F-4D97-AF65-F5344CB8AC3E}">
        <p14:creationId xmlns:p14="http://schemas.microsoft.com/office/powerpoint/2010/main" val="371648363"/>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945" name="Object 34" hidden="1"/>
          <p:cNvGraphicFramePr>
            <a:graphicFrameLocks noChangeAspect="1"/>
          </p:cNvGraphicFramePr>
          <p:nvPr>
            <p:custDataLst>
              <p:tags r:id="rId2"/>
            </p:custDataLst>
          </p:nvPr>
        </p:nvGraphicFramePr>
        <p:xfrm>
          <a:off x="7938" y="3175"/>
          <a:ext cx="1587" cy="1588"/>
        </p:xfrm>
        <a:graphic>
          <a:graphicData uri="http://schemas.openxmlformats.org/presentationml/2006/ole">
            <mc:AlternateContent xmlns:mc="http://schemas.openxmlformats.org/markup-compatibility/2006">
              <mc:Choice xmlns:v="urn:schemas-microsoft-com:vml" Requires="v">
                <p:oleObj spid="_x0000_s40043" name="think-cell Slide" r:id="rId5" imgW="38100" imgH="38100" progId="TCLayout.ActiveDocument.1">
                  <p:embed/>
                </p:oleObj>
              </mc:Choice>
              <mc:Fallback>
                <p:oleObj name="think-cell Slide" r:id="rId5" imgW="38100" imgH="38100"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8" y="3175"/>
                        <a:ext cx="1587"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46" name="Title 1"/>
          <p:cNvSpPr>
            <a:spLocks noGrp="1" noChangeArrowheads="1"/>
          </p:cNvSpPr>
          <p:nvPr>
            <p:ph type="title"/>
          </p:nvPr>
        </p:nvSpPr>
        <p:spPr>
          <a:xfrm>
            <a:off x="3458861" y="1120775"/>
            <a:ext cx="5271103" cy="1216025"/>
          </a:xfrm>
        </p:spPr>
        <p:txBody>
          <a:bodyPr anchor="ctr"/>
          <a:lstStyle/>
          <a:p>
            <a:pPr eaLnBrk="1" hangingPunct="1"/>
            <a:r>
              <a:rPr kumimoji="0" lang="en-US" altLang="zh-CN" sz="6000" dirty="0" err="1">
                <a:latin typeface="HP Simplified" charset="0"/>
                <a:ea typeface="汉仪中黑简" charset="0"/>
              </a:rPr>
              <a:t>gRPC</a:t>
            </a:r>
            <a:r>
              <a:rPr kumimoji="0" lang="zh-CN" altLang="en-US" sz="6000" dirty="0">
                <a:latin typeface="HP Simplified" charset="0"/>
                <a:ea typeface="汉仪中黑简" charset="0"/>
              </a:rPr>
              <a:t> </a:t>
            </a:r>
            <a:r>
              <a:rPr kumimoji="0" lang="zh-CN" altLang="en-US" sz="6000" dirty="0" smtClean="0">
                <a:latin typeface="HP Simplified" charset="0"/>
                <a:ea typeface="汉仪中黑简" charset="0"/>
              </a:rPr>
              <a:t>服务调用</a:t>
            </a:r>
            <a:endParaRPr kumimoji="0" lang="zh-CN" altLang="en-US" sz="6000" dirty="0">
              <a:latin typeface="HP Simplified" charset="0"/>
              <a:ea typeface="汉仪中黑简" charset="0"/>
            </a:endParaRPr>
          </a:p>
        </p:txBody>
      </p:sp>
      <p:sp>
        <p:nvSpPr>
          <p:cNvPr id="82947" name="Slide Number Placeholder 3"/>
          <p:cNvSpPr>
            <a:spLocks noGrp="1"/>
          </p:cNvSpPr>
          <p:nvPr>
            <p:ph type="sldNum" sz="quarter" idx="4294967295"/>
          </p:nvPr>
        </p:nvSpPr>
        <p:spPr bwMode="auto">
          <a:xfrm>
            <a:off x="11655425" y="6430963"/>
            <a:ext cx="533400" cy="2317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900">
                <a:solidFill>
                  <a:schemeClr val="tx1"/>
                </a:solidFill>
                <a:latin typeface="Metric Regular" charset="0"/>
                <a:ea typeface="宋体" charset="-122"/>
              </a:defRPr>
            </a:lvl1pPr>
            <a:lvl2pPr marL="742950" indent="-285750">
              <a:defRPr kumimoji="1" sz="1900">
                <a:solidFill>
                  <a:schemeClr val="tx1"/>
                </a:solidFill>
                <a:latin typeface="Metric Regular" charset="0"/>
                <a:ea typeface="宋体" charset="-122"/>
              </a:defRPr>
            </a:lvl2pPr>
            <a:lvl3pPr marL="1143000" indent="-228600">
              <a:defRPr kumimoji="1" sz="1900">
                <a:solidFill>
                  <a:schemeClr val="tx1"/>
                </a:solidFill>
                <a:latin typeface="Metric Regular" charset="0"/>
                <a:ea typeface="宋体" charset="-122"/>
              </a:defRPr>
            </a:lvl3pPr>
            <a:lvl4pPr marL="1600200" indent="-228600">
              <a:defRPr kumimoji="1" sz="1900">
                <a:solidFill>
                  <a:schemeClr val="tx1"/>
                </a:solidFill>
                <a:latin typeface="Metric Regular" charset="0"/>
                <a:ea typeface="宋体" charset="-122"/>
              </a:defRPr>
            </a:lvl4pPr>
            <a:lvl5pPr marL="2057400" indent="-228600">
              <a:defRPr kumimoji="1" sz="1900">
                <a:solidFill>
                  <a:schemeClr val="tx1"/>
                </a:solidFill>
                <a:latin typeface="Metric Regular" charset="0"/>
                <a:ea typeface="宋体" charset="-122"/>
              </a:defRPr>
            </a:lvl5pPr>
            <a:lvl6pPr marL="2514600" indent="-228600" defTabSz="912813" eaLnBrk="0" fontAlgn="base" hangingPunct="0">
              <a:spcBef>
                <a:spcPct val="0"/>
              </a:spcBef>
              <a:spcAft>
                <a:spcPct val="0"/>
              </a:spcAft>
              <a:defRPr kumimoji="1" sz="1900">
                <a:solidFill>
                  <a:schemeClr val="tx1"/>
                </a:solidFill>
                <a:latin typeface="Metric Regular" charset="0"/>
                <a:ea typeface="宋体" charset="-122"/>
              </a:defRPr>
            </a:lvl6pPr>
            <a:lvl7pPr marL="2971800" indent="-228600" defTabSz="912813" eaLnBrk="0" fontAlgn="base" hangingPunct="0">
              <a:spcBef>
                <a:spcPct val="0"/>
              </a:spcBef>
              <a:spcAft>
                <a:spcPct val="0"/>
              </a:spcAft>
              <a:defRPr kumimoji="1" sz="1900">
                <a:solidFill>
                  <a:schemeClr val="tx1"/>
                </a:solidFill>
                <a:latin typeface="Metric Regular" charset="0"/>
                <a:ea typeface="宋体" charset="-122"/>
              </a:defRPr>
            </a:lvl7pPr>
            <a:lvl8pPr marL="3429000" indent="-228600" defTabSz="912813" eaLnBrk="0" fontAlgn="base" hangingPunct="0">
              <a:spcBef>
                <a:spcPct val="0"/>
              </a:spcBef>
              <a:spcAft>
                <a:spcPct val="0"/>
              </a:spcAft>
              <a:defRPr kumimoji="1" sz="1900">
                <a:solidFill>
                  <a:schemeClr val="tx1"/>
                </a:solidFill>
                <a:latin typeface="Metric Regular" charset="0"/>
                <a:ea typeface="宋体" charset="-122"/>
              </a:defRPr>
            </a:lvl8pPr>
            <a:lvl9pPr marL="3886200" indent="-228600" defTabSz="912813" eaLnBrk="0" fontAlgn="base" hangingPunct="0">
              <a:spcBef>
                <a:spcPct val="0"/>
              </a:spcBef>
              <a:spcAft>
                <a:spcPct val="0"/>
              </a:spcAft>
              <a:defRPr kumimoji="1" sz="1900">
                <a:solidFill>
                  <a:schemeClr val="tx1"/>
                </a:solidFill>
                <a:latin typeface="Metric Regular" charset="0"/>
                <a:ea typeface="宋体" charset="-122"/>
              </a:defRPr>
            </a:lvl9pPr>
          </a:lstStyle>
          <a:p>
            <a:pPr eaLnBrk="1" hangingPunct="1"/>
            <a:fld id="{28E2DB19-D5C6-A040-B538-DA9112F149B5}" type="slidenum">
              <a:rPr kumimoji="0" lang="en-US" altLang="zh-CN">
                <a:solidFill>
                  <a:srgbClr val="A8B2B2"/>
                </a:solidFill>
                <a:latin typeface="HP Simplified" charset="0"/>
                <a:ea typeface="汉仪中黑简" charset="0"/>
              </a:rPr>
              <a:pPr eaLnBrk="1" hangingPunct="1"/>
              <a:t>15</a:t>
            </a:fld>
            <a:endParaRPr kumimoji="0" lang="zh-CN" altLang="zh-CN">
              <a:solidFill>
                <a:srgbClr val="A8B2B2"/>
              </a:solidFill>
              <a:latin typeface="HP Simplified" charset="0"/>
              <a:ea typeface="汉仪中黑简" charset="0"/>
            </a:endParaRPr>
          </a:p>
        </p:txBody>
      </p:sp>
      <p:sp>
        <p:nvSpPr>
          <p:cNvPr id="82948" name="文本框 1"/>
          <p:cNvSpPr txBox="1">
            <a:spLocks noChangeArrowheads="1"/>
          </p:cNvSpPr>
          <p:nvPr/>
        </p:nvSpPr>
        <p:spPr bwMode="auto">
          <a:xfrm>
            <a:off x="2524125" y="282098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nSpc>
                <a:spcPct val="90000"/>
              </a:lnSpc>
            </a:pPr>
            <a:endParaRPr lang="zh-CN" altLang="en-US"/>
          </a:p>
        </p:txBody>
      </p:sp>
      <p:sp>
        <p:nvSpPr>
          <p:cNvPr id="82949" name="文本框 2"/>
          <p:cNvSpPr txBox="1">
            <a:spLocks noChangeArrowheads="1"/>
          </p:cNvSpPr>
          <p:nvPr/>
        </p:nvSpPr>
        <p:spPr bwMode="auto">
          <a:xfrm>
            <a:off x="3864534" y="2336800"/>
            <a:ext cx="4459757" cy="327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marL="342900" indent="-342900">
              <a:defRPr kumimoji="1" sz="1900">
                <a:solidFill>
                  <a:schemeClr val="tx1"/>
                </a:solidFill>
                <a:latin typeface="Metric Regular" charset="0"/>
                <a:ea typeface="宋体" charset="-122"/>
              </a:defRPr>
            </a:lvl1pPr>
            <a:lvl2pPr>
              <a:defRPr kumimoji="1" sz="1900">
                <a:solidFill>
                  <a:schemeClr val="tx1"/>
                </a:solidFill>
                <a:latin typeface="Metric Regular" charset="0"/>
                <a:ea typeface="宋体" charset="-122"/>
              </a:defRPr>
            </a:lvl2pPr>
            <a:lvl3pPr>
              <a:defRPr kumimoji="1" sz="1900">
                <a:solidFill>
                  <a:schemeClr val="tx1"/>
                </a:solidFill>
                <a:latin typeface="Metric Regular" charset="0"/>
                <a:ea typeface="宋体" charset="-122"/>
              </a:defRPr>
            </a:lvl3pPr>
            <a:lvl4pPr>
              <a:defRPr kumimoji="1" sz="1900">
                <a:solidFill>
                  <a:schemeClr val="tx1"/>
                </a:solidFill>
                <a:latin typeface="Metric Regular" charset="0"/>
                <a:ea typeface="宋体" charset="-122"/>
              </a:defRPr>
            </a:lvl4pPr>
            <a:lvl5pPr>
              <a:defRPr kumimoji="1" sz="1900">
                <a:solidFill>
                  <a:schemeClr val="tx1"/>
                </a:solidFill>
                <a:latin typeface="Metric Regular" charset="0"/>
                <a:ea typeface="宋体" charset="-122"/>
              </a:defRPr>
            </a:lvl5pPr>
            <a:lvl6pPr marL="2284413" indent="1588" defTabSz="912813" eaLnBrk="0" fontAlgn="base" hangingPunct="0">
              <a:spcBef>
                <a:spcPct val="0"/>
              </a:spcBef>
              <a:spcAft>
                <a:spcPct val="0"/>
              </a:spcAft>
              <a:defRPr kumimoji="1" sz="1900">
                <a:solidFill>
                  <a:schemeClr val="tx1"/>
                </a:solidFill>
                <a:latin typeface="Metric Regular" charset="0"/>
                <a:ea typeface="宋体" charset="-122"/>
              </a:defRPr>
            </a:lvl6pPr>
            <a:lvl7pPr marL="2741613" indent="1588" defTabSz="912813" eaLnBrk="0" fontAlgn="base" hangingPunct="0">
              <a:spcBef>
                <a:spcPct val="0"/>
              </a:spcBef>
              <a:spcAft>
                <a:spcPct val="0"/>
              </a:spcAft>
              <a:defRPr kumimoji="1" sz="1900">
                <a:solidFill>
                  <a:schemeClr val="tx1"/>
                </a:solidFill>
                <a:latin typeface="Metric Regular" charset="0"/>
                <a:ea typeface="宋体" charset="-122"/>
              </a:defRPr>
            </a:lvl7pPr>
            <a:lvl8pPr marL="3198813" indent="1588" defTabSz="912813" eaLnBrk="0" fontAlgn="base" hangingPunct="0">
              <a:spcBef>
                <a:spcPct val="0"/>
              </a:spcBef>
              <a:spcAft>
                <a:spcPct val="0"/>
              </a:spcAft>
              <a:defRPr kumimoji="1" sz="1900">
                <a:solidFill>
                  <a:schemeClr val="tx1"/>
                </a:solidFill>
                <a:latin typeface="Metric Regular" charset="0"/>
                <a:ea typeface="宋体" charset="-122"/>
              </a:defRPr>
            </a:lvl8pPr>
            <a:lvl9pPr marL="3656013" indent="1588" defTabSz="912813" eaLnBrk="0" fontAlgn="base" hangingPunct="0">
              <a:spcBef>
                <a:spcPct val="0"/>
              </a:spcBef>
              <a:spcAft>
                <a:spcPct val="0"/>
              </a:spcAft>
              <a:defRPr kumimoji="1" sz="1900">
                <a:solidFill>
                  <a:schemeClr val="tx1"/>
                </a:solidFill>
                <a:latin typeface="Metric Regular" charset="0"/>
                <a:ea typeface="宋体" charset="-122"/>
              </a:defRPr>
            </a:lvl9pPr>
          </a:lstStyle>
          <a:p>
            <a:pPr>
              <a:lnSpc>
                <a:spcPct val="200000"/>
              </a:lnSpc>
              <a:buFont typeface="Arial" charset="0"/>
              <a:buChar char="•"/>
            </a:pPr>
            <a:r>
              <a:rPr lang="zh-CN" altLang="en-US" sz="2000" dirty="0" smtClean="0">
                <a:solidFill>
                  <a:schemeClr val="bg1"/>
                </a:solidFill>
              </a:rPr>
              <a:t>普通 </a:t>
            </a:r>
            <a:r>
              <a:rPr lang="en-US" altLang="zh-CN" sz="2000" dirty="0" smtClean="0">
                <a:solidFill>
                  <a:schemeClr val="bg1"/>
                </a:solidFill>
              </a:rPr>
              <a:t>RPC</a:t>
            </a:r>
            <a:r>
              <a:rPr lang="zh-CN" altLang="en-US" sz="2000" dirty="0" smtClean="0">
                <a:solidFill>
                  <a:schemeClr val="bg1"/>
                </a:solidFill>
              </a:rPr>
              <a:t> 调用方式</a:t>
            </a:r>
            <a:endParaRPr lang="en-US" altLang="zh-CN" sz="2000" dirty="0" smtClean="0">
              <a:solidFill>
                <a:schemeClr val="bg1"/>
              </a:solidFill>
            </a:endParaRPr>
          </a:p>
          <a:p>
            <a:pPr>
              <a:lnSpc>
                <a:spcPct val="200000"/>
              </a:lnSpc>
              <a:buFont typeface="Arial" charset="0"/>
              <a:buChar char="•"/>
            </a:pPr>
            <a:r>
              <a:rPr lang="zh-CN" altLang="en-US" sz="2000" dirty="0" smtClean="0">
                <a:solidFill>
                  <a:schemeClr val="bg1"/>
                </a:solidFill>
              </a:rPr>
              <a:t>基于</a:t>
            </a:r>
            <a:r>
              <a:rPr lang="en-US" altLang="zh-CN" sz="2000" dirty="0" smtClean="0">
                <a:solidFill>
                  <a:schemeClr val="bg1"/>
                </a:solidFill>
              </a:rPr>
              <a:t>HTTP/2.0</a:t>
            </a:r>
            <a:r>
              <a:rPr lang="zh-CN" altLang="en-US" sz="2000" dirty="0" smtClean="0">
                <a:solidFill>
                  <a:schemeClr val="bg1"/>
                </a:solidFill>
              </a:rPr>
              <a:t>的 </a:t>
            </a:r>
            <a:r>
              <a:rPr lang="en-US" altLang="zh-CN" sz="2000" dirty="0" smtClean="0">
                <a:solidFill>
                  <a:schemeClr val="bg1"/>
                </a:solidFill>
              </a:rPr>
              <a:t>streaming</a:t>
            </a:r>
            <a:r>
              <a:rPr lang="zh-CN" altLang="en-US" sz="2000" dirty="0" smtClean="0">
                <a:solidFill>
                  <a:schemeClr val="bg1"/>
                </a:solidFill>
              </a:rPr>
              <a:t> 调用方式</a:t>
            </a:r>
            <a:endParaRPr lang="en-US" altLang="zh-CN" sz="2000" dirty="0">
              <a:solidFill>
                <a:schemeClr val="bg1"/>
              </a:solidFill>
            </a:endParaRPr>
          </a:p>
        </p:txBody>
      </p:sp>
    </p:spTree>
    <p:extLst>
      <p:ext uri="{BB962C8B-B14F-4D97-AF65-F5344CB8AC3E}">
        <p14:creationId xmlns:p14="http://schemas.microsoft.com/office/powerpoint/2010/main" val="1563455916"/>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
          <p:cNvSpPr>
            <a:spLocks noGrp="1"/>
          </p:cNvSpPr>
          <p:nvPr>
            <p:ph type="title"/>
          </p:nvPr>
        </p:nvSpPr>
        <p:spPr>
          <a:xfrm>
            <a:off x="631825" y="541338"/>
            <a:ext cx="10966450" cy="852487"/>
          </a:xfrm>
        </p:spPr>
        <p:txBody>
          <a:bodyPr/>
          <a:lstStyle/>
          <a:p>
            <a:r>
              <a:rPr kumimoji="0" lang="zh-CN" altLang="en-US" sz="2400" dirty="0" smtClean="0">
                <a:latin typeface="Microsoft YaHei" charset="-122"/>
                <a:ea typeface="Microsoft YaHei" charset="-122"/>
                <a:cs typeface="HP Simplified" charset="0"/>
              </a:rPr>
              <a:t>普通 </a:t>
            </a:r>
            <a:r>
              <a:rPr kumimoji="0" lang="en-US" altLang="zh-CN" sz="2400" dirty="0" smtClean="0">
                <a:latin typeface="Microsoft YaHei" charset="-122"/>
                <a:ea typeface="Microsoft YaHei" charset="-122"/>
                <a:cs typeface="HP Simplified" charset="0"/>
              </a:rPr>
              <a:t>RPC</a:t>
            </a:r>
            <a:r>
              <a:rPr kumimoji="0" lang="zh-CN" altLang="en-US" sz="2400" dirty="0" smtClean="0">
                <a:latin typeface="Microsoft YaHei" charset="-122"/>
                <a:ea typeface="Microsoft YaHei" charset="-122"/>
                <a:cs typeface="HP Simplified" charset="0"/>
              </a:rPr>
              <a:t> 调用</a:t>
            </a:r>
            <a:endParaRPr lang="zh-CN" altLang="en-US" dirty="0">
              <a:ea typeface="Microsoft YaHei" charset="-122"/>
              <a:cs typeface="HP Simplified" charset="0"/>
            </a:endParaRPr>
          </a:p>
        </p:txBody>
      </p:sp>
      <p:sp>
        <p:nvSpPr>
          <p:cNvPr id="81922" name="文本框 14"/>
          <p:cNvSpPr txBox="1">
            <a:spLocks noChangeArrowheads="1"/>
          </p:cNvSpPr>
          <p:nvPr/>
        </p:nvSpPr>
        <p:spPr bwMode="auto">
          <a:xfrm>
            <a:off x="3065463" y="151923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nSpc>
                <a:spcPct val="90000"/>
              </a:lnSpc>
            </a:pPr>
            <a:endParaRPr lang="zh-CN" altLang="en-US"/>
          </a:p>
        </p:txBody>
      </p:sp>
      <p:sp>
        <p:nvSpPr>
          <p:cNvPr id="81923" name="文本框 1"/>
          <p:cNvSpPr txBox="1">
            <a:spLocks noChangeArrowheads="1"/>
          </p:cNvSpPr>
          <p:nvPr/>
        </p:nvSpPr>
        <p:spPr bwMode="auto">
          <a:xfrm>
            <a:off x="6629400" y="64992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nSpc>
                <a:spcPct val="90000"/>
              </a:lnSpc>
            </a:pPr>
            <a:endParaRPr lang="zh-CN" altLang="en-US"/>
          </a:p>
        </p:txBody>
      </p:sp>
      <p:graphicFrame>
        <p:nvGraphicFramePr>
          <p:cNvPr id="4" name="图表 3"/>
          <p:cNvGraphicFramePr/>
          <p:nvPr>
            <p:extLst/>
          </p:nvPr>
        </p:nvGraphicFramePr>
        <p:xfrm>
          <a:off x="631825" y="2433638"/>
          <a:ext cx="11216738" cy="31850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文本框 1"/>
          <p:cNvSpPr txBox="1"/>
          <p:nvPr/>
        </p:nvSpPr>
        <p:spPr>
          <a:xfrm>
            <a:off x="631824" y="1393825"/>
            <a:ext cx="5099275" cy="914400"/>
          </a:xfrm>
          <a:prstGeom prst="rect">
            <a:avLst/>
          </a:prstGeom>
          <a:noFill/>
        </p:spPr>
        <p:txBody>
          <a:bodyPr wrap="none" lIns="0" tIns="0" rIns="0" bIns="0" rtlCol="0">
            <a:noAutofit/>
          </a:bodyPr>
          <a:lstStyle/>
          <a:p>
            <a:pPr lvl="0">
              <a:lnSpc>
                <a:spcPct val="150000"/>
              </a:lnSpc>
            </a:pPr>
            <a:r>
              <a:rPr lang="en-US" altLang="zh-CN" sz="1800" b="1" dirty="0" err="1" smtClean="0">
                <a:solidFill>
                  <a:srgbClr val="4F4F4F"/>
                </a:solidFill>
                <a:latin typeface="Microsoft YaHei" charset="-122"/>
                <a:ea typeface="Microsoft YaHei" charset="-122"/>
              </a:rPr>
              <a:t>gRPC</a:t>
            </a:r>
            <a:r>
              <a:rPr lang="zh-CN" altLang="en-US" sz="1800" b="1" dirty="0" smtClean="0">
                <a:solidFill>
                  <a:srgbClr val="4F4F4F"/>
                </a:solidFill>
                <a:latin typeface="Microsoft YaHei" charset="-122"/>
                <a:ea typeface="Microsoft YaHei" charset="-122"/>
              </a:rPr>
              <a:t> 为普通</a:t>
            </a:r>
            <a:r>
              <a:rPr lang="zh-CN" altLang="en-US" sz="1800" b="1" dirty="0">
                <a:solidFill>
                  <a:srgbClr val="4F4F4F"/>
                </a:solidFill>
                <a:latin typeface="Microsoft YaHei" charset="-122"/>
                <a:ea typeface="Microsoft YaHei" charset="-122"/>
              </a:rPr>
              <a:t>的 </a:t>
            </a:r>
            <a:r>
              <a:rPr lang="en-US" altLang="zh-CN" sz="1800" b="1" dirty="0">
                <a:solidFill>
                  <a:srgbClr val="4F4F4F"/>
                </a:solidFill>
                <a:latin typeface="Microsoft YaHei" charset="-122"/>
                <a:ea typeface="Microsoft YaHei" charset="-122"/>
              </a:rPr>
              <a:t>RPC</a:t>
            </a:r>
            <a:r>
              <a:rPr lang="zh-CN" altLang="en-US" sz="1800" b="1" dirty="0">
                <a:solidFill>
                  <a:srgbClr val="4F4F4F"/>
                </a:solidFill>
                <a:latin typeface="Microsoft YaHei" charset="-122"/>
                <a:ea typeface="Microsoft YaHei" charset="-122"/>
              </a:rPr>
              <a:t> </a:t>
            </a:r>
            <a:r>
              <a:rPr lang="zh-CN" altLang="en-US" sz="1800" b="1" dirty="0" smtClean="0">
                <a:solidFill>
                  <a:srgbClr val="4F4F4F"/>
                </a:solidFill>
                <a:latin typeface="Microsoft YaHei" charset="-122"/>
                <a:ea typeface="Microsoft YaHei" charset="-122"/>
              </a:rPr>
              <a:t>调用提供了</a:t>
            </a:r>
            <a:r>
              <a:rPr lang="zh-CN" altLang="en-US" sz="1800" b="1" dirty="0">
                <a:solidFill>
                  <a:srgbClr val="4F4F4F"/>
                </a:solidFill>
                <a:latin typeface="Microsoft YaHei" charset="-122"/>
                <a:ea typeface="Microsoft YaHei" charset="-122"/>
              </a:rPr>
              <a:t>三种实现</a:t>
            </a:r>
            <a:r>
              <a:rPr lang="zh-CN" altLang="en-US" sz="1800" b="1" dirty="0" smtClean="0">
                <a:solidFill>
                  <a:srgbClr val="4F4F4F"/>
                </a:solidFill>
                <a:latin typeface="Microsoft YaHei" charset="-122"/>
                <a:ea typeface="Microsoft YaHei" charset="-122"/>
              </a:rPr>
              <a:t>方式</a:t>
            </a:r>
            <a:endParaRPr lang="en-US" altLang="zh-CN" sz="1800" b="1" dirty="0">
              <a:solidFill>
                <a:srgbClr val="4F4F4F"/>
              </a:solidFill>
              <a:latin typeface="Microsoft YaHei" charset="-122"/>
              <a:ea typeface="Microsoft YaHei" charset="-122"/>
            </a:endParaRPr>
          </a:p>
          <a:p>
            <a:pPr>
              <a:lnSpc>
                <a:spcPct val="90000"/>
              </a:lnSpc>
            </a:pPr>
            <a:endParaRPr kumimoji="1" lang="zh-CN" altLang="en-US" dirty="0"/>
          </a:p>
        </p:txBody>
      </p:sp>
    </p:spTree>
    <p:extLst>
      <p:ext uri="{BB962C8B-B14F-4D97-AF65-F5344CB8AC3E}">
        <p14:creationId xmlns:p14="http://schemas.microsoft.com/office/powerpoint/2010/main" val="107348233"/>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
          <p:cNvSpPr>
            <a:spLocks noGrp="1"/>
          </p:cNvSpPr>
          <p:nvPr>
            <p:ph type="title"/>
          </p:nvPr>
        </p:nvSpPr>
        <p:spPr>
          <a:xfrm>
            <a:off x="631825" y="541338"/>
            <a:ext cx="10966450" cy="852487"/>
          </a:xfrm>
        </p:spPr>
        <p:txBody>
          <a:bodyPr/>
          <a:lstStyle/>
          <a:p>
            <a:r>
              <a:rPr kumimoji="0" lang="zh-CN" altLang="en-US" sz="2400" dirty="0" smtClean="0">
                <a:latin typeface="Microsoft YaHei" charset="-122"/>
                <a:ea typeface="Microsoft YaHei" charset="-122"/>
                <a:cs typeface="HP Simplified" charset="0"/>
              </a:rPr>
              <a:t>普通 </a:t>
            </a:r>
            <a:r>
              <a:rPr kumimoji="0" lang="en-US" altLang="zh-CN" sz="2400" dirty="0" smtClean="0">
                <a:latin typeface="Microsoft YaHei" charset="-122"/>
                <a:ea typeface="Microsoft YaHei" charset="-122"/>
                <a:cs typeface="HP Simplified" charset="0"/>
              </a:rPr>
              <a:t>RPC</a:t>
            </a:r>
            <a:r>
              <a:rPr kumimoji="0" lang="zh-CN" altLang="en-US" sz="2400" dirty="0" smtClean="0">
                <a:latin typeface="Microsoft YaHei" charset="-122"/>
                <a:ea typeface="Microsoft YaHei" charset="-122"/>
                <a:cs typeface="HP Simplified" charset="0"/>
              </a:rPr>
              <a:t> 调用</a:t>
            </a:r>
            <a:endParaRPr lang="zh-CN" altLang="en-US" dirty="0">
              <a:ea typeface="Microsoft YaHei" charset="-122"/>
              <a:cs typeface="HP Simplified" charset="0"/>
            </a:endParaRPr>
          </a:p>
        </p:txBody>
      </p:sp>
      <p:sp>
        <p:nvSpPr>
          <p:cNvPr id="81922" name="文本框 14"/>
          <p:cNvSpPr txBox="1">
            <a:spLocks noChangeArrowheads="1"/>
          </p:cNvSpPr>
          <p:nvPr/>
        </p:nvSpPr>
        <p:spPr bwMode="auto">
          <a:xfrm>
            <a:off x="3065463" y="151923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nSpc>
                <a:spcPct val="90000"/>
              </a:lnSpc>
            </a:pPr>
            <a:endParaRPr lang="zh-CN" altLang="en-US"/>
          </a:p>
        </p:txBody>
      </p:sp>
      <p:sp>
        <p:nvSpPr>
          <p:cNvPr id="81923" name="文本框 1"/>
          <p:cNvSpPr txBox="1">
            <a:spLocks noChangeArrowheads="1"/>
          </p:cNvSpPr>
          <p:nvPr/>
        </p:nvSpPr>
        <p:spPr bwMode="auto">
          <a:xfrm>
            <a:off x="6629400" y="64992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nSpc>
                <a:spcPct val="90000"/>
              </a:lnSpc>
            </a:pPr>
            <a:endParaRPr lang="zh-CN" altLang="en-US"/>
          </a:p>
        </p:txBody>
      </p:sp>
      <p:sp>
        <p:nvSpPr>
          <p:cNvPr id="3" name="矩形 2"/>
          <p:cNvSpPr/>
          <p:nvPr/>
        </p:nvSpPr>
        <p:spPr>
          <a:xfrm>
            <a:off x="631825" y="1393825"/>
            <a:ext cx="10966450" cy="458908"/>
          </a:xfrm>
          <a:prstGeom prst="rect">
            <a:avLst/>
          </a:prstGeom>
        </p:spPr>
        <p:txBody>
          <a:bodyPr>
            <a:spAutoFit/>
          </a:bodyPr>
          <a:lstStyle/>
          <a:p>
            <a:pPr>
              <a:lnSpc>
                <a:spcPct val="150000"/>
              </a:lnSpc>
            </a:pPr>
            <a:r>
              <a:rPr lang="en-US" altLang="zh-CN" sz="1800" b="1" dirty="0">
                <a:solidFill>
                  <a:srgbClr val="4F4F4F"/>
                </a:solidFill>
                <a:latin typeface="Microsoft YaHei" charset="-122"/>
                <a:ea typeface="Microsoft YaHei" charset="-122"/>
              </a:rPr>
              <a:t>1</a:t>
            </a:r>
            <a:r>
              <a:rPr lang="zh-CN" altLang="en-US" sz="1800" b="1" dirty="0">
                <a:solidFill>
                  <a:srgbClr val="4F4F4F"/>
                </a:solidFill>
                <a:latin typeface="Microsoft YaHei" charset="-122"/>
                <a:ea typeface="Microsoft YaHei" charset="-122"/>
              </a:rPr>
              <a:t>、同步阻塞式服务</a:t>
            </a:r>
            <a:r>
              <a:rPr lang="zh-CN" altLang="en-US" sz="1800" b="1" dirty="0" smtClean="0">
                <a:solidFill>
                  <a:srgbClr val="4F4F4F"/>
                </a:solidFill>
                <a:latin typeface="Microsoft YaHei" charset="-122"/>
                <a:ea typeface="Microsoft YaHei" charset="-122"/>
              </a:rPr>
              <a:t>调用</a:t>
            </a:r>
            <a:endParaRPr lang="en-US" altLang="zh-CN" sz="1800" b="1" dirty="0">
              <a:solidFill>
                <a:srgbClr val="4F4F4F"/>
              </a:solidFill>
              <a:latin typeface="Microsoft YaHei" charset="-122"/>
              <a:ea typeface="Microsoft YaHei" charset="-122"/>
            </a:endParaRPr>
          </a:p>
        </p:txBody>
      </p:sp>
      <p:sp>
        <p:nvSpPr>
          <p:cNvPr id="2" name="文本框 1"/>
          <p:cNvSpPr txBox="1"/>
          <p:nvPr/>
        </p:nvSpPr>
        <p:spPr>
          <a:xfrm>
            <a:off x="934243" y="1976438"/>
            <a:ext cx="5878681" cy="3110717"/>
          </a:xfrm>
          <a:prstGeom prst="rect">
            <a:avLst/>
          </a:prstGeom>
          <a:noFill/>
        </p:spPr>
        <p:txBody>
          <a:bodyPr wrap="none" lIns="0" tIns="0" rIns="0" bIns="0" rtlCol="0">
            <a:noAutofit/>
          </a:bodyPr>
          <a:lstStyle/>
          <a:p>
            <a:pPr>
              <a:lnSpc>
                <a:spcPct val="150000"/>
              </a:lnSpc>
            </a:pPr>
            <a:r>
              <a:rPr kumimoji="1" lang="zh-CN" altLang="en-US" sz="1400" dirty="0" smtClean="0">
                <a:latin typeface="Microsoft YaHei" charset="-122"/>
                <a:ea typeface="Microsoft YaHei" charset="-122"/>
                <a:cs typeface="Microsoft YaHei" charset="-122"/>
              </a:rPr>
              <a:t>示例代码（</a:t>
            </a:r>
            <a:r>
              <a:rPr kumimoji="1" lang="en-US" altLang="zh-CN" sz="1400" dirty="0" err="1" smtClean="0">
                <a:latin typeface="Microsoft YaHei" charset="-122"/>
                <a:ea typeface="Microsoft YaHei" charset="-122"/>
                <a:cs typeface="Microsoft YaHei" charset="-122"/>
              </a:rPr>
              <a:t>HelloWorldClient</a:t>
            </a:r>
            <a:r>
              <a:rPr kumimoji="1" lang="zh-CN" altLang="en-US" sz="1400" dirty="0" smtClean="0">
                <a:latin typeface="Microsoft YaHei" charset="-122"/>
                <a:ea typeface="Microsoft YaHei" charset="-122"/>
                <a:cs typeface="Microsoft YaHei" charset="-122"/>
              </a:rPr>
              <a:t> 类）：</a:t>
            </a:r>
            <a:endParaRPr kumimoji="1" lang="en-US" altLang="zh-CN" sz="1400" dirty="0" smtClean="0">
              <a:latin typeface="Microsoft YaHei" charset="-122"/>
              <a:ea typeface="Microsoft YaHei" charset="-122"/>
              <a:cs typeface="Microsoft YaHei" charset="-122"/>
            </a:endParaRPr>
          </a:p>
          <a:p>
            <a:pPr>
              <a:lnSpc>
                <a:spcPct val="150000"/>
              </a:lnSpc>
            </a:pPr>
            <a:endParaRPr kumimoji="1" lang="en-US" altLang="zh-CN" sz="1400" dirty="0" smtClean="0">
              <a:latin typeface="Microsoft YaHei" charset="-122"/>
              <a:ea typeface="Microsoft YaHei" charset="-122"/>
              <a:cs typeface="Microsoft YaHei" charset="-122"/>
            </a:endParaRPr>
          </a:p>
          <a:p>
            <a:r>
              <a:rPr lang="en-US" altLang="zh-CN" sz="1400" b="0" i="0" dirty="0" err="1" smtClean="0">
                <a:solidFill>
                  <a:srgbClr val="333333"/>
                </a:solidFill>
                <a:effectLst/>
                <a:latin typeface="Consolas" charset="0"/>
              </a:rPr>
              <a:t>blockingStub</a:t>
            </a:r>
            <a:r>
              <a:rPr lang="en-US" altLang="zh-CN" sz="1400" b="0" i="0" dirty="0" smtClean="0">
                <a:solidFill>
                  <a:srgbClr val="333333"/>
                </a:solidFill>
                <a:effectLst/>
                <a:latin typeface="Consolas" charset="0"/>
              </a:rPr>
              <a:t> = </a:t>
            </a:r>
            <a:r>
              <a:rPr lang="en-US" altLang="zh-CN" sz="1400" b="0" i="0" dirty="0" err="1" smtClean="0">
                <a:solidFill>
                  <a:srgbClr val="333333"/>
                </a:solidFill>
                <a:effectLst/>
                <a:latin typeface="Consolas" charset="0"/>
              </a:rPr>
              <a:t>GreeterGrpc.newBlockingStub</a:t>
            </a:r>
            <a:r>
              <a:rPr lang="en-US" altLang="zh-CN" sz="1400" b="0" i="0" dirty="0" smtClean="0">
                <a:solidFill>
                  <a:srgbClr val="333333"/>
                </a:solidFill>
                <a:effectLst/>
                <a:latin typeface="Consolas" charset="0"/>
              </a:rPr>
              <a:t>(channel);</a:t>
            </a:r>
          </a:p>
          <a:p>
            <a:r>
              <a:rPr lang="en-US" altLang="zh-CN" sz="1400" b="0" i="0" dirty="0" smtClean="0">
                <a:solidFill>
                  <a:srgbClr val="333333"/>
                </a:solidFill>
                <a:effectLst/>
                <a:latin typeface="Consolas" charset="0"/>
              </a:rPr>
              <a:t>...</a:t>
            </a:r>
          </a:p>
          <a:p>
            <a:r>
              <a:rPr lang="en-US" altLang="zh-CN" sz="1400" b="0" i="0" dirty="0" err="1" smtClean="0">
                <a:solidFill>
                  <a:srgbClr val="333333"/>
                </a:solidFill>
                <a:effectLst/>
                <a:latin typeface="Consolas" charset="0"/>
              </a:rPr>
              <a:t>HelloRequest</a:t>
            </a:r>
            <a:r>
              <a:rPr lang="en-US" altLang="zh-CN" sz="1400" b="0" i="0" dirty="0" smtClean="0">
                <a:solidFill>
                  <a:srgbClr val="333333"/>
                </a:solidFill>
                <a:effectLst/>
                <a:latin typeface="Consolas" charset="0"/>
              </a:rPr>
              <a:t> request </a:t>
            </a:r>
          </a:p>
          <a:p>
            <a:r>
              <a:rPr lang="en-US" altLang="zh-CN" sz="1400" b="0" i="0" dirty="0" smtClean="0">
                <a:solidFill>
                  <a:srgbClr val="333333"/>
                </a:solidFill>
                <a:effectLst/>
                <a:latin typeface="Consolas" charset="0"/>
              </a:rPr>
              <a:t>= </a:t>
            </a:r>
            <a:r>
              <a:rPr lang="en-US" altLang="zh-CN" sz="1400" b="0" i="0" dirty="0" err="1" smtClean="0">
                <a:solidFill>
                  <a:srgbClr val="333333"/>
                </a:solidFill>
                <a:effectLst/>
                <a:latin typeface="Consolas" charset="0"/>
              </a:rPr>
              <a:t>HelloRequest.newBuilder</a:t>
            </a:r>
            <a:r>
              <a:rPr lang="en-US" altLang="zh-CN" sz="1400" b="0" i="0" dirty="0" smtClean="0">
                <a:solidFill>
                  <a:srgbClr val="333333"/>
                </a:solidFill>
                <a:effectLst/>
                <a:latin typeface="Consolas" charset="0"/>
              </a:rPr>
              <a:t>().</a:t>
            </a:r>
            <a:r>
              <a:rPr lang="en-US" altLang="zh-CN" sz="1400" b="0" i="0" dirty="0" err="1" smtClean="0">
                <a:solidFill>
                  <a:srgbClr val="333333"/>
                </a:solidFill>
                <a:effectLst/>
                <a:latin typeface="Consolas" charset="0"/>
              </a:rPr>
              <a:t>setName</a:t>
            </a:r>
            <a:r>
              <a:rPr lang="en-US" altLang="zh-CN" sz="1400" b="0" i="0" dirty="0" smtClean="0">
                <a:solidFill>
                  <a:srgbClr val="333333"/>
                </a:solidFill>
                <a:effectLst/>
                <a:latin typeface="Consolas" charset="0"/>
              </a:rPr>
              <a:t>(name).build();</a:t>
            </a:r>
          </a:p>
          <a:p>
            <a:r>
              <a:rPr lang="en-US" altLang="zh-CN" sz="1400" b="0" i="0" dirty="0" smtClean="0">
                <a:solidFill>
                  <a:srgbClr val="333333"/>
                </a:solidFill>
                <a:effectLst/>
                <a:latin typeface="Consolas" charset="0"/>
              </a:rPr>
              <a:t>   </a:t>
            </a:r>
            <a:r>
              <a:rPr lang="en-US" altLang="zh-CN" sz="1400" b="0" i="0" dirty="0" err="1" smtClean="0">
                <a:solidFill>
                  <a:srgbClr val="333333"/>
                </a:solidFill>
                <a:effectLst/>
                <a:latin typeface="Consolas" charset="0"/>
              </a:rPr>
              <a:t>HelloReply</a:t>
            </a:r>
            <a:r>
              <a:rPr lang="en-US" altLang="zh-CN" sz="1400" b="0" i="0" dirty="0" smtClean="0">
                <a:solidFill>
                  <a:srgbClr val="333333"/>
                </a:solidFill>
                <a:effectLst/>
                <a:latin typeface="Consolas" charset="0"/>
              </a:rPr>
              <a:t> response;</a:t>
            </a:r>
          </a:p>
          <a:p>
            <a:r>
              <a:rPr lang="en-US" altLang="zh-CN" sz="1400" b="0" i="0" dirty="0" smtClean="0">
                <a:solidFill>
                  <a:srgbClr val="333333"/>
                </a:solidFill>
                <a:effectLst/>
                <a:latin typeface="Consolas" charset="0"/>
              </a:rPr>
              <a:t>   try {</a:t>
            </a:r>
          </a:p>
          <a:p>
            <a:r>
              <a:rPr lang="en-US" altLang="zh-CN" sz="1400" b="0" i="0" dirty="0" smtClean="0">
                <a:solidFill>
                  <a:srgbClr val="333333"/>
                </a:solidFill>
                <a:effectLst/>
                <a:latin typeface="Consolas" charset="0"/>
              </a:rPr>
              <a:t>     response = </a:t>
            </a:r>
            <a:r>
              <a:rPr lang="en-US" altLang="zh-CN" sz="1400" b="0" i="0" dirty="0" err="1" smtClean="0">
                <a:solidFill>
                  <a:srgbClr val="333333"/>
                </a:solidFill>
                <a:effectLst/>
                <a:latin typeface="Consolas" charset="0"/>
              </a:rPr>
              <a:t>blockingStub.sayHello</a:t>
            </a:r>
            <a:r>
              <a:rPr lang="en-US" altLang="zh-CN" sz="1400" b="0" i="0" dirty="0" smtClean="0">
                <a:solidFill>
                  <a:srgbClr val="333333"/>
                </a:solidFill>
                <a:effectLst/>
                <a:latin typeface="Consolas" charset="0"/>
              </a:rPr>
              <a:t>(request);</a:t>
            </a:r>
          </a:p>
          <a:p>
            <a:r>
              <a:rPr lang="en-US" altLang="zh-CN" sz="1400" b="0" i="0" dirty="0" smtClean="0">
                <a:solidFill>
                  <a:srgbClr val="333333"/>
                </a:solidFill>
                <a:effectLst/>
                <a:latin typeface="Consolas" charset="0"/>
              </a:rPr>
              <a:t>...</a:t>
            </a:r>
          </a:p>
          <a:p>
            <a:r>
              <a:rPr lang="en-US" altLang="zh-CN" sz="1400" dirty="0" smtClean="0"/>
              <a:t/>
            </a:r>
            <a:br>
              <a:rPr lang="en-US" altLang="zh-CN" sz="1400" dirty="0" smtClean="0"/>
            </a:br>
            <a:endParaRPr kumimoji="1" lang="zh-CN" altLang="en-US" sz="1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78952214"/>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
          <p:cNvSpPr>
            <a:spLocks noGrp="1"/>
          </p:cNvSpPr>
          <p:nvPr>
            <p:ph type="title"/>
          </p:nvPr>
        </p:nvSpPr>
        <p:spPr>
          <a:xfrm>
            <a:off x="631825" y="541338"/>
            <a:ext cx="10966450" cy="852487"/>
          </a:xfrm>
        </p:spPr>
        <p:txBody>
          <a:bodyPr/>
          <a:lstStyle/>
          <a:p>
            <a:r>
              <a:rPr kumimoji="0" lang="zh-CN" altLang="en-US" sz="2400" dirty="0" smtClean="0">
                <a:latin typeface="Microsoft YaHei" charset="-122"/>
                <a:ea typeface="Microsoft YaHei" charset="-122"/>
                <a:cs typeface="HP Simplified" charset="0"/>
              </a:rPr>
              <a:t>普通 </a:t>
            </a:r>
            <a:r>
              <a:rPr kumimoji="0" lang="en-US" altLang="zh-CN" sz="2400" dirty="0" smtClean="0">
                <a:latin typeface="Microsoft YaHei" charset="-122"/>
                <a:ea typeface="Microsoft YaHei" charset="-122"/>
                <a:cs typeface="HP Simplified" charset="0"/>
              </a:rPr>
              <a:t>RPC</a:t>
            </a:r>
            <a:r>
              <a:rPr kumimoji="0" lang="zh-CN" altLang="en-US" sz="2400" dirty="0" smtClean="0">
                <a:latin typeface="Microsoft YaHei" charset="-122"/>
                <a:ea typeface="Microsoft YaHei" charset="-122"/>
                <a:cs typeface="HP Simplified" charset="0"/>
              </a:rPr>
              <a:t> 调用</a:t>
            </a:r>
            <a:endParaRPr lang="zh-CN" altLang="en-US" dirty="0">
              <a:ea typeface="Microsoft YaHei" charset="-122"/>
              <a:cs typeface="HP Simplified" charset="0"/>
            </a:endParaRPr>
          </a:p>
        </p:txBody>
      </p:sp>
      <p:sp>
        <p:nvSpPr>
          <p:cNvPr id="81922" name="文本框 14"/>
          <p:cNvSpPr txBox="1">
            <a:spLocks noChangeArrowheads="1"/>
          </p:cNvSpPr>
          <p:nvPr/>
        </p:nvSpPr>
        <p:spPr bwMode="auto">
          <a:xfrm>
            <a:off x="3065463" y="151923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nSpc>
                <a:spcPct val="90000"/>
              </a:lnSpc>
            </a:pPr>
            <a:endParaRPr lang="zh-CN" altLang="en-US"/>
          </a:p>
        </p:txBody>
      </p:sp>
      <p:sp>
        <p:nvSpPr>
          <p:cNvPr id="81923" name="文本框 1"/>
          <p:cNvSpPr txBox="1">
            <a:spLocks noChangeArrowheads="1"/>
          </p:cNvSpPr>
          <p:nvPr/>
        </p:nvSpPr>
        <p:spPr bwMode="auto">
          <a:xfrm>
            <a:off x="6629400" y="64992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nSpc>
                <a:spcPct val="90000"/>
              </a:lnSpc>
            </a:pPr>
            <a:endParaRPr lang="zh-CN" altLang="en-US"/>
          </a:p>
        </p:txBody>
      </p:sp>
      <p:sp>
        <p:nvSpPr>
          <p:cNvPr id="3" name="矩形 2"/>
          <p:cNvSpPr/>
          <p:nvPr/>
        </p:nvSpPr>
        <p:spPr>
          <a:xfrm>
            <a:off x="631825" y="1393825"/>
            <a:ext cx="10966450" cy="458908"/>
          </a:xfrm>
          <a:prstGeom prst="rect">
            <a:avLst/>
          </a:prstGeom>
        </p:spPr>
        <p:txBody>
          <a:bodyPr>
            <a:spAutoFit/>
          </a:bodyPr>
          <a:lstStyle/>
          <a:p>
            <a:pPr>
              <a:lnSpc>
                <a:spcPct val="150000"/>
              </a:lnSpc>
            </a:pPr>
            <a:r>
              <a:rPr lang="en-US" altLang="zh-CN" sz="1800" b="1" dirty="0" smtClean="0">
                <a:solidFill>
                  <a:srgbClr val="4F4F4F"/>
                </a:solidFill>
                <a:latin typeface="Microsoft YaHei" charset="-122"/>
                <a:ea typeface="Microsoft YaHei" charset="-122"/>
              </a:rPr>
              <a:t>2</a:t>
            </a:r>
            <a:r>
              <a:rPr lang="zh-CN" altLang="en-US" sz="1800" b="1" dirty="0" smtClean="0">
                <a:solidFill>
                  <a:srgbClr val="4F4F4F"/>
                </a:solidFill>
                <a:latin typeface="Microsoft YaHei" charset="-122"/>
                <a:ea typeface="Microsoft YaHei" charset="-122"/>
              </a:rPr>
              <a:t>、基于 </a:t>
            </a:r>
            <a:r>
              <a:rPr lang="en-US" altLang="zh-CN" sz="1800" b="1" dirty="0" smtClean="0">
                <a:solidFill>
                  <a:srgbClr val="4F4F4F"/>
                </a:solidFill>
                <a:latin typeface="Microsoft YaHei" charset="-122"/>
                <a:ea typeface="Microsoft YaHei" charset="-122"/>
              </a:rPr>
              <a:t>Future</a:t>
            </a:r>
            <a:r>
              <a:rPr lang="zh-CN" altLang="en-US" sz="1800" b="1" dirty="0" smtClean="0">
                <a:solidFill>
                  <a:srgbClr val="4F4F4F"/>
                </a:solidFill>
                <a:latin typeface="Microsoft YaHei" charset="-122"/>
                <a:ea typeface="Microsoft YaHei" charset="-122"/>
              </a:rPr>
              <a:t> 的异步 </a:t>
            </a:r>
            <a:r>
              <a:rPr lang="en-US" altLang="zh-CN" sz="1800" b="1" dirty="0" smtClean="0">
                <a:solidFill>
                  <a:srgbClr val="4F4F4F"/>
                </a:solidFill>
                <a:latin typeface="Microsoft YaHei" charset="-122"/>
                <a:ea typeface="Microsoft YaHei" charset="-122"/>
              </a:rPr>
              <a:t>RPC</a:t>
            </a:r>
            <a:r>
              <a:rPr lang="zh-CN" altLang="en-US" sz="1800" b="1" dirty="0" smtClean="0">
                <a:solidFill>
                  <a:srgbClr val="4F4F4F"/>
                </a:solidFill>
                <a:latin typeface="Microsoft YaHei" charset="-122"/>
                <a:ea typeface="Microsoft YaHei" charset="-122"/>
              </a:rPr>
              <a:t> 调用</a:t>
            </a:r>
            <a:endParaRPr lang="en-US" altLang="zh-CN" sz="1800" b="1" dirty="0">
              <a:solidFill>
                <a:srgbClr val="4F4F4F"/>
              </a:solidFill>
              <a:latin typeface="Microsoft YaHei" charset="-122"/>
              <a:ea typeface="Microsoft YaHei" charset="-122"/>
            </a:endParaRPr>
          </a:p>
        </p:txBody>
      </p:sp>
      <p:sp>
        <p:nvSpPr>
          <p:cNvPr id="2" name="文本框 1"/>
          <p:cNvSpPr txBox="1"/>
          <p:nvPr/>
        </p:nvSpPr>
        <p:spPr>
          <a:xfrm>
            <a:off x="934243" y="1976439"/>
            <a:ext cx="9574918" cy="2930412"/>
          </a:xfrm>
          <a:prstGeom prst="rect">
            <a:avLst/>
          </a:prstGeom>
          <a:noFill/>
        </p:spPr>
        <p:txBody>
          <a:bodyPr wrap="none" lIns="0" tIns="0" rIns="0" bIns="0" rtlCol="0">
            <a:noAutofit/>
          </a:bodyPr>
          <a:lstStyle/>
          <a:p>
            <a:pPr>
              <a:lnSpc>
                <a:spcPct val="90000"/>
              </a:lnSpc>
            </a:pPr>
            <a:r>
              <a:rPr kumimoji="1" lang="zh-CN" altLang="en-US" sz="1400" dirty="0" smtClean="0">
                <a:latin typeface="Microsoft YaHei" charset="-122"/>
                <a:ea typeface="Microsoft YaHei" charset="-122"/>
                <a:cs typeface="Microsoft YaHei" charset="-122"/>
              </a:rPr>
              <a:t>示例代码（</a:t>
            </a:r>
            <a:r>
              <a:rPr kumimoji="1" lang="en-US" altLang="zh-CN" sz="1400" dirty="0" err="1" smtClean="0">
                <a:latin typeface="Microsoft YaHei" charset="-122"/>
                <a:ea typeface="Microsoft YaHei" charset="-122"/>
                <a:cs typeface="Microsoft YaHei" charset="-122"/>
              </a:rPr>
              <a:t>HelloWorldClient</a:t>
            </a:r>
            <a:r>
              <a:rPr kumimoji="1" lang="zh-CN" altLang="en-US" sz="1400" dirty="0" smtClean="0">
                <a:latin typeface="Microsoft YaHei" charset="-122"/>
                <a:ea typeface="Microsoft YaHei" charset="-122"/>
                <a:cs typeface="Microsoft YaHei" charset="-122"/>
              </a:rPr>
              <a:t> 类）：</a:t>
            </a:r>
            <a:endParaRPr kumimoji="1" lang="en-US" altLang="zh-CN" sz="1400" dirty="0" smtClean="0">
              <a:latin typeface="Microsoft YaHei" charset="-122"/>
              <a:ea typeface="Microsoft YaHei" charset="-122"/>
              <a:cs typeface="Microsoft YaHei" charset="-122"/>
            </a:endParaRPr>
          </a:p>
          <a:p>
            <a:pPr>
              <a:lnSpc>
                <a:spcPct val="90000"/>
              </a:lnSpc>
            </a:pPr>
            <a:endParaRPr kumimoji="1" lang="en-US" altLang="zh-CN" sz="1400" dirty="0" smtClean="0">
              <a:latin typeface="Microsoft YaHei" charset="-122"/>
              <a:ea typeface="Microsoft YaHei" charset="-122"/>
              <a:cs typeface="Microsoft YaHei" charset="-122"/>
            </a:endParaRPr>
          </a:p>
          <a:p>
            <a:r>
              <a:rPr lang="en-US" altLang="zh-CN" sz="1400" b="0" i="0" dirty="0" err="1" smtClean="0">
                <a:solidFill>
                  <a:srgbClr val="333333"/>
                </a:solidFill>
                <a:effectLst/>
                <a:latin typeface="Consolas" charset="0"/>
              </a:rPr>
              <a:t>HelloRequest</a:t>
            </a:r>
            <a:r>
              <a:rPr lang="en-US" altLang="zh-CN" sz="1400" b="0" i="0" dirty="0" smtClean="0">
                <a:solidFill>
                  <a:srgbClr val="333333"/>
                </a:solidFill>
                <a:effectLst/>
                <a:latin typeface="Consolas" charset="0"/>
              </a:rPr>
              <a:t> request </a:t>
            </a:r>
          </a:p>
          <a:p>
            <a:r>
              <a:rPr lang="en-US" altLang="zh-CN" sz="1400" b="0" i="0" dirty="0" smtClean="0">
                <a:solidFill>
                  <a:srgbClr val="333333"/>
                </a:solidFill>
                <a:effectLst/>
                <a:latin typeface="Consolas" charset="0"/>
              </a:rPr>
              <a:t>= </a:t>
            </a:r>
            <a:r>
              <a:rPr lang="en-US" altLang="zh-CN" sz="1400" b="0" i="0" dirty="0" err="1" smtClean="0">
                <a:solidFill>
                  <a:srgbClr val="333333"/>
                </a:solidFill>
                <a:effectLst/>
                <a:latin typeface="Consolas" charset="0"/>
              </a:rPr>
              <a:t>HelloRequest.newBuilder</a:t>
            </a:r>
            <a:r>
              <a:rPr lang="en-US" altLang="zh-CN" sz="1400" b="0" i="0" dirty="0" smtClean="0">
                <a:solidFill>
                  <a:srgbClr val="333333"/>
                </a:solidFill>
                <a:effectLst/>
                <a:latin typeface="Consolas" charset="0"/>
              </a:rPr>
              <a:t>().</a:t>
            </a:r>
            <a:r>
              <a:rPr lang="en-US" altLang="zh-CN" sz="1400" b="0" i="0" dirty="0" err="1" smtClean="0">
                <a:solidFill>
                  <a:srgbClr val="333333"/>
                </a:solidFill>
                <a:effectLst/>
                <a:latin typeface="Consolas" charset="0"/>
              </a:rPr>
              <a:t>setName</a:t>
            </a:r>
            <a:r>
              <a:rPr lang="en-US" altLang="zh-CN" sz="1400" b="0" i="0" dirty="0" smtClean="0">
                <a:solidFill>
                  <a:srgbClr val="333333"/>
                </a:solidFill>
                <a:effectLst/>
                <a:latin typeface="Consolas" charset="0"/>
              </a:rPr>
              <a:t>(name).build();</a:t>
            </a:r>
          </a:p>
          <a:p>
            <a:r>
              <a:rPr lang="en-US" altLang="zh-CN" sz="1400" b="0" i="0" dirty="0" smtClean="0">
                <a:solidFill>
                  <a:srgbClr val="333333"/>
                </a:solidFill>
                <a:effectLst/>
                <a:latin typeface="Consolas" charset="0"/>
              </a:rPr>
              <a:t>    try {</a:t>
            </a:r>
          </a:p>
          <a:p>
            <a:r>
              <a:rPr lang="en-US" altLang="zh-CN" sz="1400" b="0" i="0" dirty="0" smtClean="0">
                <a:solidFill>
                  <a:srgbClr val="333333"/>
                </a:solidFill>
                <a:effectLst/>
                <a:latin typeface="Consolas" charset="0"/>
              </a:rPr>
              <a:t>   </a:t>
            </a:r>
            <a:r>
              <a:rPr lang="en-US" altLang="zh-CN" sz="1400" b="0" i="0" dirty="0" err="1" smtClean="0">
                <a:solidFill>
                  <a:srgbClr val="333333"/>
                </a:solidFill>
                <a:effectLst/>
                <a:latin typeface="Consolas" charset="0"/>
              </a:rPr>
              <a:t>com.google.common.util.concurrent.ListenableFuture</a:t>
            </a:r>
            <a:r>
              <a:rPr lang="en-US" altLang="zh-CN" sz="1400" b="0" i="0" dirty="0" smtClean="0">
                <a:solidFill>
                  <a:srgbClr val="333333"/>
                </a:solidFill>
                <a:effectLst/>
                <a:latin typeface="Consolas" charset="0"/>
              </a:rPr>
              <a:t>&lt;</a:t>
            </a:r>
            <a:r>
              <a:rPr lang="en-US" altLang="zh-CN" sz="1400" b="0" i="0" dirty="0" err="1" smtClean="0">
                <a:solidFill>
                  <a:srgbClr val="333333"/>
                </a:solidFill>
                <a:effectLst/>
                <a:latin typeface="Consolas" charset="0"/>
              </a:rPr>
              <a:t>io.grpc.examples.helloworld.HelloReply</a:t>
            </a:r>
            <a:r>
              <a:rPr lang="en-US" altLang="zh-CN" sz="1400" b="0" i="0" dirty="0" smtClean="0">
                <a:solidFill>
                  <a:srgbClr val="333333"/>
                </a:solidFill>
                <a:effectLst/>
                <a:latin typeface="Consolas" charset="0"/>
              </a:rPr>
              <a:t>&gt;</a:t>
            </a:r>
          </a:p>
          <a:p>
            <a:r>
              <a:rPr lang="en-US" altLang="zh-CN" sz="1400" b="0" i="0" dirty="0" smtClean="0">
                <a:solidFill>
                  <a:srgbClr val="333333"/>
                </a:solidFill>
                <a:effectLst/>
                <a:latin typeface="Consolas" charset="0"/>
              </a:rPr>
              <a:t>              </a:t>
            </a:r>
            <a:r>
              <a:rPr lang="en-US" altLang="zh-CN" sz="1400" b="0" i="0" dirty="0" err="1" smtClean="0">
                <a:solidFill>
                  <a:srgbClr val="333333"/>
                </a:solidFill>
                <a:effectLst/>
                <a:latin typeface="Consolas" charset="0"/>
              </a:rPr>
              <a:t>listenableFuture</a:t>
            </a:r>
            <a:r>
              <a:rPr lang="en-US" altLang="zh-CN" sz="1400" b="0" i="0" dirty="0" smtClean="0">
                <a:solidFill>
                  <a:srgbClr val="333333"/>
                </a:solidFill>
                <a:effectLst/>
                <a:latin typeface="Consolas" charset="0"/>
              </a:rPr>
              <a:t> = </a:t>
            </a:r>
            <a:r>
              <a:rPr lang="en-US" altLang="zh-CN" sz="1400" b="0" i="0" dirty="0" err="1" smtClean="0">
                <a:solidFill>
                  <a:srgbClr val="333333"/>
                </a:solidFill>
                <a:effectLst/>
                <a:latin typeface="Consolas" charset="0"/>
              </a:rPr>
              <a:t>futureStub.sayHello</a:t>
            </a:r>
            <a:r>
              <a:rPr lang="en-US" altLang="zh-CN" sz="1400" b="0" i="0" dirty="0" smtClean="0">
                <a:solidFill>
                  <a:srgbClr val="333333"/>
                </a:solidFill>
                <a:effectLst/>
                <a:latin typeface="Consolas" charset="0"/>
              </a:rPr>
              <a:t>(request);</a:t>
            </a:r>
          </a:p>
          <a:p>
            <a:r>
              <a:rPr lang="en-US" altLang="zh-CN" sz="1400" b="0" i="0" dirty="0" smtClean="0">
                <a:solidFill>
                  <a:srgbClr val="333333"/>
                </a:solidFill>
                <a:effectLst/>
                <a:latin typeface="Consolas" charset="0"/>
              </a:rPr>
              <a:t>      </a:t>
            </a:r>
            <a:r>
              <a:rPr lang="en-US" altLang="zh-CN" sz="1400" b="0" i="0" dirty="0" err="1" smtClean="0">
                <a:solidFill>
                  <a:srgbClr val="333333"/>
                </a:solidFill>
                <a:effectLst/>
                <a:latin typeface="Consolas" charset="0"/>
              </a:rPr>
              <a:t>Futures.addCallback</a:t>
            </a:r>
            <a:r>
              <a:rPr lang="en-US" altLang="zh-CN" sz="1400" b="0" i="0" dirty="0" smtClean="0">
                <a:solidFill>
                  <a:srgbClr val="333333"/>
                </a:solidFill>
                <a:effectLst/>
                <a:latin typeface="Consolas" charset="0"/>
              </a:rPr>
              <a:t>(</a:t>
            </a:r>
            <a:r>
              <a:rPr lang="en-US" altLang="zh-CN" sz="1400" b="0" i="0" dirty="0" err="1" smtClean="0">
                <a:solidFill>
                  <a:srgbClr val="333333"/>
                </a:solidFill>
                <a:effectLst/>
                <a:latin typeface="Consolas" charset="0"/>
              </a:rPr>
              <a:t>listenableFuture</a:t>
            </a:r>
            <a:r>
              <a:rPr lang="en-US" altLang="zh-CN" sz="1400" b="0" i="0" dirty="0" smtClean="0">
                <a:solidFill>
                  <a:srgbClr val="333333"/>
                </a:solidFill>
                <a:effectLst/>
                <a:latin typeface="Consolas" charset="0"/>
              </a:rPr>
              <a:t>, new </a:t>
            </a:r>
            <a:r>
              <a:rPr lang="en-US" altLang="zh-CN" sz="1400" b="0" i="0" dirty="0" err="1" smtClean="0">
                <a:solidFill>
                  <a:srgbClr val="333333"/>
                </a:solidFill>
                <a:effectLst/>
                <a:latin typeface="Consolas" charset="0"/>
              </a:rPr>
              <a:t>FutureCallback</a:t>
            </a:r>
            <a:r>
              <a:rPr lang="en-US" altLang="zh-CN" sz="1400" b="0" i="0" dirty="0" smtClean="0">
                <a:solidFill>
                  <a:srgbClr val="333333"/>
                </a:solidFill>
                <a:effectLst/>
                <a:latin typeface="Consolas" charset="0"/>
              </a:rPr>
              <a:t>&lt;</a:t>
            </a:r>
            <a:r>
              <a:rPr lang="en-US" altLang="zh-CN" sz="1400" b="0" i="0" dirty="0" err="1" smtClean="0">
                <a:solidFill>
                  <a:srgbClr val="333333"/>
                </a:solidFill>
                <a:effectLst/>
                <a:latin typeface="Consolas" charset="0"/>
              </a:rPr>
              <a:t>HelloReply</a:t>
            </a:r>
            <a:r>
              <a:rPr lang="en-US" altLang="zh-CN" sz="1400" b="0" i="0" dirty="0" smtClean="0">
                <a:solidFill>
                  <a:srgbClr val="333333"/>
                </a:solidFill>
                <a:effectLst/>
                <a:latin typeface="Consolas" charset="0"/>
              </a:rPr>
              <a:t>&gt;() {</a:t>
            </a:r>
          </a:p>
          <a:p>
            <a:r>
              <a:rPr lang="en-US" altLang="zh-CN" sz="1400" b="0" i="0" dirty="0" smtClean="0">
                <a:solidFill>
                  <a:srgbClr val="333333"/>
                </a:solidFill>
                <a:effectLst/>
                <a:latin typeface="Consolas" charset="0"/>
              </a:rPr>
              <a:t>        @Override</a:t>
            </a:r>
          </a:p>
          <a:p>
            <a:r>
              <a:rPr lang="en-US" altLang="zh-CN" sz="1400" b="0" i="0" dirty="0" smtClean="0">
                <a:solidFill>
                  <a:srgbClr val="333333"/>
                </a:solidFill>
                <a:effectLst/>
                <a:latin typeface="Consolas" charset="0"/>
              </a:rPr>
              <a:t>        public void </a:t>
            </a:r>
            <a:r>
              <a:rPr lang="en-US" altLang="zh-CN" sz="1400" b="0" i="0" dirty="0" err="1" smtClean="0">
                <a:solidFill>
                  <a:srgbClr val="333333"/>
                </a:solidFill>
                <a:effectLst/>
                <a:latin typeface="Consolas" charset="0"/>
              </a:rPr>
              <a:t>onSuccess</a:t>
            </a:r>
            <a:r>
              <a:rPr lang="en-US" altLang="zh-CN" sz="1400" b="0" i="0" dirty="0" smtClean="0">
                <a:solidFill>
                  <a:srgbClr val="333333"/>
                </a:solidFill>
                <a:effectLst/>
                <a:latin typeface="Consolas" charset="0"/>
              </a:rPr>
              <a:t>(@</a:t>
            </a:r>
            <a:r>
              <a:rPr lang="en-US" altLang="zh-CN" sz="1400" b="0" i="0" dirty="0" err="1" smtClean="0">
                <a:solidFill>
                  <a:srgbClr val="333333"/>
                </a:solidFill>
                <a:effectLst/>
                <a:latin typeface="Consolas" charset="0"/>
              </a:rPr>
              <a:t>Nullable</a:t>
            </a:r>
            <a:r>
              <a:rPr lang="en-US" altLang="zh-CN" sz="1400" b="0" i="0" dirty="0" smtClean="0">
                <a:solidFill>
                  <a:srgbClr val="333333"/>
                </a:solidFill>
                <a:effectLst/>
                <a:latin typeface="Consolas" charset="0"/>
              </a:rPr>
              <a:t> </a:t>
            </a:r>
            <a:r>
              <a:rPr lang="en-US" altLang="zh-CN" sz="1400" b="0" i="0" dirty="0" err="1" smtClean="0">
                <a:solidFill>
                  <a:srgbClr val="333333"/>
                </a:solidFill>
                <a:effectLst/>
                <a:latin typeface="Consolas" charset="0"/>
              </a:rPr>
              <a:t>HelloReply</a:t>
            </a:r>
            <a:r>
              <a:rPr lang="en-US" altLang="zh-CN" sz="1400" b="0" i="0" dirty="0" smtClean="0">
                <a:solidFill>
                  <a:srgbClr val="333333"/>
                </a:solidFill>
                <a:effectLst/>
                <a:latin typeface="Consolas" charset="0"/>
              </a:rPr>
              <a:t> result) {</a:t>
            </a:r>
          </a:p>
          <a:p>
            <a:r>
              <a:rPr lang="en-US" altLang="zh-CN" sz="1400" b="0" i="0" dirty="0" smtClean="0">
                <a:solidFill>
                  <a:srgbClr val="333333"/>
                </a:solidFill>
                <a:effectLst/>
                <a:latin typeface="Consolas" charset="0"/>
              </a:rPr>
              <a:t>          </a:t>
            </a:r>
            <a:r>
              <a:rPr lang="en-US" altLang="zh-CN" sz="1400" b="0" i="0" dirty="0" err="1" smtClean="0">
                <a:solidFill>
                  <a:srgbClr val="333333"/>
                </a:solidFill>
                <a:effectLst/>
                <a:latin typeface="Consolas" charset="0"/>
              </a:rPr>
              <a:t>logger.info</a:t>
            </a:r>
            <a:r>
              <a:rPr lang="en-US" altLang="zh-CN" sz="1400" b="0" i="0" dirty="0" smtClean="0">
                <a:solidFill>
                  <a:srgbClr val="333333"/>
                </a:solidFill>
                <a:effectLst/>
                <a:latin typeface="Consolas" charset="0"/>
              </a:rPr>
              <a:t>("Greeting: " + </a:t>
            </a:r>
            <a:r>
              <a:rPr lang="en-US" altLang="zh-CN" sz="1400" b="0" i="0" dirty="0" err="1" smtClean="0">
                <a:solidFill>
                  <a:srgbClr val="333333"/>
                </a:solidFill>
                <a:effectLst/>
                <a:latin typeface="Consolas" charset="0"/>
              </a:rPr>
              <a:t>result.getMessage</a:t>
            </a:r>
            <a:r>
              <a:rPr lang="en-US" altLang="zh-CN" sz="1400" b="0" i="0" dirty="0" smtClean="0">
                <a:solidFill>
                  <a:srgbClr val="333333"/>
                </a:solidFill>
                <a:effectLst/>
                <a:latin typeface="Consolas" charset="0"/>
              </a:rPr>
              <a:t>());</a:t>
            </a:r>
          </a:p>
          <a:p>
            <a:r>
              <a:rPr lang="en-US" altLang="zh-CN" sz="1400" b="0" i="0" dirty="0" smtClean="0">
                <a:solidFill>
                  <a:srgbClr val="333333"/>
                </a:solidFill>
                <a:effectLst/>
                <a:latin typeface="Consolas" charset="0"/>
              </a:rPr>
              <a:t>        }</a:t>
            </a:r>
          </a:p>
          <a:p>
            <a:r>
              <a:rPr lang="en-US" altLang="zh-CN" sz="1400" dirty="0" smtClean="0"/>
              <a:t/>
            </a:r>
            <a:br>
              <a:rPr lang="en-US" altLang="zh-CN" sz="1400" dirty="0" smtClean="0"/>
            </a:br>
            <a:endParaRPr kumimoji="1" lang="zh-CN" altLang="en-US" sz="1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487906507"/>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
          <p:cNvSpPr>
            <a:spLocks noGrp="1"/>
          </p:cNvSpPr>
          <p:nvPr>
            <p:ph type="title"/>
          </p:nvPr>
        </p:nvSpPr>
        <p:spPr>
          <a:xfrm>
            <a:off x="631825" y="541338"/>
            <a:ext cx="10966450" cy="852487"/>
          </a:xfrm>
        </p:spPr>
        <p:txBody>
          <a:bodyPr/>
          <a:lstStyle/>
          <a:p>
            <a:r>
              <a:rPr kumimoji="0" lang="zh-CN" altLang="en-US" sz="2400" dirty="0" smtClean="0">
                <a:latin typeface="Microsoft YaHei" charset="-122"/>
                <a:ea typeface="Microsoft YaHei" charset="-122"/>
                <a:cs typeface="HP Simplified" charset="0"/>
              </a:rPr>
              <a:t>普通 </a:t>
            </a:r>
            <a:r>
              <a:rPr kumimoji="0" lang="en-US" altLang="zh-CN" sz="2400" dirty="0" smtClean="0">
                <a:latin typeface="Microsoft YaHei" charset="-122"/>
                <a:ea typeface="Microsoft YaHei" charset="-122"/>
                <a:cs typeface="HP Simplified" charset="0"/>
              </a:rPr>
              <a:t>RPC</a:t>
            </a:r>
            <a:r>
              <a:rPr kumimoji="0" lang="zh-CN" altLang="en-US" sz="2400" dirty="0" smtClean="0">
                <a:latin typeface="Microsoft YaHei" charset="-122"/>
                <a:ea typeface="Microsoft YaHei" charset="-122"/>
                <a:cs typeface="HP Simplified" charset="0"/>
              </a:rPr>
              <a:t> 调用</a:t>
            </a:r>
            <a:endParaRPr lang="zh-CN" altLang="en-US" dirty="0">
              <a:ea typeface="Microsoft YaHei" charset="-122"/>
              <a:cs typeface="HP Simplified" charset="0"/>
            </a:endParaRPr>
          </a:p>
        </p:txBody>
      </p:sp>
      <p:sp>
        <p:nvSpPr>
          <p:cNvPr id="81922" name="文本框 14"/>
          <p:cNvSpPr txBox="1">
            <a:spLocks noChangeArrowheads="1"/>
          </p:cNvSpPr>
          <p:nvPr/>
        </p:nvSpPr>
        <p:spPr bwMode="auto">
          <a:xfrm>
            <a:off x="3065463" y="151923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nSpc>
                <a:spcPct val="90000"/>
              </a:lnSpc>
            </a:pPr>
            <a:endParaRPr lang="zh-CN" altLang="en-US"/>
          </a:p>
        </p:txBody>
      </p:sp>
      <p:sp>
        <p:nvSpPr>
          <p:cNvPr id="81923" name="文本框 1"/>
          <p:cNvSpPr txBox="1">
            <a:spLocks noChangeArrowheads="1"/>
          </p:cNvSpPr>
          <p:nvPr/>
        </p:nvSpPr>
        <p:spPr bwMode="auto">
          <a:xfrm>
            <a:off x="6629400" y="64992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nSpc>
                <a:spcPct val="90000"/>
              </a:lnSpc>
            </a:pPr>
            <a:endParaRPr lang="zh-CN" altLang="en-US"/>
          </a:p>
        </p:txBody>
      </p:sp>
      <p:sp>
        <p:nvSpPr>
          <p:cNvPr id="3" name="矩形 2"/>
          <p:cNvSpPr/>
          <p:nvPr/>
        </p:nvSpPr>
        <p:spPr>
          <a:xfrm>
            <a:off x="631825" y="1393825"/>
            <a:ext cx="10966450" cy="507831"/>
          </a:xfrm>
          <a:prstGeom prst="rect">
            <a:avLst/>
          </a:prstGeom>
        </p:spPr>
        <p:txBody>
          <a:bodyPr>
            <a:spAutoFit/>
          </a:bodyPr>
          <a:lstStyle/>
          <a:p>
            <a:pPr>
              <a:lnSpc>
                <a:spcPct val="150000"/>
              </a:lnSpc>
            </a:pPr>
            <a:r>
              <a:rPr lang="en-US" altLang="zh-CN" sz="1800" b="1" dirty="0">
                <a:solidFill>
                  <a:srgbClr val="4F4F4F"/>
                </a:solidFill>
                <a:latin typeface="Microsoft YaHei" charset="-122"/>
                <a:ea typeface="Microsoft YaHei" charset="-122"/>
              </a:rPr>
              <a:t>3</a:t>
            </a:r>
            <a:r>
              <a:rPr lang="zh-CN" altLang="en-US" sz="1800" b="1" dirty="0" smtClean="0">
                <a:solidFill>
                  <a:srgbClr val="4F4F4F"/>
                </a:solidFill>
                <a:latin typeface="Microsoft YaHei" charset="-122"/>
                <a:ea typeface="Microsoft YaHei" charset="-122"/>
              </a:rPr>
              <a:t>、</a:t>
            </a:r>
            <a:r>
              <a:rPr lang="en-US" altLang="zh-CN" sz="1800" b="1" dirty="0" smtClean="0">
                <a:solidFill>
                  <a:srgbClr val="4F4F4F"/>
                </a:solidFill>
                <a:latin typeface="Microsoft YaHei" charset="-122"/>
                <a:ea typeface="Microsoft YaHei" charset="-122"/>
              </a:rPr>
              <a:t>Reactive</a:t>
            </a:r>
            <a:r>
              <a:rPr lang="zh-CN" altLang="en-US" sz="1800" b="1" dirty="0" smtClean="0">
                <a:solidFill>
                  <a:srgbClr val="4F4F4F"/>
                </a:solidFill>
                <a:latin typeface="Microsoft YaHei" charset="-122"/>
                <a:ea typeface="Microsoft YaHei" charset="-122"/>
              </a:rPr>
              <a:t> 分割异步 </a:t>
            </a:r>
            <a:r>
              <a:rPr lang="en-US" altLang="zh-CN" sz="1800" b="1" dirty="0" smtClean="0">
                <a:solidFill>
                  <a:srgbClr val="4F4F4F"/>
                </a:solidFill>
                <a:latin typeface="Microsoft YaHei" charset="-122"/>
                <a:ea typeface="Microsoft YaHei" charset="-122"/>
              </a:rPr>
              <a:t>RPC</a:t>
            </a:r>
            <a:r>
              <a:rPr lang="zh-CN" altLang="en-US" sz="1800" b="1" dirty="0" smtClean="0">
                <a:solidFill>
                  <a:srgbClr val="4F4F4F"/>
                </a:solidFill>
                <a:latin typeface="Microsoft YaHei" charset="-122"/>
                <a:ea typeface="Microsoft YaHei" charset="-122"/>
              </a:rPr>
              <a:t> 调用</a:t>
            </a:r>
            <a:endParaRPr lang="en-US" altLang="zh-CN" sz="1800" b="1" dirty="0">
              <a:solidFill>
                <a:srgbClr val="4F4F4F"/>
              </a:solidFill>
              <a:latin typeface="Microsoft YaHei" charset="-122"/>
              <a:ea typeface="Microsoft YaHei" charset="-122"/>
            </a:endParaRPr>
          </a:p>
        </p:txBody>
      </p:sp>
      <p:sp>
        <p:nvSpPr>
          <p:cNvPr id="2" name="文本框 1"/>
          <p:cNvSpPr txBox="1"/>
          <p:nvPr/>
        </p:nvSpPr>
        <p:spPr>
          <a:xfrm>
            <a:off x="934243" y="1976439"/>
            <a:ext cx="9574918" cy="3896328"/>
          </a:xfrm>
          <a:prstGeom prst="rect">
            <a:avLst/>
          </a:prstGeom>
          <a:noFill/>
        </p:spPr>
        <p:txBody>
          <a:bodyPr wrap="none" lIns="0" tIns="0" rIns="0" bIns="0" rtlCol="0">
            <a:noAutofit/>
          </a:bodyPr>
          <a:lstStyle/>
          <a:p>
            <a:pPr>
              <a:lnSpc>
                <a:spcPct val="90000"/>
              </a:lnSpc>
            </a:pPr>
            <a:r>
              <a:rPr kumimoji="1" lang="zh-CN" altLang="en-US" sz="1400" dirty="0" smtClean="0">
                <a:latin typeface="Microsoft YaHei" charset="-122"/>
                <a:ea typeface="Microsoft YaHei" charset="-122"/>
                <a:cs typeface="Microsoft YaHei" charset="-122"/>
              </a:rPr>
              <a:t>示例代码（</a:t>
            </a:r>
            <a:r>
              <a:rPr kumimoji="1" lang="en-US" altLang="zh-CN" sz="1400" dirty="0" err="1" smtClean="0">
                <a:latin typeface="Microsoft YaHei" charset="-122"/>
                <a:ea typeface="Microsoft YaHei" charset="-122"/>
                <a:cs typeface="Microsoft YaHei" charset="-122"/>
              </a:rPr>
              <a:t>HelloWorldClient</a:t>
            </a:r>
            <a:r>
              <a:rPr kumimoji="1" lang="zh-CN" altLang="en-US" sz="1400" dirty="0" smtClean="0">
                <a:latin typeface="Microsoft YaHei" charset="-122"/>
                <a:ea typeface="Microsoft YaHei" charset="-122"/>
                <a:cs typeface="Microsoft YaHei" charset="-122"/>
              </a:rPr>
              <a:t> 类）：</a:t>
            </a:r>
            <a:endParaRPr kumimoji="1" lang="en-US" altLang="zh-CN" sz="1400" dirty="0" smtClean="0">
              <a:latin typeface="Microsoft YaHei" charset="-122"/>
              <a:ea typeface="Microsoft YaHei" charset="-122"/>
              <a:cs typeface="Microsoft YaHei" charset="-122"/>
            </a:endParaRPr>
          </a:p>
          <a:p>
            <a:pPr>
              <a:lnSpc>
                <a:spcPct val="90000"/>
              </a:lnSpc>
            </a:pPr>
            <a:endParaRPr kumimoji="1" lang="en-US" altLang="zh-CN" sz="1400" dirty="0" smtClean="0">
              <a:latin typeface="Microsoft YaHei" charset="-122"/>
              <a:ea typeface="Microsoft YaHei" charset="-122"/>
              <a:cs typeface="Microsoft YaHei" charset="-122"/>
            </a:endParaRPr>
          </a:p>
          <a:p>
            <a:r>
              <a:rPr lang="en-US" altLang="zh-CN" sz="1400" b="0" i="0" dirty="0" err="1" smtClean="0">
                <a:solidFill>
                  <a:srgbClr val="333333"/>
                </a:solidFill>
                <a:effectLst/>
                <a:latin typeface="Consolas" charset="0"/>
              </a:rPr>
              <a:t>HelloRequest</a:t>
            </a:r>
            <a:r>
              <a:rPr lang="en-US" altLang="zh-CN" sz="1400" b="0" i="0" dirty="0" smtClean="0">
                <a:solidFill>
                  <a:srgbClr val="333333"/>
                </a:solidFill>
                <a:effectLst/>
                <a:latin typeface="Consolas" charset="0"/>
              </a:rPr>
              <a:t> request = </a:t>
            </a:r>
            <a:r>
              <a:rPr lang="en-US" altLang="zh-CN" sz="1400" b="0" i="0" dirty="0" err="1" smtClean="0">
                <a:solidFill>
                  <a:srgbClr val="333333"/>
                </a:solidFill>
                <a:effectLst/>
                <a:latin typeface="Consolas" charset="0"/>
              </a:rPr>
              <a:t>HelloRequest.newBuilder</a:t>
            </a:r>
            <a:r>
              <a:rPr lang="en-US" altLang="zh-CN" sz="1400" b="0" i="0" dirty="0" smtClean="0">
                <a:solidFill>
                  <a:srgbClr val="333333"/>
                </a:solidFill>
                <a:effectLst/>
                <a:latin typeface="Consolas" charset="0"/>
              </a:rPr>
              <a:t>().</a:t>
            </a:r>
            <a:r>
              <a:rPr lang="en-US" altLang="zh-CN" sz="1400" b="0" i="0" dirty="0" err="1" smtClean="0">
                <a:solidFill>
                  <a:srgbClr val="333333"/>
                </a:solidFill>
                <a:effectLst/>
                <a:latin typeface="Consolas" charset="0"/>
              </a:rPr>
              <a:t>setName</a:t>
            </a:r>
            <a:r>
              <a:rPr lang="en-US" altLang="zh-CN" sz="1400" b="0" i="0" dirty="0" smtClean="0">
                <a:solidFill>
                  <a:srgbClr val="333333"/>
                </a:solidFill>
                <a:effectLst/>
                <a:latin typeface="Consolas" charset="0"/>
              </a:rPr>
              <a:t>(name).build();</a:t>
            </a:r>
          </a:p>
          <a:p>
            <a:r>
              <a:rPr lang="en-US" altLang="zh-CN" sz="1400" b="0" i="0" dirty="0" smtClean="0">
                <a:solidFill>
                  <a:srgbClr val="333333"/>
                </a:solidFill>
                <a:effectLst/>
                <a:latin typeface="Consolas" charset="0"/>
              </a:rPr>
              <a:t>    </a:t>
            </a:r>
            <a:r>
              <a:rPr lang="en-US" altLang="zh-CN" sz="1400" b="0" i="0" dirty="0" err="1" smtClean="0">
                <a:solidFill>
                  <a:srgbClr val="333333"/>
                </a:solidFill>
                <a:effectLst/>
                <a:latin typeface="Consolas" charset="0"/>
              </a:rPr>
              <a:t>io.grpc.stub.StreamObserver</a:t>
            </a:r>
            <a:r>
              <a:rPr lang="en-US" altLang="zh-CN" sz="1400" b="0" i="0" dirty="0" smtClean="0">
                <a:solidFill>
                  <a:srgbClr val="333333"/>
                </a:solidFill>
                <a:effectLst/>
                <a:latin typeface="Consolas" charset="0"/>
              </a:rPr>
              <a:t>&lt;</a:t>
            </a:r>
            <a:r>
              <a:rPr lang="en-US" altLang="zh-CN" sz="1400" b="0" i="0" dirty="0" err="1" smtClean="0">
                <a:solidFill>
                  <a:srgbClr val="333333"/>
                </a:solidFill>
                <a:effectLst/>
                <a:latin typeface="Consolas" charset="0"/>
              </a:rPr>
              <a:t>io.grpc.examples.helloworld.HelloReply</a:t>
            </a:r>
            <a:r>
              <a:rPr lang="en-US" altLang="zh-CN" sz="1400" b="0" i="0" dirty="0" smtClean="0">
                <a:solidFill>
                  <a:srgbClr val="333333"/>
                </a:solidFill>
                <a:effectLst/>
                <a:latin typeface="Consolas" charset="0"/>
              </a:rPr>
              <a:t>&gt; </a:t>
            </a:r>
            <a:r>
              <a:rPr lang="en-US" altLang="zh-CN" sz="1400" b="0" i="0" dirty="0" err="1" smtClean="0">
                <a:solidFill>
                  <a:srgbClr val="333333"/>
                </a:solidFill>
                <a:effectLst/>
                <a:latin typeface="Consolas" charset="0"/>
              </a:rPr>
              <a:t>responseObserver</a:t>
            </a:r>
            <a:r>
              <a:rPr lang="en-US" altLang="zh-CN" sz="1400" b="0" i="0" dirty="0" smtClean="0">
                <a:solidFill>
                  <a:srgbClr val="333333"/>
                </a:solidFill>
                <a:effectLst/>
                <a:latin typeface="Consolas" charset="0"/>
              </a:rPr>
              <a:t> =</a:t>
            </a:r>
          </a:p>
          <a:p>
            <a:r>
              <a:rPr lang="en-US" altLang="zh-CN" sz="1400" b="0" i="0" dirty="0" smtClean="0">
                <a:solidFill>
                  <a:srgbClr val="333333"/>
                </a:solidFill>
                <a:effectLst/>
                <a:latin typeface="Consolas" charset="0"/>
              </a:rPr>
              <a:t>            new </a:t>
            </a:r>
            <a:r>
              <a:rPr lang="en-US" altLang="zh-CN" sz="1400" b="0" i="0" dirty="0" err="1" smtClean="0">
                <a:solidFill>
                  <a:srgbClr val="333333"/>
                </a:solidFill>
                <a:effectLst/>
                <a:latin typeface="Consolas" charset="0"/>
              </a:rPr>
              <a:t>io.grpc.stub.StreamObserver</a:t>
            </a:r>
            <a:r>
              <a:rPr lang="en-US" altLang="zh-CN" sz="1400" b="0" i="0" dirty="0" smtClean="0">
                <a:solidFill>
                  <a:srgbClr val="333333"/>
                </a:solidFill>
                <a:effectLst/>
                <a:latin typeface="Consolas" charset="0"/>
              </a:rPr>
              <a:t>&lt;</a:t>
            </a:r>
            <a:r>
              <a:rPr lang="en-US" altLang="zh-CN" sz="1400" b="0" i="0" dirty="0" err="1" smtClean="0">
                <a:solidFill>
                  <a:srgbClr val="333333"/>
                </a:solidFill>
                <a:effectLst/>
                <a:latin typeface="Consolas" charset="0"/>
              </a:rPr>
              <a:t>io.grpc.examples.helloworld.HelloReply</a:t>
            </a:r>
            <a:r>
              <a:rPr lang="en-US" altLang="zh-CN" sz="1400" b="0" i="0" dirty="0" smtClean="0">
                <a:solidFill>
                  <a:srgbClr val="333333"/>
                </a:solidFill>
                <a:effectLst/>
                <a:latin typeface="Consolas" charset="0"/>
              </a:rPr>
              <a:t>&gt;()</a:t>
            </a:r>
          </a:p>
          <a:p>
            <a:r>
              <a:rPr lang="en-US" altLang="zh-CN" sz="1400" b="0" i="0" dirty="0" smtClean="0">
                <a:solidFill>
                  <a:srgbClr val="333333"/>
                </a:solidFill>
                <a:effectLst/>
                <a:latin typeface="Consolas" charset="0"/>
              </a:rPr>
              <a:t>            {</a:t>
            </a:r>
          </a:p>
          <a:p>
            <a:r>
              <a:rPr lang="en-US" altLang="zh-CN" sz="1400" b="0" i="0" dirty="0" smtClean="0">
                <a:solidFill>
                  <a:srgbClr val="333333"/>
                </a:solidFill>
                <a:effectLst/>
                <a:latin typeface="Consolas" charset="0"/>
              </a:rPr>
              <a:t>                public  void </a:t>
            </a:r>
            <a:r>
              <a:rPr lang="en-US" altLang="zh-CN" sz="1400" b="0" i="0" dirty="0" err="1" smtClean="0">
                <a:solidFill>
                  <a:srgbClr val="333333"/>
                </a:solidFill>
                <a:effectLst/>
                <a:latin typeface="Consolas" charset="0"/>
              </a:rPr>
              <a:t>onNext</a:t>
            </a:r>
            <a:r>
              <a:rPr lang="en-US" altLang="zh-CN" sz="1400" b="0" i="0" dirty="0" smtClean="0">
                <a:solidFill>
                  <a:srgbClr val="333333"/>
                </a:solidFill>
                <a:effectLst/>
                <a:latin typeface="Consolas" charset="0"/>
              </a:rPr>
              <a:t>(</a:t>
            </a:r>
            <a:r>
              <a:rPr lang="en-US" altLang="zh-CN" sz="1400" b="0" i="0" dirty="0" err="1" smtClean="0">
                <a:solidFill>
                  <a:srgbClr val="333333"/>
                </a:solidFill>
                <a:effectLst/>
                <a:latin typeface="Consolas" charset="0"/>
              </a:rPr>
              <a:t>HelloReply</a:t>
            </a:r>
            <a:r>
              <a:rPr lang="en-US" altLang="zh-CN" sz="1400" b="0" i="0" dirty="0" smtClean="0">
                <a:solidFill>
                  <a:srgbClr val="333333"/>
                </a:solidFill>
                <a:effectLst/>
                <a:latin typeface="Consolas" charset="0"/>
              </a:rPr>
              <a:t> value)</a:t>
            </a:r>
          </a:p>
          <a:p>
            <a:r>
              <a:rPr lang="en-US" altLang="zh-CN" sz="1400" b="0" i="0" dirty="0" smtClean="0">
                <a:solidFill>
                  <a:srgbClr val="333333"/>
                </a:solidFill>
                <a:effectLst/>
                <a:latin typeface="Consolas" charset="0"/>
              </a:rPr>
              <a:t>               {</a:t>
            </a:r>
          </a:p>
          <a:p>
            <a:r>
              <a:rPr lang="en-US" altLang="zh-CN" sz="1400" b="0" i="0" dirty="0" smtClean="0">
                <a:solidFill>
                  <a:srgbClr val="333333"/>
                </a:solidFill>
                <a:effectLst/>
                <a:latin typeface="Consolas" charset="0"/>
              </a:rPr>
              <a:t>                   </a:t>
            </a:r>
            <a:r>
              <a:rPr lang="en-US" altLang="zh-CN" sz="1400" b="0" i="0" dirty="0" err="1" smtClean="0">
                <a:solidFill>
                  <a:srgbClr val="333333"/>
                </a:solidFill>
                <a:effectLst/>
                <a:latin typeface="Consolas" charset="0"/>
              </a:rPr>
              <a:t>logger.info</a:t>
            </a:r>
            <a:r>
              <a:rPr lang="en-US" altLang="zh-CN" sz="1400" b="0" i="0" dirty="0" smtClean="0">
                <a:solidFill>
                  <a:srgbClr val="333333"/>
                </a:solidFill>
                <a:effectLst/>
                <a:latin typeface="Consolas" charset="0"/>
              </a:rPr>
              <a:t>("Greeting: " + </a:t>
            </a:r>
            <a:r>
              <a:rPr lang="en-US" altLang="zh-CN" sz="1400" b="0" i="0" dirty="0" err="1" smtClean="0">
                <a:solidFill>
                  <a:srgbClr val="333333"/>
                </a:solidFill>
                <a:effectLst/>
                <a:latin typeface="Consolas" charset="0"/>
              </a:rPr>
              <a:t>value.getMessage</a:t>
            </a:r>
            <a:r>
              <a:rPr lang="en-US" altLang="zh-CN" sz="1400" b="0" i="0" dirty="0" smtClean="0">
                <a:solidFill>
                  <a:srgbClr val="333333"/>
                </a:solidFill>
                <a:effectLst/>
                <a:latin typeface="Consolas" charset="0"/>
              </a:rPr>
              <a:t>());</a:t>
            </a:r>
          </a:p>
          <a:p>
            <a:r>
              <a:rPr lang="en-US" altLang="zh-CN" sz="1400" b="0" i="0" dirty="0" smtClean="0">
                <a:solidFill>
                  <a:srgbClr val="333333"/>
                </a:solidFill>
                <a:effectLst/>
                <a:latin typeface="Consolas" charset="0"/>
              </a:rPr>
              <a:t>               }</a:t>
            </a:r>
          </a:p>
          <a:p>
            <a:r>
              <a:rPr lang="en-US" altLang="zh-CN" sz="1400" b="0" i="0" dirty="0" smtClean="0">
                <a:solidFill>
                  <a:srgbClr val="333333"/>
                </a:solidFill>
                <a:effectLst/>
                <a:latin typeface="Consolas" charset="0"/>
              </a:rPr>
              <a:t>                public void </a:t>
            </a:r>
            <a:r>
              <a:rPr lang="en-US" altLang="zh-CN" sz="1400" b="0" i="0" dirty="0" err="1" smtClean="0">
                <a:solidFill>
                  <a:srgbClr val="333333"/>
                </a:solidFill>
                <a:effectLst/>
                <a:latin typeface="Consolas" charset="0"/>
              </a:rPr>
              <a:t>onError</a:t>
            </a:r>
            <a:r>
              <a:rPr lang="en-US" altLang="zh-CN" sz="1400" b="0" i="0" dirty="0" smtClean="0">
                <a:solidFill>
                  <a:srgbClr val="333333"/>
                </a:solidFill>
                <a:effectLst/>
                <a:latin typeface="Consolas" charset="0"/>
              </a:rPr>
              <a:t>(</a:t>
            </a:r>
            <a:r>
              <a:rPr lang="en-US" altLang="zh-CN" sz="1400" b="0" i="0" dirty="0" err="1" smtClean="0">
                <a:solidFill>
                  <a:srgbClr val="333333"/>
                </a:solidFill>
                <a:effectLst/>
                <a:latin typeface="Consolas" charset="0"/>
              </a:rPr>
              <a:t>Throwable</a:t>
            </a:r>
            <a:r>
              <a:rPr lang="en-US" altLang="zh-CN" sz="1400" b="0" i="0" dirty="0" smtClean="0">
                <a:solidFill>
                  <a:srgbClr val="333333"/>
                </a:solidFill>
                <a:effectLst/>
                <a:latin typeface="Consolas" charset="0"/>
              </a:rPr>
              <a:t> t){</a:t>
            </a:r>
          </a:p>
          <a:p>
            <a:r>
              <a:rPr lang="en-US" altLang="zh-CN" sz="1400" b="0" i="0" dirty="0" smtClean="0">
                <a:solidFill>
                  <a:srgbClr val="333333"/>
                </a:solidFill>
                <a:effectLst/>
                <a:latin typeface="Consolas" charset="0"/>
              </a:rPr>
              <a:t>                    </a:t>
            </a:r>
            <a:r>
              <a:rPr lang="en-US" altLang="zh-CN" sz="1400" b="0" i="0" dirty="0" err="1" smtClean="0">
                <a:solidFill>
                  <a:srgbClr val="333333"/>
                </a:solidFill>
                <a:effectLst/>
                <a:latin typeface="Consolas" charset="0"/>
              </a:rPr>
              <a:t>logger.warning</a:t>
            </a:r>
            <a:r>
              <a:rPr lang="en-US" altLang="zh-CN" sz="1400" b="0" i="0" dirty="0" smtClean="0">
                <a:solidFill>
                  <a:srgbClr val="333333"/>
                </a:solidFill>
                <a:effectLst/>
                <a:latin typeface="Consolas" charset="0"/>
              </a:rPr>
              <a:t>(</a:t>
            </a:r>
            <a:r>
              <a:rPr lang="en-US" altLang="zh-CN" sz="1400" b="0" i="0" dirty="0" err="1" smtClean="0">
                <a:solidFill>
                  <a:srgbClr val="333333"/>
                </a:solidFill>
                <a:effectLst/>
                <a:latin typeface="Consolas" charset="0"/>
              </a:rPr>
              <a:t>t.getMessage</a:t>
            </a:r>
            <a:r>
              <a:rPr lang="en-US" altLang="zh-CN" sz="1400" b="0" i="0" dirty="0" smtClean="0">
                <a:solidFill>
                  <a:srgbClr val="333333"/>
                </a:solidFill>
                <a:effectLst/>
                <a:latin typeface="Consolas" charset="0"/>
              </a:rPr>
              <a:t>());</a:t>
            </a:r>
          </a:p>
          <a:p>
            <a:r>
              <a:rPr lang="en-US" altLang="zh-CN" sz="1400" b="0" i="0" dirty="0" smtClean="0">
                <a:solidFill>
                  <a:srgbClr val="333333"/>
                </a:solidFill>
                <a:effectLst/>
                <a:latin typeface="Consolas" charset="0"/>
              </a:rPr>
              <a:t>                }</a:t>
            </a:r>
          </a:p>
          <a:p>
            <a:r>
              <a:rPr lang="en-US" altLang="zh-CN" sz="1400" b="0" i="0" dirty="0" smtClean="0">
                <a:solidFill>
                  <a:srgbClr val="333333"/>
                </a:solidFill>
                <a:effectLst/>
                <a:latin typeface="Consolas" charset="0"/>
              </a:rPr>
              <a:t>                public void </a:t>
            </a:r>
            <a:r>
              <a:rPr lang="en-US" altLang="zh-CN" sz="1400" b="0" i="0" dirty="0" err="1" smtClean="0">
                <a:solidFill>
                  <a:srgbClr val="333333"/>
                </a:solidFill>
                <a:effectLst/>
                <a:latin typeface="Consolas" charset="0"/>
              </a:rPr>
              <a:t>onCompleted</a:t>
            </a:r>
            <a:r>
              <a:rPr lang="en-US" altLang="zh-CN" sz="1400" b="0" i="0" dirty="0" smtClean="0">
                <a:solidFill>
                  <a:srgbClr val="333333"/>
                </a:solidFill>
                <a:effectLst/>
                <a:latin typeface="Consolas" charset="0"/>
              </a:rPr>
              <a:t>(){}</a:t>
            </a:r>
          </a:p>
          <a:p>
            <a:r>
              <a:rPr lang="en-US" altLang="zh-CN" sz="1400" b="0" i="0" dirty="0" smtClean="0">
                <a:solidFill>
                  <a:srgbClr val="333333"/>
                </a:solidFill>
                <a:effectLst/>
                <a:latin typeface="Consolas" charset="0"/>
              </a:rPr>
              <a:t>            };</a:t>
            </a:r>
          </a:p>
          <a:p>
            <a:r>
              <a:rPr lang="en-US" altLang="zh-CN" sz="1400" b="0" i="0" dirty="0" smtClean="0">
                <a:solidFill>
                  <a:srgbClr val="333333"/>
                </a:solidFill>
                <a:effectLst/>
                <a:latin typeface="Consolas" charset="0"/>
              </a:rPr>
              <a:t>           </a:t>
            </a:r>
            <a:r>
              <a:rPr lang="en-US" altLang="zh-CN" sz="1400" b="0" i="0" dirty="0" err="1" smtClean="0">
                <a:solidFill>
                  <a:srgbClr val="333333"/>
                </a:solidFill>
                <a:effectLst/>
                <a:latin typeface="Consolas" charset="0"/>
              </a:rPr>
              <a:t>stub.sayHello</a:t>
            </a:r>
            <a:r>
              <a:rPr lang="en-US" altLang="zh-CN" sz="1400" b="0" i="0" dirty="0" smtClean="0">
                <a:solidFill>
                  <a:srgbClr val="333333"/>
                </a:solidFill>
                <a:effectLst/>
                <a:latin typeface="Consolas" charset="0"/>
              </a:rPr>
              <a:t>(</a:t>
            </a:r>
            <a:r>
              <a:rPr lang="en-US" altLang="zh-CN" sz="1400" b="0" i="0" dirty="0" err="1" smtClean="0">
                <a:solidFill>
                  <a:srgbClr val="333333"/>
                </a:solidFill>
                <a:effectLst/>
                <a:latin typeface="Consolas" charset="0"/>
              </a:rPr>
              <a:t>request,responseObserver</a:t>
            </a:r>
            <a:r>
              <a:rPr lang="en-US" altLang="zh-CN" sz="1400" b="0" i="0" dirty="0" smtClean="0">
                <a:solidFill>
                  <a:srgbClr val="333333"/>
                </a:solidFill>
                <a:effectLst/>
                <a:latin typeface="Consolas" charset="0"/>
              </a:rPr>
              <a:t>);</a:t>
            </a:r>
          </a:p>
          <a:p>
            <a:endParaRPr kumimoji="1" lang="zh-CN" altLang="en-US" sz="1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613701369"/>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29" name="Object 34" hidden="1"/>
          <p:cNvGraphicFramePr>
            <a:graphicFrameLocks noChangeAspect="1"/>
          </p:cNvGraphicFramePr>
          <p:nvPr>
            <p:custDataLst>
              <p:tags r:id="rId2"/>
            </p:custDataLst>
          </p:nvPr>
        </p:nvGraphicFramePr>
        <p:xfrm>
          <a:off x="7938" y="3175"/>
          <a:ext cx="1587" cy="1588"/>
        </p:xfrm>
        <a:graphic>
          <a:graphicData uri="http://schemas.openxmlformats.org/presentationml/2006/ole">
            <mc:AlternateContent xmlns:mc="http://schemas.openxmlformats.org/markup-compatibility/2006">
              <mc:Choice xmlns:v="urn:schemas-microsoft-com:vml" Requires="v">
                <p:oleObj spid="_x0000_s43113" name="think-cell Slide" r:id="rId5" imgW="38100" imgH="38100" progId="TCLayout.ActiveDocument.1">
                  <p:embed/>
                </p:oleObj>
              </mc:Choice>
              <mc:Fallback>
                <p:oleObj name="think-cell Slide" r:id="rId5" imgW="38100" imgH="38100"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8" y="3175"/>
                        <a:ext cx="1587"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0" name="TextBox 2"/>
          <p:cNvSpPr txBox="1">
            <a:spLocks noChangeArrowheads="1"/>
          </p:cNvSpPr>
          <p:nvPr/>
        </p:nvSpPr>
        <p:spPr bwMode="auto">
          <a:xfrm>
            <a:off x="652463" y="608013"/>
            <a:ext cx="73215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kumimoji="1" sz="1900">
                <a:solidFill>
                  <a:schemeClr val="tx1"/>
                </a:solidFill>
                <a:latin typeface="Metric Regular" charset="0"/>
                <a:ea typeface="宋体" charset="-122"/>
              </a:defRPr>
            </a:lvl1pPr>
            <a:lvl2pPr marL="742950" indent="-285750">
              <a:defRPr kumimoji="1" sz="1900">
                <a:solidFill>
                  <a:schemeClr val="tx1"/>
                </a:solidFill>
                <a:latin typeface="Metric Regular" charset="0"/>
                <a:ea typeface="宋体" charset="-122"/>
              </a:defRPr>
            </a:lvl2pPr>
            <a:lvl3pPr marL="1143000" indent="-228600">
              <a:defRPr kumimoji="1" sz="1900">
                <a:solidFill>
                  <a:schemeClr val="tx1"/>
                </a:solidFill>
                <a:latin typeface="Metric Regular" charset="0"/>
                <a:ea typeface="宋体" charset="-122"/>
              </a:defRPr>
            </a:lvl3pPr>
            <a:lvl4pPr marL="1600200" indent="-228600">
              <a:defRPr kumimoji="1" sz="1900">
                <a:solidFill>
                  <a:schemeClr val="tx1"/>
                </a:solidFill>
                <a:latin typeface="Metric Regular" charset="0"/>
                <a:ea typeface="宋体" charset="-122"/>
              </a:defRPr>
            </a:lvl4pPr>
            <a:lvl5pPr marL="2057400" indent="-228600">
              <a:defRPr kumimoji="1" sz="1900">
                <a:solidFill>
                  <a:schemeClr val="tx1"/>
                </a:solidFill>
                <a:latin typeface="Metric Regular" charset="0"/>
                <a:ea typeface="宋体" charset="-122"/>
              </a:defRPr>
            </a:lvl5pPr>
            <a:lvl6pPr marL="2514600" indent="-228600" defTabSz="912813" eaLnBrk="0" fontAlgn="base" hangingPunct="0">
              <a:spcBef>
                <a:spcPct val="0"/>
              </a:spcBef>
              <a:spcAft>
                <a:spcPct val="0"/>
              </a:spcAft>
              <a:defRPr kumimoji="1" sz="1900">
                <a:solidFill>
                  <a:schemeClr val="tx1"/>
                </a:solidFill>
                <a:latin typeface="Metric Regular" charset="0"/>
                <a:ea typeface="宋体" charset="-122"/>
              </a:defRPr>
            </a:lvl6pPr>
            <a:lvl7pPr marL="2971800" indent="-228600" defTabSz="912813" eaLnBrk="0" fontAlgn="base" hangingPunct="0">
              <a:spcBef>
                <a:spcPct val="0"/>
              </a:spcBef>
              <a:spcAft>
                <a:spcPct val="0"/>
              </a:spcAft>
              <a:defRPr kumimoji="1" sz="1900">
                <a:solidFill>
                  <a:schemeClr val="tx1"/>
                </a:solidFill>
                <a:latin typeface="Metric Regular" charset="0"/>
                <a:ea typeface="宋体" charset="-122"/>
              </a:defRPr>
            </a:lvl7pPr>
            <a:lvl8pPr marL="3429000" indent="-228600" defTabSz="912813" eaLnBrk="0" fontAlgn="base" hangingPunct="0">
              <a:spcBef>
                <a:spcPct val="0"/>
              </a:spcBef>
              <a:spcAft>
                <a:spcPct val="0"/>
              </a:spcAft>
              <a:defRPr kumimoji="1" sz="1900">
                <a:solidFill>
                  <a:schemeClr val="tx1"/>
                </a:solidFill>
                <a:latin typeface="Metric Regular" charset="0"/>
                <a:ea typeface="宋体" charset="-122"/>
              </a:defRPr>
            </a:lvl8pPr>
            <a:lvl9pPr marL="3886200" indent="-228600" defTabSz="912813" eaLnBrk="0" fontAlgn="base" hangingPunct="0">
              <a:spcBef>
                <a:spcPct val="0"/>
              </a:spcBef>
              <a:spcAft>
                <a:spcPct val="0"/>
              </a:spcAft>
              <a:defRPr kumimoji="1" sz="1900">
                <a:solidFill>
                  <a:schemeClr val="tx1"/>
                </a:solidFill>
                <a:latin typeface="Metric Regular" charset="0"/>
                <a:ea typeface="宋体" charset="-122"/>
              </a:defRPr>
            </a:lvl9pPr>
          </a:lstStyle>
          <a:p>
            <a:pPr eaLnBrk="1" hangingPunct="1">
              <a:lnSpc>
                <a:spcPct val="90000"/>
              </a:lnSpc>
            </a:pPr>
            <a:r>
              <a:rPr kumimoji="0" lang="zh-CN" altLang="en-US" sz="2800">
                <a:latin typeface="Microsoft YaHei" charset="-122"/>
                <a:ea typeface="Microsoft YaHei" charset="-122"/>
              </a:rPr>
              <a:t>议题</a:t>
            </a:r>
            <a:endParaRPr kumimoji="0" lang="en-US" altLang="zh-CN" sz="2800">
              <a:latin typeface="Microsoft YaHei" charset="-122"/>
              <a:ea typeface="Microsoft YaHei" charset="-122"/>
            </a:endParaRPr>
          </a:p>
        </p:txBody>
      </p:sp>
      <p:sp>
        <p:nvSpPr>
          <p:cNvPr id="22531" name="Content Placeholder 6"/>
          <p:cNvSpPr txBox="1">
            <a:spLocks noChangeArrowheads="1"/>
          </p:cNvSpPr>
          <p:nvPr/>
        </p:nvSpPr>
        <p:spPr bwMode="black">
          <a:xfrm>
            <a:off x="652463" y="1198563"/>
            <a:ext cx="8120062"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457200" indent="-457200" defTabSz="457200">
              <a:lnSpc>
                <a:spcPct val="90000"/>
              </a:lnSpc>
              <a:spcBef>
                <a:spcPts val="1200"/>
              </a:spcBef>
              <a:buFont typeface="Arial" charset="0"/>
              <a:buChar char="–"/>
              <a:defRPr kumimoji="1" sz="1700">
                <a:solidFill>
                  <a:schemeClr val="tx1"/>
                </a:solidFill>
                <a:latin typeface="Metric Regular" charset="0"/>
                <a:ea typeface="宋体" charset="-122"/>
              </a:defRPr>
            </a:lvl1pPr>
            <a:lvl2pPr marL="411163" indent="-182563" defTabSz="457200">
              <a:lnSpc>
                <a:spcPct val="90000"/>
              </a:lnSpc>
              <a:spcBef>
                <a:spcPts val="800"/>
              </a:spcBef>
              <a:buFont typeface="Arial" charset="0"/>
              <a:buChar char="–"/>
              <a:defRPr kumimoji="1" sz="1600">
                <a:solidFill>
                  <a:schemeClr val="tx1"/>
                </a:solidFill>
                <a:latin typeface="Metric Regular" charset="0"/>
                <a:ea typeface="宋体" charset="-122"/>
              </a:defRPr>
            </a:lvl2pPr>
            <a:lvl3pPr marL="169863" indent="-169863" defTabSz="457200">
              <a:lnSpc>
                <a:spcPct val="90000"/>
              </a:lnSpc>
              <a:spcBef>
                <a:spcPts val="600"/>
              </a:spcBef>
              <a:buFont typeface="Arial" charset="0"/>
              <a:buChar char="–"/>
              <a:defRPr kumimoji="1" sz="1400">
                <a:solidFill>
                  <a:schemeClr val="tx1"/>
                </a:solidFill>
                <a:latin typeface="Metric Regular" charset="0"/>
                <a:ea typeface="宋体" charset="-122"/>
              </a:defRPr>
            </a:lvl3pPr>
            <a:lvl4pPr marL="341313" indent="-180975" defTabSz="457200">
              <a:lnSpc>
                <a:spcPct val="90000"/>
              </a:lnSpc>
              <a:spcBef>
                <a:spcPts val="600"/>
              </a:spcBef>
              <a:buFont typeface="Arial" charset="0"/>
              <a:buChar char="–"/>
              <a:defRPr kumimoji="1" sz="1200">
                <a:solidFill>
                  <a:schemeClr val="tx1"/>
                </a:solidFill>
                <a:latin typeface="Metric Regular" charset="0"/>
                <a:ea typeface="宋体" charset="-122"/>
              </a:defRPr>
            </a:lvl4pPr>
            <a:lvl5pPr marL="469900" indent="-150813" defTabSz="457200">
              <a:lnSpc>
                <a:spcPct val="90000"/>
              </a:lnSpc>
              <a:spcBef>
                <a:spcPts val="600"/>
              </a:spcBef>
              <a:buFont typeface="Arial" charset="0"/>
              <a:buChar char="–"/>
              <a:defRPr kumimoji="1" sz="1200">
                <a:solidFill>
                  <a:schemeClr val="tx1"/>
                </a:solidFill>
                <a:latin typeface="Metric Regular" charset="0"/>
                <a:ea typeface="宋体" charset="-122"/>
              </a:defRPr>
            </a:lvl5pPr>
            <a:lvl6pPr marL="927100" indent="-150813" defTabSz="457200" eaLnBrk="0" fontAlgn="base" hangingPunct="0">
              <a:lnSpc>
                <a:spcPct val="90000"/>
              </a:lnSpc>
              <a:spcBef>
                <a:spcPts val="600"/>
              </a:spcBef>
              <a:spcAft>
                <a:spcPct val="0"/>
              </a:spcAft>
              <a:buFont typeface="Arial" charset="0"/>
              <a:buChar char="–"/>
              <a:defRPr kumimoji="1" sz="1200">
                <a:solidFill>
                  <a:schemeClr val="tx1"/>
                </a:solidFill>
                <a:latin typeface="Metric Regular" charset="0"/>
                <a:ea typeface="宋体" charset="-122"/>
              </a:defRPr>
            </a:lvl6pPr>
            <a:lvl7pPr marL="1384300" indent="-150813" defTabSz="457200" eaLnBrk="0" fontAlgn="base" hangingPunct="0">
              <a:lnSpc>
                <a:spcPct val="90000"/>
              </a:lnSpc>
              <a:spcBef>
                <a:spcPts val="600"/>
              </a:spcBef>
              <a:spcAft>
                <a:spcPct val="0"/>
              </a:spcAft>
              <a:buFont typeface="Arial" charset="0"/>
              <a:buChar char="–"/>
              <a:defRPr kumimoji="1" sz="1200">
                <a:solidFill>
                  <a:schemeClr val="tx1"/>
                </a:solidFill>
                <a:latin typeface="Metric Regular" charset="0"/>
                <a:ea typeface="宋体" charset="-122"/>
              </a:defRPr>
            </a:lvl7pPr>
            <a:lvl8pPr marL="1841500" indent="-150813" defTabSz="457200" eaLnBrk="0" fontAlgn="base" hangingPunct="0">
              <a:lnSpc>
                <a:spcPct val="90000"/>
              </a:lnSpc>
              <a:spcBef>
                <a:spcPts val="600"/>
              </a:spcBef>
              <a:spcAft>
                <a:spcPct val="0"/>
              </a:spcAft>
              <a:buFont typeface="Arial" charset="0"/>
              <a:buChar char="–"/>
              <a:defRPr kumimoji="1" sz="1200">
                <a:solidFill>
                  <a:schemeClr val="tx1"/>
                </a:solidFill>
                <a:latin typeface="Metric Regular" charset="0"/>
                <a:ea typeface="宋体" charset="-122"/>
              </a:defRPr>
            </a:lvl8pPr>
            <a:lvl9pPr marL="2298700" indent="-150813" defTabSz="457200" eaLnBrk="0" fontAlgn="base" hangingPunct="0">
              <a:lnSpc>
                <a:spcPct val="90000"/>
              </a:lnSpc>
              <a:spcBef>
                <a:spcPts val="600"/>
              </a:spcBef>
              <a:spcAft>
                <a:spcPct val="0"/>
              </a:spcAft>
              <a:buFont typeface="Arial" charset="0"/>
              <a:buChar char="–"/>
              <a:defRPr kumimoji="1" sz="1200">
                <a:solidFill>
                  <a:schemeClr val="tx1"/>
                </a:solidFill>
                <a:latin typeface="Metric Regular" charset="0"/>
                <a:ea typeface="宋体" charset="-122"/>
              </a:defRPr>
            </a:lvl9pPr>
          </a:lstStyle>
          <a:p>
            <a:pPr eaLnBrk="1" hangingPunct="1">
              <a:lnSpc>
                <a:spcPct val="100000"/>
              </a:lnSpc>
              <a:spcBef>
                <a:spcPct val="0"/>
              </a:spcBef>
              <a:spcAft>
                <a:spcPts val="400"/>
              </a:spcAft>
              <a:buFont typeface="Wingdings" charset="2"/>
              <a:buChar char="p"/>
            </a:pPr>
            <a:r>
              <a:rPr kumimoji="0" lang="en-US" altLang="zh-CN" sz="2800" dirty="0" err="1" smtClean="0">
                <a:latin typeface="Microsoft YaHei" charset="-122"/>
                <a:ea typeface="Microsoft YaHei" charset="-122"/>
                <a:cs typeface="HP Simplified" charset="0"/>
              </a:rPr>
              <a:t>gRPC</a:t>
            </a:r>
            <a:r>
              <a:rPr kumimoji="0" lang="zh-CN" altLang="en-US" sz="2800" dirty="0" smtClean="0">
                <a:latin typeface="Microsoft YaHei" charset="-122"/>
                <a:ea typeface="Microsoft YaHei" charset="-122"/>
                <a:cs typeface="HP Simplified" charset="0"/>
              </a:rPr>
              <a:t> 入门</a:t>
            </a:r>
            <a:endParaRPr kumimoji="0" lang="en-US" altLang="zh-CN" sz="2800" dirty="0" smtClean="0">
              <a:latin typeface="Microsoft YaHei" charset="-122"/>
              <a:ea typeface="Microsoft YaHei" charset="-122"/>
              <a:cs typeface="HP Simplified" charset="0"/>
            </a:endParaRPr>
          </a:p>
          <a:p>
            <a:pPr eaLnBrk="1" hangingPunct="1">
              <a:lnSpc>
                <a:spcPct val="100000"/>
              </a:lnSpc>
              <a:spcBef>
                <a:spcPct val="0"/>
              </a:spcBef>
              <a:spcAft>
                <a:spcPts val="400"/>
              </a:spcAft>
              <a:buFont typeface="Wingdings" charset="2"/>
              <a:buChar char="p"/>
            </a:pPr>
            <a:r>
              <a:rPr kumimoji="0" lang="en-US" altLang="zh-CN" sz="2800" dirty="0" err="1" smtClean="0">
                <a:latin typeface="Microsoft YaHei" charset="-122"/>
                <a:ea typeface="Microsoft YaHei" charset="-122"/>
                <a:cs typeface="HP Simplified" charset="0"/>
              </a:rPr>
              <a:t>gRPC</a:t>
            </a:r>
            <a:r>
              <a:rPr kumimoji="0" lang="zh-CN" altLang="en-US" sz="2800" dirty="0" smtClean="0">
                <a:latin typeface="Microsoft YaHei" charset="-122"/>
                <a:ea typeface="Microsoft YaHei" charset="-122"/>
                <a:cs typeface="HP Simplified" charset="0"/>
              </a:rPr>
              <a:t> 调用方式</a:t>
            </a:r>
            <a:endParaRPr kumimoji="0" lang="en-US" altLang="zh-CN" sz="2800" dirty="0">
              <a:latin typeface="Microsoft YaHei" charset="-122"/>
              <a:ea typeface="Microsoft YaHei" charset="-122"/>
              <a:cs typeface="HP Simplified" charset="0"/>
            </a:endParaRPr>
          </a:p>
          <a:p>
            <a:pPr eaLnBrk="1" hangingPunct="1">
              <a:lnSpc>
                <a:spcPct val="100000"/>
              </a:lnSpc>
              <a:spcBef>
                <a:spcPct val="0"/>
              </a:spcBef>
              <a:spcAft>
                <a:spcPts val="400"/>
              </a:spcAft>
              <a:buFont typeface="Wingdings" charset="2"/>
              <a:buChar char="p"/>
            </a:pPr>
            <a:r>
              <a:rPr kumimoji="0" lang="en-US" altLang="zh-CN" sz="2800" dirty="0" err="1">
                <a:latin typeface="Microsoft YaHei" charset="-122"/>
                <a:ea typeface="Microsoft YaHei" charset="-122"/>
                <a:cs typeface="HP Simplified" charset="0"/>
              </a:rPr>
              <a:t>gRPC</a:t>
            </a:r>
            <a:r>
              <a:rPr kumimoji="0" lang="zh-CN" altLang="en-US" sz="2800" dirty="0">
                <a:latin typeface="Microsoft YaHei" charset="-122"/>
                <a:ea typeface="Microsoft YaHei" charset="-122"/>
                <a:cs typeface="HP Simplified" charset="0"/>
              </a:rPr>
              <a:t> </a:t>
            </a:r>
            <a:r>
              <a:rPr kumimoji="0" lang="zh-CN" altLang="en-US" sz="2800" dirty="0" smtClean="0">
                <a:latin typeface="Microsoft YaHei" charset="-122"/>
                <a:ea typeface="Microsoft YaHei" charset="-122"/>
                <a:cs typeface="HP Simplified" charset="0"/>
              </a:rPr>
              <a:t>项目实践</a:t>
            </a:r>
            <a:endParaRPr kumimoji="0" lang="en-US" altLang="zh-CN" sz="1600" dirty="0">
              <a:latin typeface="HP Simplified" charset="0"/>
              <a:ea typeface="Microsoft YaHei" charset="-122"/>
              <a:cs typeface="HP Simplified" charset="0"/>
            </a:endParaRPr>
          </a:p>
        </p:txBody>
      </p:sp>
    </p:spTree>
    <p:extLst>
      <p:ext uri="{BB962C8B-B14F-4D97-AF65-F5344CB8AC3E}">
        <p14:creationId xmlns:p14="http://schemas.microsoft.com/office/powerpoint/2010/main" val="1859842954"/>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
          <p:cNvSpPr>
            <a:spLocks noGrp="1"/>
          </p:cNvSpPr>
          <p:nvPr>
            <p:ph type="title"/>
          </p:nvPr>
        </p:nvSpPr>
        <p:spPr>
          <a:xfrm>
            <a:off x="631825" y="541338"/>
            <a:ext cx="10966450" cy="852487"/>
          </a:xfrm>
        </p:spPr>
        <p:txBody>
          <a:bodyPr/>
          <a:lstStyle/>
          <a:p>
            <a:r>
              <a:rPr kumimoji="0" lang="en-US" altLang="zh-CN" sz="2400" dirty="0" smtClean="0">
                <a:latin typeface="Microsoft YaHei" charset="-122"/>
                <a:ea typeface="Microsoft YaHei" charset="-122"/>
                <a:cs typeface="HP Simplified" charset="0"/>
              </a:rPr>
              <a:t>Steaming</a:t>
            </a:r>
            <a:r>
              <a:rPr kumimoji="0" lang="zh-CN" altLang="en-US" sz="2400" dirty="0" smtClean="0">
                <a:latin typeface="Microsoft YaHei" charset="-122"/>
                <a:ea typeface="Microsoft YaHei" charset="-122"/>
                <a:cs typeface="HP Simplified" charset="0"/>
              </a:rPr>
              <a:t> 模式服务调用</a:t>
            </a:r>
            <a:endParaRPr lang="zh-CN" altLang="en-US" dirty="0">
              <a:ea typeface="Microsoft YaHei" charset="-122"/>
              <a:cs typeface="HP Simplified" charset="0"/>
            </a:endParaRPr>
          </a:p>
        </p:txBody>
      </p:sp>
      <p:sp>
        <p:nvSpPr>
          <p:cNvPr id="81922" name="文本框 14"/>
          <p:cNvSpPr txBox="1">
            <a:spLocks noChangeArrowheads="1"/>
          </p:cNvSpPr>
          <p:nvPr/>
        </p:nvSpPr>
        <p:spPr bwMode="auto">
          <a:xfrm>
            <a:off x="3065463" y="151923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nSpc>
                <a:spcPct val="90000"/>
              </a:lnSpc>
            </a:pPr>
            <a:endParaRPr lang="zh-CN" altLang="en-US"/>
          </a:p>
        </p:txBody>
      </p:sp>
      <p:sp>
        <p:nvSpPr>
          <p:cNvPr id="81923" name="文本框 1"/>
          <p:cNvSpPr txBox="1">
            <a:spLocks noChangeArrowheads="1"/>
          </p:cNvSpPr>
          <p:nvPr/>
        </p:nvSpPr>
        <p:spPr bwMode="auto">
          <a:xfrm>
            <a:off x="6629400" y="64992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nSpc>
                <a:spcPct val="90000"/>
              </a:lnSpc>
            </a:pPr>
            <a:endParaRPr lang="zh-CN" altLang="en-US"/>
          </a:p>
        </p:txBody>
      </p:sp>
      <p:graphicFrame>
        <p:nvGraphicFramePr>
          <p:cNvPr id="5" name="图表 4"/>
          <p:cNvGraphicFramePr/>
          <p:nvPr>
            <p:extLst/>
          </p:nvPr>
        </p:nvGraphicFramePr>
        <p:xfrm>
          <a:off x="1287887" y="2096029"/>
          <a:ext cx="9229814" cy="42918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p:cNvSpPr/>
          <p:nvPr/>
        </p:nvSpPr>
        <p:spPr>
          <a:xfrm>
            <a:off x="536575" y="1243542"/>
            <a:ext cx="6092825" cy="458908"/>
          </a:xfrm>
          <a:prstGeom prst="rect">
            <a:avLst/>
          </a:prstGeom>
        </p:spPr>
        <p:txBody>
          <a:bodyPr>
            <a:spAutoFit/>
          </a:bodyPr>
          <a:lstStyle/>
          <a:p>
            <a:pPr lvl="0">
              <a:lnSpc>
                <a:spcPct val="150000"/>
              </a:lnSpc>
            </a:pPr>
            <a:r>
              <a:rPr lang="zh-CN" altLang="en-US" sz="1800" b="1" dirty="0">
                <a:solidFill>
                  <a:srgbClr val="4F4F4F"/>
                </a:solidFill>
                <a:latin typeface="Microsoft YaHei" charset="-122"/>
                <a:ea typeface="Microsoft YaHei" charset="-122"/>
              </a:rPr>
              <a:t>基于 </a:t>
            </a:r>
            <a:r>
              <a:rPr lang="en-US" altLang="zh-CN" sz="1800" b="1" dirty="0">
                <a:solidFill>
                  <a:srgbClr val="4F4F4F"/>
                </a:solidFill>
                <a:latin typeface="Microsoft YaHei" charset="-122"/>
                <a:ea typeface="Microsoft YaHei" charset="-122"/>
              </a:rPr>
              <a:t>HTTP/2.0</a:t>
            </a:r>
            <a:r>
              <a:rPr lang="zh-CN" altLang="en-US" sz="1800" b="1" dirty="0">
                <a:solidFill>
                  <a:srgbClr val="4F4F4F"/>
                </a:solidFill>
                <a:latin typeface="Microsoft YaHei" charset="-122"/>
                <a:ea typeface="Microsoft YaHei" charset="-122"/>
              </a:rPr>
              <a:t> 的 </a:t>
            </a:r>
            <a:r>
              <a:rPr lang="en-US" altLang="zh-CN" sz="1800" b="1" dirty="0" err="1">
                <a:solidFill>
                  <a:srgbClr val="4F4F4F"/>
                </a:solidFill>
                <a:latin typeface="Microsoft YaHei" charset="-122"/>
                <a:ea typeface="Microsoft YaHei" charset="-122"/>
              </a:rPr>
              <a:t>gRPC</a:t>
            </a:r>
            <a:r>
              <a:rPr lang="zh-CN" altLang="en-US" sz="1800" b="1" dirty="0">
                <a:solidFill>
                  <a:srgbClr val="4F4F4F"/>
                </a:solidFill>
                <a:latin typeface="Microsoft YaHei" charset="-122"/>
                <a:ea typeface="Microsoft YaHei" charset="-122"/>
              </a:rPr>
              <a:t> 提供了三种 </a:t>
            </a:r>
            <a:r>
              <a:rPr lang="en-US" altLang="zh-CN" sz="1800" b="1" dirty="0">
                <a:solidFill>
                  <a:srgbClr val="4F4F4F"/>
                </a:solidFill>
                <a:latin typeface="Microsoft YaHei" charset="-122"/>
                <a:ea typeface="Microsoft YaHei" charset="-122"/>
              </a:rPr>
              <a:t>streaming</a:t>
            </a:r>
            <a:r>
              <a:rPr lang="zh-CN" altLang="en-US" sz="1800" b="1" dirty="0">
                <a:solidFill>
                  <a:srgbClr val="4F4F4F"/>
                </a:solidFill>
                <a:latin typeface="Microsoft YaHei" charset="-122"/>
                <a:ea typeface="Microsoft YaHei" charset="-122"/>
              </a:rPr>
              <a:t> 模式</a:t>
            </a:r>
            <a:endParaRPr lang="en-US" altLang="zh-CN" sz="1800" b="1" dirty="0">
              <a:solidFill>
                <a:srgbClr val="4F4F4F"/>
              </a:solidFill>
              <a:latin typeface="Microsoft YaHei" charset="-122"/>
              <a:ea typeface="Microsoft YaHei" charset="-122"/>
            </a:endParaRPr>
          </a:p>
        </p:txBody>
      </p:sp>
    </p:spTree>
    <p:extLst>
      <p:ext uri="{BB962C8B-B14F-4D97-AF65-F5344CB8AC3E}">
        <p14:creationId xmlns:p14="http://schemas.microsoft.com/office/powerpoint/2010/main" val="1721979805"/>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
          <p:cNvSpPr>
            <a:spLocks noGrp="1"/>
          </p:cNvSpPr>
          <p:nvPr>
            <p:ph type="title"/>
          </p:nvPr>
        </p:nvSpPr>
        <p:spPr>
          <a:xfrm>
            <a:off x="631825" y="541338"/>
            <a:ext cx="10966450" cy="852487"/>
          </a:xfrm>
        </p:spPr>
        <p:txBody>
          <a:bodyPr/>
          <a:lstStyle/>
          <a:p>
            <a:r>
              <a:rPr kumimoji="0" lang="en-US" altLang="zh-CN" sz="2400" dirty="0" smtClean="0">
                <a:latin typeface="Microsoft YaHei" charset="-122"/>
                <a:ea typeface="Microsoft YaHei" charset="-122"/>
                <a:cs typeface="HP Simplified" charset="0"/>
              </a:rPr>
              <a:t>Steaming</a:t>
            </a:r>
            <a:r>
              <a:rPr kumimoji="0" lang="zh-CN" altLang="en-US" sz="2400" dirty="0" smtClean="0">
                <a:latin typeface="Microsoft YaHei" charset="-122"/>
                <a:ea typeface="Microsoft YaHei" charset="-122"/>
                <a:cs typeface="HP Simplified" charset="0"/>
              </a:rPr>
              <a:t> 模式服务调用</a:t>
            </a:r>
            <a:endParaRPr lang="zh-CN" altLang="en-US" dirty="0">
              <a:ea typeface="Microsoft YaHei" charset="-122"/>
              <a:cs typeface="HP Simplified" charset="0"/>
            </a:endParaRPr>
          </a:p>
        </p:txBody>
      </p:sp>
      <p:sp>
        <p:nvSpPr>
          <p:cNvPr id="81922" name="文本框 14"/>
          <p:cNvSpPr txBox="1">
            <a:spLocks noChangeArrowheads="1"/>
          </p:cNvSpPr>
          <p:nvPr/>
        </p:nvSpPr>
        <p:spPr bwMode="auto">
          <a:xfrm>
            <a:off x="3065463" y="151923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nSpc>
                <a:spcPct val="90000"/>
              </a:lnSpc>
            </a:pPr>
            <a:endParaRPr lang="zh-CN" altLang="en-US"/>
          </a:p>
        </p:txBody>
      </p:sp>
      <p:sp>
        <p:nvSpPr>
          <p:cNvPr id="81923" name="文本框 1"/>
          <p:cNvSpPr txBox="1">
            <a:spLocks noChangeArrowheads="1"/>
          </p:cNvSpPr>
          <p:nvPr/>
        </p:nvSpPr>
        <p:spPr bwMode="auto">
          <a:xfrm>
            <a:off x="6629400" y="64992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nSpc>
                <a:spcPct val="90000"/>
              </a:lnSpc>
            </a:pPr>
            <a:endParaRPr lang="zh-CN" altLang="en-US"/>
          </a:p>
        </p:txBody>
      </p:sp>
      <p:sp>
        <p:nvSpPr>
          <p:cNvPr id="3" name="矩形 2"/>
          <p:cNvSpPr/>
          <p:nvPr/>
        </p:nvSpPr>
        <p:spPr>
          <a:xfrm>
            <a:off x="631825" y="1393825"/>
            <a:ext cx="10966450" cy="830997"/>
          </a:xfrm>
          <a:prstGeom prst="rect">
            <a:avLst/>
          </a:prstGeom>
        </p:spPr>
        <p:txBody>
          <a:bodyPr>
            <a:spAutoFit/>
          </a:bodyPr>
          <a:lstStyle/>
          <a:p>
            <a:pPr>
              <a:lnSpc>
                <a:spcPct val="150000"/>
              </a:lnSpc>
            </a:pPr>
            <a:r>
              <a:rPr lang="zh-CN" altLang="en-US" sz="1800" b="1" dirty="0" smtClean="0">
                <a:solidFill>
                  <a:srgbClr val="4F4F4F"/>
                </a:solidFill>
                <a:latin typeface="Microsoft YaHei" charset="-122"/>
                <a:ea typeface="Microsoft YaHei" charset="-122"/>
              </a:rPr>
              <a:t>服务端 </a:t>
            </a:r>
            <a:r>
              <a:rPr lang="en-US" altLang="zh-CN" sz="1800" b="1" dirty="0" smtClean="0">
                <a:solidFill>
                  <a:srgbClr val="4F4F4F"/>
                </a:solidFill>
                <a:latin typeface="Microsoft YaHei" charset="-122"/>
                <a:ea typeface="Microsoft YaHei" charset="-122"/>
              </a:rPr>
              <a:t>streaming</a:t>
            </a:r>
          </a:p>
          <a:p>
            <a:pPr>
              <a:lnSpc>
                <a:spcPct val="150000"/>
              </a:lnSpc>
            </a:pPr>
            <a:r>
              <a:rPr lang="zh-CN" altLang="en-US" sz="1400" dirty="0" smtClean="0">
                <a:solidFill>
                  <a:srgbClr val="4F4F4F"/>
                </a:solidFill>
                <a:latin typeface="Microsoft YaHei" charset="-122"/>
                <a:ea typeface="Microsoft YaHei" charset="-122"/>
              </a:rPr>
              <a:t>服务端 </a:t>
            </a:r>
            <a:r>
              <a:rPr lang="en-US" altLang="zh-CN" sz="1400" dirty="0" smtClean="0">
                <a:solidFill>
                  <a:srgbClr val="4F4F4F"/>
                </a:solidFill>
                <a:latin typeface="Microsoft YaHei" charset="-122"/>
                <a:ea typeface="Microsoft YaHei" charset="-122"/>
              </a:rPr>
              <a:t>streaming</a:t>
            </a:r>
            <a:r>
              <a:rPr lang="zh-CN" altLang="en-US" sz="1400" dirty="0" smtClean="0">
                <a:solidFill>
                  <a:srgbClr val="4F4F4F"/>
                </a:solidFill>
                <a:latin typeface="Microsoft YaHei" charset="-122"/>
                <a:ea typeface="Microsoft YaHei" charset="-122"/>
              </a:rPr>
              <a:t> 模式指的是客户端发起 </a:t>
            </a:r>
            <a:r>
              <a:rPr lang="en-US" altLang="zh-CN" sz="1400" dirty="0" smtClean="0">
                <a:solidFill>
                  <a:srgbClr val="4F4F4F"/>
                </a:solidFill>
                <a:latin typeface="Microsoft YaHei" charset="-122"/>
                <a:ea typeface="Microsoft YaHei" charset="-122"/>
              </a:rPr>
              <a:t>1</a:t>
            </a:r>
            <a:r>
              <a:rPr lang="zh-CN" altLang="en-US" sz="1400" dirty="0" smtClean="0">
                <a:solidFill>
                  <a:srgbClr val="4F4F4F"/>
                </a:solidFill>
                <a:latin typeface="Microsoft YaHei" charset="-122"/>
                <a:ea typeface="Microsoft YaHei" charset="-122"/>
              </a:rPr>
              <a:t> 个请求，服务端返回 </a:t>
            </a:r>
            <a:r>
              <a:rPr lang="en-US" altLang="zh-CN" sz="1400" dirty="0" smtClean="0">
                <a:solidFill>
                  <a:srgbClr val="4F4F4F"/>
                </a:solidFill>
                <a:latin typeface="Microsoft YaHei" charset="-122"/>
                <a:ea typeface="Microsoft YaHei" charset="-122"/>
              </a:rPr>
              <a:t>N</a:t>
            </a:r>
            <a:r>
              <a:rPr lang="zh-CN" altLang="en-US" sz="1400" dirty="0" smtClean="0">
                <a:solidFill>
                  <a:srgbClr val="4F4F4F"/>
                </a:solidFill>
                <a:latin typeface="Microsoft YaHei" charset="-122"/>
                <a:ea typeface="Microsoft YaHei" charset="-122"/>
              </a:rPr>
              <a:t> 个响应，每个响应可以单独的返回。</a:t>
            </a:r>
            <a:endParaRPr lang="en-US" altLang="zh-CN" sz="1200" dirty="0" smtClean="0">
              <a:solidFill>
                <a:srgbClr val="4F4F4F"/>
              </a:solidFill>
              <a:latin typeface="Microsoft YaHei" charset="-122"/>
              <a:ea typeface="Microsoft YaHei" charset="-122"/>
            </a:endParaRPr>
          </a:p>
        </p:txBody>
      </p:sp>
      <p:grpSp>
        <p:nvGrpSpPr>
          <p:cNvPr id="25" name="组 24"/>
          <p:cNvGrpSpPr/>
          <p:nvPr/>
        </p:nvGrpSpPr>
        <p:grpSpPr>
          <a:xfrm>
            <a:off x="3684253" y="2559051"/>
            <a:ext cx="3295919" cy="2370226"/>
            <a:chOff x="3065463" y="2345913"/>
            <a:chExt cx="3295919" cy="2370226"/>
          </a:xfrm>
        </p:grpSpPr>
        <p:grpSp>
          <p:nvGrpSpPr>
            <p:cNvPr id="16" name="组 15"/>
            <p:cNvGrpSpPr/>
            <p:nvPr/>
          </p:nvGrpSpPr>
          <p:grpSpPr>
            <a:xfrm>
              <a:off x="3065463" y="2345913"/>
              <a:ext cx="3295919" cy="2370226"/>
              <a:chOff x="6182932" y="2536397"/>
              <a:chExt cx="3295919" cy="2370226"/>
            </a:xfrm>
          </p:grpSpPr>
          <p:sp>
            <p:nvSpPr>
              <p:cNvPr id="2" name="矩形 1"/>
              <p:cNvSpPr/>
              <p:nvPr/>
            </p:nvSpPr>
            <p:spPr bwMode="ltGray">
              <a:xfrm>
                <a:off x="6182932" y="2536397"/>
                <a:ext cx="903668" cy="1822144"/>
              </a:xfrm>
              <a:prstGeom prst="rect">
                <a:avLst/>
              </a:prstGeom>
              <a:solidFill>
                <a:schemeClr val="accent2">
                  <a:lumMod val="5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kumimoji="1" lang="en-US" altLang="zh-CN" sz="1400" dirty="0" smtClean="0"/>
                  <a:t>Client</a:t>
                </a:r>
                <a:endParaRPr kumimoji="1" lang="zh-CN" altLang="en-US" sz="1400" dirty="0" err="1" smtClean="0"/>
              </a:p>
            </p:txBody>
          </p:sp>
          <p:sp>
            <p:nvSpPr>
              <p:cNvPr id="7" name="矩形 6"/>
              <p:cNvSpPr/>
              <p:nvPr/>
            </p:nvSpPr>
            <p:spPr bwMode="ltGray">
              <a:xfrm>
                <a:off x="8575183" y="2536397"/>
                <a:ext cx="903668" cy="1822144"/>
              </a:xfrm>
              <a:prstGeom prst="rect">
                <a:avLst/>
              </a:prstGeom>
              <a:solidFill>
                <a:srgbClr val="0070C0"/>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kumimoji="1" lang="en-US" altLang="zh-CN" sz="1400" dirty="0" smtClean="0"/>
                  <a:t>Server</a:t>
                </a:r>
                <a:endParaRPr kumimoji="1" lang="zh-CN" altLang="en-US" sz="1400" dirty="0" err="1" smtClean="0"/>
              </a:p>
            </p:txBody>
          </p:sp>
          <p:cxnSp>
            <p:nvCxnSpPr>
              <p:cNvPr id="5" name="直线箭头连接符 4"/>
              <p:cNvCxnSpPr/>
              <p:nvPr/>
            </p:nvCxnSpPr>
            <p:spPr>
              <a:xfrm flipV="1">
                <a:off x="7086600" y="2794715"/>
                <a:ext cx="1488583" cy="128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7236586" y="2628886"/>
                <a:ext cx="914400" cy="914400"/>
              </a:xfrm>
              <a:prstGeom prst="rect">
                <a:avLst/>
              </a:prstGeom>
              <a:noFill/>
            </p:spPr>
            <p:txBody>
              <a:bodyPr wrap="none" lIns="0" tIns="0" rIns="0" bIns="0" rtlCol="0">
                <a:noAutofit/>
              </a:bodyPr>
              <a:lstStyle/>
              <a:p>
                <a:pPr>
                  <a:lnSpc>
                    <a:spcPct val="90000"/>
                  </a:lnSpc>
                </a:pPr>
                <a:r>
                  <a:rPr lang="en-US" altLang="zh-CN" sz="1400" dirty="0" smtClean="0"/>
                  <a:t>1</a:t>
                </a:r>
                <a:r>
                  <a:rPr lang="zh-CN" altLang="en-US" sz="1400" dirty="0" smtClean="0"/>
                  <a:t>、请求</a:t>
                </a:r>
                <a:endParaRPr kumimoji="1" lang="en-US" altLang="zh-CN" sz="1400" dirty="0" smtClean="0"/>
              </a:p>
            </p:txBody>
          </p:sp>
          <p:cxnSp>
            <p:nvCxnSpPr>
              <p:cNvPr id="14" name="直线箭头连接符 13"/>
              <p:cNvCxnSpPr/>
              <p:nvPr/>
            </p:nvCxnSpPr>
            <p:spPr>
              <a:xfrm flipH="1">
                <a:off x="7072110" y="3237209"/>
                <a:ext cx="148858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p:cNvCxnSpPr/>
              <p:nvPr/>
            </p:nvCxnSpPr>
            <p:spPr>
              <a:xfrm flipH="1">
                <a:off x="7072109" y="3685823"/>
                <a:ext cx="148858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p:nvPr/>
            </p:nvCxnSpPr>
            <p:spPr>
              <a:xfrm flipH="1">
                <a:off x="7072108" y="4216003"/>
                <a:ext cx="148858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7222095" y="3032950"/>
                <a:ext cx="914400" cy="914400"/>
              </a:xfrm>
              <a:prstGeom prst="rect">
                <a:avLst/>
              </a:prstGeom>
              <a:noFill/>
            </p:spPr>
            <p:txBody>
              <a:bodyPr wrap="none" lIns="0" tIns="0" rIns="0" bIns="0" rtlCol="0">
                <a:noAutofit/>
              </a:bodyPr>
              <a:lstStyle/>
              <a:p>
                <a:pPr>
                  <a:lnSpc>
                    <a:spcPct val="90000"/>
                  </a:lnSpc>
                </a:pPr>
                <a:r>
                  <a:rPr lang="en-US" altLang="zh-CN" sz="1400" dirty="0"/>
                  <a:t>2</a:t>
                </a:r>
                <a:r>
                  <a:rPr lang="zh-CN" altLang="en-US" sz="1400" dirty="0" smtClean="0"/>
                  <a:t>、响应</a:t>
                </a:r>
                <a:r>
                  <a:rPr lang="en-US" altLang="zh-CN" sz="1400" dirty="0" smtClean="0"/>
                  <a:t>1</a:t>
                </a:r>
                <a:endParaRPr kumimoji="1" lang="en-US" altLang="zh-CN" sz="1400" dirty="0" smtClean="0"/>
              </a:p>
            </p:txBody>
          </p:sp>
          <p:sp>
            <p:nvSpPr>
              <p:cNvPr id="21" name="文本框 20"/>
              <p:cNvSpPr txBox="1"/>
              <p:nvPr/>
            </p:nvSpPr>
            <p:spPr>
              <a:xfrm>
                <a:off x="7234977" y="3480822"/>
                <a:ext cx="914400" cy="914400"/>
              </a:xfrm>
              <a:prstGeom prst="rect">
                <a:avLst/>
              </a:prstGeom>
              <a:noFill/>
            </p:spPr>
            <p:txBody>
              <a:bodyPr wrap="none" lIns="0" tIns="0" rIns="0" bIns="0" rtlCol="0">
                <a:noAutofit/>
              </a:bodyPr>
              <a:lstStyle/>
              <a:p>
                <a:pPr>
                  <a:lnSpc>
                    <a:spcPct val="90000"/>
                  </a:lnSpc>
                </a:pPr>
                <a:r>
                  <a:rPr lang="en-US" altLang="zh-CN" sz="1400" dirty="0" smtClean="0"/>
                  <a:t>3</a:t>
                </a:r>
                <a:r>
                  <a:rPr lang="zh-CN" altLang="en-US" sz="1400" dirty="0" smtClean="0"/>
                  <a:t>、响应</a:t>
                </a:r>
                <a:r>
                  <a:rPr lang="en-US" altLang="zh-CN" sz="1400" dirty="0" smtClean="0"/>
                  <a:t>2</a:t>
                </a:r>
                <a:endParaRPr kumimoji="1" lang="en-US" altLang="zh-CN" sz="1400" dirty="0" smtClean="0"/>
              </a:p>
            </p:txBody>
          </p:sp>
          <p:sp>
            <p:nvSpPr>
              <p:cNvPr id="22" name="文本框 21"/>
              <p:cNvSpPr txBox="1"/>
              <p:nvPr/>
            </p:nvSpPr>
            <p:spPr>
              <a:xfrm>
                <a:off x="7179431" y="3992223"/>
                <a:ext cx="914400" cy="914400"/>
              </a:xfrm>
              <a:prstGeom prst="rect">
                <a:avLst/>
              </a:prstGeom>
              <a:noFill/>
            </p:spPr>
            <p:txBody>
              <a:bodyPr wrap="none" lIns="0" tIns="0" rIns="0" bIns="0" rtlCol="0">
                <a:noAutofit/>
              </a:bodyPr>
              <a:lstStyle/>
              <a:p>
                <a:pPr>
                  <a:lnSpc>
                    <a:spcPct val="90000"/>
                  </a:lnSpc>
                </a:pPr>
                <a:r>
                  <a:rPr lang="en-US" altLang="zh-CN" sz="1400" dirty="0" smtClean="0"/>
                  <a:t>N+1</a:t>
                </a:r>
                <a:r>
                  <a:rPr lang="zh-CN" altLang="en-US" sz="1400" dirty="0" smtClean="0"/>
                  <a:t>、响应</a:t>
                </a:r>
                <a:r>
                  <a:rPr lang="en-US" altLang="zh-CN" sz="1400" dirty="0" smtClean="0"/>
                  <a:t>N</a:t>
                </a:r>
                <a:endParaRPr kumimoji="1" lang="en-US" altLang="zh-CN" sz="1400" dirty="0" smtClean="0"/>
              </a:p>
            </p:txBody>
          </p:sp>
          <p:sp>
            <p:nvSpPr>
              <p:cNvPr id="15" name="圆角矩形 14"/>
              <p:cNvSpPr/>
              <p:nvPr/>
            </p:nvSpPr>
            <p:spPr bwMode="ltGray">
              <a:xfrm>
                <a:off x="8226102" y="2551409"/>
                <a:ext cx="196133" cy="1858825"/>
              </a:xfrm>
              <a:prstGeom prst="roundRect">
                <a:avLst/>
              </a:prstGeom>
              <a:solidFill>
                <a:schemeClr val="bg2">
                  <a:lumMod val="75000"/>
                </a:schemeClr>
              </a:solid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kumimoji="1" lang="zh-CN" altLang="en-US" dirty="0" err="1" smtClean="0"/>
              </a:p>
            </p:txBody>
          </p:sp>
        </p:grpSp>
        <p:sp>
          <p:nvSpPr>
            <p:cNvPr id="24" name="文本框 23"/>
            <p:cNvSpPr txBox="1"/>
            <p:nvPr/>
          </p:nvSpPr>
          <p:spPr>
            <a:xfrm>
              <a:off x="4390366" y="4294173"/>
              <a:ext cx="914400" cy="168883"/>
            </a:xfrm>
            <a:prstGeom prst="rect">
              <a:avLst/>
            </a:prstGeom>
            <a:noFill/>
          </p:spPr>
          <p:txBody>
            <a:bodyPr wrap="none" lIns="0" tIns="0" rIns="0" bIns="0" rtlCol="0">
              <a:noAutofit/>
            </a:bodyPr>
            <a:lstStyle/>
            <a:p>
              <a:pPr>
                <a:lnSpc>
                  <a:spcPct val="90000"/>
                </a:lnSpc>
              </a:pPr>
              <a:r>
                <a:rPr kumimoji="1" lang="en-US" altLang="zh-CN" sz="1400" dirty="0" smtClean="0"/>
                <a:t>HTTP</a:t>
              </a:r>
              <a:r>
                <a:rPr lang="en-US" altLang="zh-CN" sz="1400" dirty="0" smtClean="0"/>
                <a:t>/2</a:t>
              </a:r>
              <a:endParaRPr kumimoji="1" lang="en-US" altLang="zh-CN" sz="1400" dirty="0" smtClean="0"/>
            </a:p>
          </p:txBody>
        </p:sp>
        <p:cxnSp>
          <p:nvCxnSpPr>
            <p:cNvPr id="23" name="直线箭头连接符 22"/>
            <p:cNvCxnSpPr/>
            <p:nvPr/>
          </p:nvCxnSpPr>
          <p:spPr>
            <a:xfrm flipV="1">
              <a:off x="4561826" y="4092848"/>
              <a:ext cx="546807" cy="19419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矩形 29"/>
          <p:cNvSpPr/>
          <p:nvPr/>
        </p:nvSpPr>
        <p:spPr>
          <a:xfrm>
            <a:off x="631825" y="4649415"/>
            <a:ext cx="10966450" cy="1154162"/>
          </a:xfrm>
          <a:prstGeom prst="rect">
            <a:avLst/>
          </a:prstGeom>
        </p:spPr>
        <p:txBody>
          <a:bodyPr>
            <a:spAutoFit/>
          </a:bodyPr>
          <a:lstStyle/>
          <a:p>
            <a:pPr>
              <a:lnSpc>
                <a:spcPct val="150000"/>
              </a:lnSpc>
            </a:pPr>
            <a:r>
              <a:rPr lang="zh-CN" altLang="en-US" sz="1800" b="1" dirty="0" smtClean="0">
                <a:solidFill>
                  <a:srgbClr val="4F4F4F"/>
                </a:solidFill>
                <a:latin typeface="Microsoft YaHei" charset="-122"/>
                <a:ea typeface="Microsoft YaHei" charset="-122"/>
              </a:rPr>
              <a:t>适用场景</a:t>
            </a:r>
            <a:endParaRPr lang="en-US" altLang="zh-CN" sz="1800" b="1" dirty="0" smtClean="0">
              <a:solidFill>
                <a:srgbClr val="4F4F4F"/>
              </a:solidFill>
              <a:latin typeface="Microsoft YaHei" charset="-122"/>
              <a:ea typeface="Microsoft YaHei" charset="-122"/>
            </a:endParaRPr>
          </a:p>
          <a:p>
            <a:pPr>
              <a:lnSpc>
                <a:spcPct val="150000"/>
              </a:lnSpc>
            </a:pPr>
            <a:r>
              <a:rPr lang="zh-CN" altLang="en-US" sz="1400" dirty="0" smtClean="0">
                <a:solidFill>
                  <a:srgbClr val="4F4F4F"/>
                </a:solidFill>
                <a:latin typeface="Microsoft YaHei" charset="-122"/>
                <a:ea typeface="Microsoft YaHei" charset="-122"/>
              </a:rPr>
              <a:t>根据其特点，适用的场景主要是客户端发起单个请求，但服务地端返回的是一个响应列表，服务端不想等到所有的响应列表都组装完成之后才会返回应答给客户端，而是处理完成一个就返回一个响应，直到服务端关闭 </a:t>
            </a:r>
            <a:r>
              <a:rPr lang="en-US" altLang="zh-CN" sz="1400" dirty="0" smtClean="0">
                <a:solidFill>
                  <a:srgbClr val="4F4F4F"/>
                </a:solidFill>
                <a:latin typeface="Microsoft YaHei" charset="-122"/>
                <a:ea typeface="Microsoft YaHei" charset="-122"/>
              </a:rPr>
              <a:t>stream</a:t>
            </a:r>
            <a:r>
              <a:rPr lang="zh-CN" altLang="en-US" sz="1400" dirty="0" smtClean="0">
                <a:solidFill>
                  <a:srgbClr val="4F4F4F"/>
                </a:solidFill>
                <a:latin typeface="Microsoft YaHei" charset="-122"/>
                <a:ea typeface="Microsoft YaHei" charset="-122"/>
              </a:rPr>
              <a:t>，通知客户端响应全部发送完成。</a:t>
            </a:r>
            <a:endParaRPr lang="en-US" altLang="zh-CN" sz="1200" dirty="0" smtClean="0">
              <a:solidFill>
                <a:srgbClr val="4F4F4F"/>
              </a:solidFill>
              <a:latin typeface="Microsoft YaHei" charset="-122"/>
              <a:ea typeface="Microsoft YaHei" charset="-122"/>
            </a:endParaRPr>
          </a:p>
        </p:txBody>
      </p:sp>
    </p:spTree>
    <p:extLst>
      <p:ext uri="{BB962C8B-B14F-4D97-AF65-F5344CB8AC3E}">
        <p14:creationId xmlns:p14="http://schemas.microsoft.com/office/powerpoint/2010/main" val="1668381587"/>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
          <p:cNvSpPr>
            <a:spLocks noGrp="1"/>
          </p:cNvSpPr>
          <p:nvPr>
            <p:ph type="title"/>
          </p:nvPr>
        </p:nvSpPr>
        <p:spPr>
          <a:xfrm>
            <a:off x="631825" y="541338"/>
            <a:ext cx="10966450" cy="852487"/>
          </a:xfrm>
        </p:spPr>
        <p:txBody>
          <a:bodyPr/>
          <a:lstStyle/>
          <a:p>
            <a:r>
              <a:rPr kumimoji="0" lang="en-US" altLang="zh-CN" sz="2400" dirty="0" smtClean="0">
                <a:latin typeface="Microsoft YaHei" charset="-122"/>
                <a:ea typeface="Microsoft YaHei" charset="-122"/>
                <a:cs typeface="HP Simplified" charset="0"/>
              </a:rPr>
              <a:t>Steaming</a:t>
            </a:r>
            <a:r>
              <a:rPr kumimoji="0" lang="zh-CN" altLang="en-US" sz="2400" dirty="0" smtClean="0">
                <a:latin typeface="Microsoft YaHei" charset="-122"/>
                <a:ea typeface="Microsoft YaHei" charset="-122"/>
                <a:cs typeface="HP Simplified" charset="0"/>
              </a:rPr>
              <a:t> 模式服务调用</a:t>
            </a:r>
            <a:endParaRPr lang="zh-CN" altLang="en-US" dirty="0">
              <a:ea typeface="Microsoft YaHei" charset="-122"/>
              <a:cs typeface="HP Simplified" charset="0"/>
            </a:endParaRPr>
          </a:p>
        </p:txBody>
      </p:sp>
      <p:sp>
        <p:nvSpPr>
          <p:cNvPr id="81922" name="文本框 14"/>
          <p:cNvSpPr txBox="1">
            <a:spLocks noChangeArrowheads="1"/>
          </p:cNvSpPr>
          <p:nvPr/>
        </p:nvSpPr>
        <p:spPr bwMode="auto">
          <a:xfrm>
            <a:off x="3065463" y="151923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nSpc>
                <a:spcPct val="90000"/>
              </a:lnSpc>
            </a:pPr>
            <a:endParaRPr lang="zh-CN" altLang="en-US"/>
          </a:p>
        </p:txBody>
      </p:sp>
      <p:sp>
        <p:nvSpPr>
          <p:cNvPr id="81923" name="文本框 1"/>
          <p:cNvSpPr txBox="1">
            <a:spLocks noChangeArrowheads="1"/>
          </p:cNvSpPr>
          <p:nvPr/>
        </p:nvSpPr>
        <p:spPr bwMode="auto">
          <a:xfrm>
            <a:off x="6629400" y="64992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nSpc>
                <a:spcPct val="90000"/>
              </a:lnSpc>
            </a:pPr>
            <a:endParaRPr lang="zh-CN" altLang="en-US"/>
          </a:p>
        </p:txBody>
      </p:sp>
      <p:sp>
        <p:nvSpPr>
          <p:cNvPr id="3" name="矩形 2"/>
          <p:cNvSpPr/>
          <p:nvPr/>
        </p:nvSpPr>
        <p:spPr>
          <a:xfrm>
            <a:off x="631825" y="1393825"/>
            <a:ext cx="10966450" cy="507831"/>
          </a:xfrm>
          <a:prstGeom prst="rect">
            <a:avLst/>
          </a:prstGeom>
        </p:spPr>
        <p:txBody>
          <a:bodyPr>
            <a:spAutoFit/>
          </a:bodyPr>
          <a:lstStyle/>
          <a:p>
            <a:pPr>
              <a:lnSpc>
                <a:spcPct val="150000"/>
              </a:lnSpc>
            </a:pPr>
            <a:r>
              <a:rPr lang="zh-CN" altLang="en-US" sz="1800" b="1" dirty="0" smtClean="0">
                <a:solidFill>
                  <a:srgbClr val="4F4F4F"/>
                </a:solidFill>
                <a:latin typeface="Microsoft YaHei" charset="-122"/>
                <a:ea typeface="Microsoft YaHei" charset="-122"/>
              </a:rPr>
              <a:t>服务端 </a:t>
            </a:r>
            <a:r>
              <a:rPr lang="en-US" altLang="zh-CN" sz="1800" b="1" dirty="0" smtClean="0">
                <a:solidFill>
                  <a:srgbClr val="4F4F4F"/>
                </a:solidFill>
                <a:latin typeface="Microsoft YaHei" charset="-122"/>
                <a:ea typeface="Microsoft YaHei" charset="-122"/>
              </a:rPr>
              <a:t>streaming</a:t>
            </a:r>
            <a:r>
              <a:rPr lang="zh-CN" altLang="en-US" sz="1800" b="1" dirty="0" smtClean="0">
                <a:solidFill>
                  <a:srgbClr val="4F4F4F"/>
                </a:solidFill>
                <a:latin typeface="Microsoft YaHei" charset="-122"/>
                <a:ea typeface="Microsoft YaHei" charset="-122"/>
              </a:rPr>
              <a:t> 场景示例 </a:t>
            </a:r>
            <a:r>
              <a:rPr lang="mr-IN" altLang="zh-CN" sz="1800" b="1" dirty="0" smtClean="0">
                <a:solidFill>
                  <a:srgbClr val="4F4F4F"/>
                </a:solidFill>
                <a:latin typeface="Microsoft YaHei" charset="-122"/>
                <a:ea typeface="Microsoft YaHei" charset="-122"/>
              </a:rPr>
              <a:t>–</a:t>
            </a:r>
            <a:r>
              <a:rPr lang="zh-CN" altLang="en-US" sz="1800" b="1" dirty="0" smtClean="0">
                <a:solidFill>
                  <a:srgbClr val="4F4F4F"/>
                </a:solidFill>
                <a:latin typeface="Microsoft YaHei" charset="-122"/>
                <a:ea typeface="Microsoft YaHei" charset="-122"/>
              </a:rPr>
              <a:t> 短信群发功能</a:t>
            </a:r>
            <a:endParaRPr lang="en-US" altLang="zh-CN" sz="1800" b="1" dirty="0" smtClean="0">
              <a:solidFill>
                <a:srgbClr val="4F4F4F"/>
              </a:solidFill>
              <a:latin typeface="Microsoft YaHei" charset="-122"/>
              <a:ea typeface="Microsoft YaHei" charset="-122"/>
            </a:endParaRPr>
          </a:p>
        </p:txBody>
      </p:sp>
      <p:grpSp>
        <p:nvGrpSpPr>
          <p:cNvPr id="81932" name="组 81931"/>
          <p:cNvGrpSpPr/>
          <p:nvPr/>
        </p:nvGrpSpPr>
        <p:grpSpPr>
          <a:xfrm>
            <a:off x="503036" y="2040772"/>
            <a:ext cx="5519982" cy="3486944"/>
            <a:chOff x="503036" y="2040772"/>
            <a:chExt cx="5519982" cy="3486944"/>
          </a:xfrm>
        </p:grpSpPr>
        <p:grpSp>
          <p:nvGrpSpPr>
            <p:cNvPr id="81924" name="组 81923"/>
            <p:cNvGrpSpPr/>
            <p:nvPr/>
          </p:nvGrpSpPr>
          <p:grpSpPr>
            <a:xfrm>
              <a:off x="503036" y="2040772"/>
              <a:ext cx="5519982" cy="3486944"/>
              <a:chOff x="631825" y="2128247"/>
              <a:chExt cx="5519982" cy="3486944"/>
            </a:xfrm>
          </p:grpSpPr>
          <p:grpSp>
            <p:nvGrpSpPr>
              <p:cNvPr id="62" name="组 61"/>
              <p:cNvGrpSpPr/>
              <p:nvPr/>
            </p:nvGrpSpPr>
            <p:grpSpPr>
              <a:xfrm>
                <a:off x="631825" y="2464784"/>
                <a:ext cx="5519982" cy="3150407"/>
                <a:chOff x="631825" y="2310235"/>
                <a:chExt cx="5519982" cy="3150407"/>
              </a:xfrm>
            </p:grpSpPr>
            <p:sp>
              <p:nvSpPr>
                <p:cNvPr id="4" name="矩形 3"/>
                <p:cNvSpPr/>
                <p:nvPr/>
              </p:nvSpPr>
              <p:spPr bwMode="ltGray">
                <a:xfrm>
                  <a:off x="631825" y="2310236"/>
                  <a:ext cx="1454552" cy="394983"/>
                </a:xfrm>
                <a:prstGeom prst="rect">
                  <a:avLst/>
                </a:prstGeom>
                <a:solidFill>
                  <a:srgbClr val="0070C0"/>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90000"/>
                    </a:lnSpc>
                  </a:pPr>
                  <a:r>
                    <a:rPr kumimoji="1" lang="en-US" altLang="zh-CN" sz="1200" dirty="0" smtClean="0"/>
                    <a:t>SP</a:t>
                  </a:r>
                  <a:r>
                    <a:rPr kumimoji="1" lang="zh-CN" altLang="en-US" sz="1200" dirty="0" smtClean="0"/>
                    <a:t>（内容提供商）</a:t>
                  </a:r>
                </a:p>
              </p:txBody>
            </p:sp>
            <p:sp>
              <p:nvSpPr>
                <p:cNvPr id="26" name="矩形 25"/>
                <p:cNvSpPr/>
                <p:nvPr/>
              </p:nvSpPr>
              <p:spPr bwMode="ltGray">
                <a:xfrm>
                  <a:off x="2664540" y="2310235"/>
                  <a:ext cx="1454552" cy="394983"/>
                </a:xfrm>
                <a:prstGeom prst="rect">
                  <a:avLst/>
                </a:prstGeom>
                <a:solidFill>
                  <a:schemeClr val="accent3">
                    <a:lumMod val="7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90000"/>
                    </a:lnSpc>
                  </a:pPr>
                  <a:r>
                    <a:rPr kumimoji="1" lang="en-US" altLang="zh-CN" sz="1200" dirty="0" smtClean="0"/>
                    <a:t>SAG</a:t>
                  </a:r>
                  <a:r>
                    <a:rPr kumimoji="1" lang="zh-CN" altLang="en-US" sz="1200" dirty="0" smtClean="0"/>
                    <a:t>（业务网关）</a:t>
                  </a:r>
                </a:p>
              </p:txBody>
            </p:sp>
            <p:sp>
              <p:nvSpPr>
                <p:cNvPr id="27" name="矩形 26"/>
                <p:cNvSpPr/>
                <p:nvPr/>
              </p:nvSpPr>
              <p:spPr bwMode="ltGray">
                <a:xfrm>
                  <a:off x="4697255" y="2315152"/>
                  <a:ext cx="1454552" cy="394983"/>
                </a:xfrm>
                <a:prstGeom prst="rect">
                  <a:avLst/>
                </a:prstGeom>
                <a:solidFill>
                  <a:schemeClr val="accent4">
                    <a:lumMod val="7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90000"/>
                    </a:lnSpc>
                  </a:pPr>
                  <a:r>
                    <a:rPr kumimoji="1" lang="zh-CN" altLang="en-US" sz="1200" smtClean="0"/>
                    <a:t>短信中心</a:t>
                  </a:r>
                  <a:endParaRPr kumimoji="1" lang="zh-CN" altLang="en-US" sz="1200" dirty="0" smtClean="0"/>
                </a:p>
              </p:txBody>
            </p:sp>
            <p:cxnSp>
              <p:nvCxnSpPr>
                <p:cNvPr id="9" name="直线连接符 8"/>
                <p:cNvCxnSpPr>
                  <a:stCxn id="4" idx="2"/>
                </p:cNvCxnSpPr>
                <p:nvPr/>
              </p:nvCxnSpPr>
              <p:spPr>
                <a:xfrm>
                  <a:off x="1359101" y="2705219"/>
                  <a:ext cx="0" cy="27554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线连接符 27"/>
                <p:cNvCxnSpPr/>
                <p:nvPr/>
              </p:nvCxnSpPr>
              <p:spPr>
                <a:xfrm>
                  <a:off x="3391415" y="2655792"/>
                  <a:ext cx="0" cy="27554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线连接符 28"/>
                <p:cNvCxnSpPr/>
                <p:nvPr/>
              </p:nvCxnSpPr>
              <p:spPr>
                <a:xfrm>
                  <a:off x="5465693" y="2705219"/>
                  <a:ext cx="0" cy="27554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线箭头连接符 10"/>
                <p:cNvCxnSpPr/>
                <p:nvPr/>
              </p:nvCxnSpPr>
              <p:spPr>
                <a:xfrm>
                  <a:off x="1359101" y="3155324"/>
                  <a:ext cx="2032715" cy="73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31"/>
                <p:cNvCxnSpPr/>
                <p:nvPr/>
              </p:nvCxnSpPr>
              <p:spPr>
                <a:xfrm>
                  <a:off x="3391816" y="4069374"/>
                  <a:ext cx="2073877" cy="73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flipH="1">
                  <a:off x="1359101" y="5040944"/>
                  <a:ext cx="2032715" cy="73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线箭头连接符 35"/>
                <p:cNvCxnSpPr/>
                <p:nvPr/>
              </p:nvCxnSpPr>
              <p:spPr>
                <a:xfrm flipH="1">
                  <a:off x="3391415" y="4497184"/>
                  <a:ext cx="2053296" cy="111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1391175" y="2858022"/>
                  <a:ext cx="2000640" cy="914400"/>
                </a:xfrm>
                <a:prstGeom prst="rect">
                  <a:avLst/>
                </a:prstGeom>
                <a:noFill/>
              </p:spPr>
              <p:txBody>
                <a:bodyPr wrap="square" lIns="0" tIns="0" rIns="0" bIns="0" rtlCol="0">
                  <a:noAutofit/>
                </a:bodyPr>
                <a:lstStyle/>
                <a:p>
                  <a:pPr>
                    <a:lnSpc>
                      <a:spcPct val="90000"/>
                    </a:lnSpc>
                  </a:pPr>
                  <a:r>
                    <a:rPr kumimoji="1" lang="en-US" altLang="zh-CN" sz="1200" dirty="0" smtClean="0"/>
                    <a:t>1</a:t>
                  </a:r>
                  <a:r>
                    <a:rPr kumimoji="1" lang="zh-CN" altLang="en-US" sz="1200" dirty="0" smtClean="0"/>
                    <a:t>、短信群发，</a:t>
                  </a:r>
                  <a:r>
                    <a:rPr kumimoji="1" lang="en-US" altLang="zh-CN" sz="1200" dirty="0" smtClean="0"/>
                    <a:t>1</a:t>
                  </a:r>
                  <a:r>
                    <a:rPr kumimoji="1" lang="zh-CN" altLang="en-US" sz="1200" dirty="0" smtClean="0"/>
                    <a:t>个请求消息，携带一组手机号码</a:t>
                  </a:r>
                  <a:endParaRPr kumimoji="1" lang="zh-CN" altLang="en-US" sz="1200" dirty="0"/>
                </a:p>
              </p:txBody>
            </p:sp>
            <p:sp>
              <p:nvSpPr>
                <p:cNvPr id="39" name="文本框 38"/>
                <p:cNvSpPr txBox="1"/>
                <p:nvPr/>
              </p:nvSpPr>
              <p:spPr>
                <a:xfrm>
                  <a:off x="3848893" y="3249227"/>
                  <a:ext cx="1616800" cy="914400"/>
                </a:xfrm>
                <a:prstGeom prst="rect">
                  <a:avLst/>
                </a:prstGeom>
                <a:noFill/>
              </p:spPr>
              <p:txBody>
                <a:bodyPr wrap="square" lIns="0" tIns="0" rIns="0" bIns="0" rtlCol="0">
                  <a:noAutofit/>
                </a:bodyPr>
                <a:lstStyle/>
                <a:p>
                  <a:pPr>
                    <a:lnSpc>
                      <a:spcPct val="90000"/>
                    </a:lnSpc>
                  </a:pPr>
                  <a:r>
                    <a:rPr kumimoji="1" lang="en-US" altLang="zh-CN" sz="1200" dirty="0" smtClean="0"/>
                    <a:t>2</a:t>
                  </a:r>
                  <a:r>
                    <a:rPr kumimoji="1" lang="zh-CN" altLang="en-US" sz="1200" dirty="0" smtClean="0"/>
                    <a:t>、群发拆分，将</a:t>
                  </a:r>
                  <a:r>
                    <a:rPr kumimoji="1" lang="en-US" altLang="zh-CN" sz="1200" dirty="0" smtClean="0"/>
                    <a:t>1</a:t>
                  </a:r>
                  <a:r>
                    <a:rPr kumimoji="1" lang="zh-CN" altLang="en-US" sz="1200" dirty="0" smtClean="0"/>
                    <a:t>个短信请求消息拆分成多条内容相同的群发短信</a:t>
                  </a:r>
                  <a:endParaRPr kumimoji="1" lang="zh-CN" altLang="en-US" sz="1200" dirty="0"/>
                </a:p>
              </p:txBody>
            </p:sp>
            <p:sp>
              <p:nvSpPr>
                <p:cNvPr id="35" name="矩形 34"/>
                <p:cNvSpPr/>
                <p:nvPr/>
              </p:nvSpPr>
              <p:spPr bwMode="ltGray">
                <a:xfrm>
                  <a:off x="3305456" y="3188093"/>
                  <a:ext cx="159218" cy="609700"/>
                </a:xfrm>
                <a:prstGeom prst="rect">
                  <a:avLst/>
                </a:prstGeom>
                <a:solidFill>
                  <a:schemeClr val="bg2">
                    <a:lumMod val="7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kumimoji="1" lang="zh-CN" altLang="en-US" dirty="0" err="1" smtClean="0"/>
                </a:p>
              </p:txBody>
            </p:sp>
            <p:cxnSp>
              <p:nvCxnSpPr>
                <p:cNvPr id="38" name="曲线连接符 37"/>
                <p:cNvCxnSpPr>
                  <a:stCxn id="35" idx="0"/>
                  <a:endCxn id="35" idx="2"/>
                </p:cNvCxnSpPr>
                <p:nvPr/>
              </p:nvCxnSpPr>
              <p:spPr>
                <a:xfrm rot="16200000" flipH="1">
                  <a:off x="3080215" y="3492943"/>
                  <a:ext cx="609700" cy="12700"/>
                </a:xfrm>
                <a:prstGeom prst="curvedConnector5">
                  <a:avLst>
                    <a:gd name="adj1" fmla="val -7921"/>
                    <a:gd name="adj2" fmla="val 2933882"/>
                    <a:gd name="adj3" fmla="val 10158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3478942" y="3897734"/>
                  <a:ext cx="1997041" cy="171640"/>
                </a:xfrm>
                <a:prstGeom prst="rect">
                  <a:avLst/>
                </a:prstGeom>
                <a:noFill/>
              </p:spPr>
              <p:txBody>
                <a:bodyPr wrap="square" lIns="0" tIns="0" rIns="0" bIns="0" rtlCol="0">
                  <a:noAutofit/>
                </a:bodyPr>
                <a:lstStyle/>
                <a:p>
                  <a:pPr>
                    <a:lnSpc>
                      <a:spcPct val="90000"/>
                    </a:lnSpc>
                  </a:pPr>
                  <a:r>
                    <a:rPr kumimoji="1" lang="en-US" altLang="zh-CN" sz="1200" dirty="0" smtClean="0"/>
                    <a:t>3</a:t>
                  </a:r>
                  <a:r>
                    <a:rPr kumimoji="1" lang="zh-CN" altLang="en-US" sz="1200" dirty="0" smtClean="0"/>
                    <a:t>、循环下发短信到短信中心</a:t>
                  </a:r>
                  <a:endParaRPr kumimoji="1" lang="zh-CN" altLang="en-US" sz="1200" dirty="0"/>
                </a:p>
              </p:txBody>
            </p:sp>
            <p:sp>
              <p:nvSpPr>
                <p:cNvPr id="47" name="文本框 46"/>
                <p:cNvSpPr txBox="1"/>
                <p:nvPr/>
              </p:nvSpPr>
              <p:spPr>
                <a:xfrm>
                  <a:off x="3467047" y="4294467"/>
                  <a:ext cx="1997041" cy="182772"/>
                </a:xfrm>
                <a:prstGeom prst="rect">
                  <a:avLst/>
                </a:prstGeom>
                <a:noFill/>
              </p:spPr>
              <p:txBody>
                <a:bodyPr wrap="square" lIns="0" tIns="0" rIns="0" bIns="0" rtlCol="0">
                  <a:noAutofit/>
                </a:bodyPr>
                <a:lstStyle/>
                <a:p>
                  <a:pPr>
                    <a:lnSpc>
                      <a:spcPct val="90000"/>
                    </a:lnSpc>
                  </a:pPr>
                  <a:r>
                    <a:rPr kumimoji="1" lang="en-US" altLang="zh-CN" sz="1200" dirty="0" smtClean="0"/>
                    <a:t>4</a:t>
                  </a:r>
                  <a:r>
                    <a:rPr kumimoji="1" lang="zh-CN" altLang="en-US" sz="1200" dirty="0" smtClean="0"/>
                    <a:t>、返回下发的状态报告</a:t>
                  </a:r>
                  <a:endParaRPr kumimoji="1" lang="zh-CN" altLang="en-US" sz="1200" dirty="0"/>
                </a:p>
              </p:txBody>
            </p:sp>
            <p:sp>
              <p:nvSpPr>
                <p:cNvPr id="49" name="矩形 48"/>
                <p:cNvSpPr/>
                <p:nvPr/>
              </p:nvSpPr>
              <p:spPr bwMode="ltGray">
                <a:xfrm>
                  <a:off x="3314153" y="4526878"/>
                  <a:ext cx="118826" cy="498952"/>
                </a:xfrm>
                <a:prstGeom prst="rect">
                  <a:avLst/>
                </a:prstGeom>
                <a:solidFill>
                  <a:schemeClr val="bg2">
                    <a:lumMod val="7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kumimoji="1" lang="zh-CN" altLang="en-US" dirty="0" err="1" smtClean="0"/>
                </a:p>
              </p:txBody>
            </p:sp>
            <p:cxnSp>
              <p:nvCxnSpPr>
                <p:cNvPr id="50" name="曲线连接符 49"/>
                <p:cNvCxnSpPr>
                  <a:stCxn id="49" idx="0"/>
                </p:cNvCxnSpPr>
                <p:nvPr/>
              </p:nvCxnSpPr>
              <p:spPr>
                <a:xfrm rot="16200000" flipH="1">
                  <a:off x="3106418" y="4794025"/>
                  <a:ext cx="535093" cy="798"/>
                </a:xfrm>
                <a:prstGeom prst="curvedConnector5">
                  <a:avLst>
                    <a:gd name="adj1" fmla="val -4212"/>
                    <a:gd name="adj2" fmla="val 36091855"/>
                    <a:gd name="adj3" fmla="val 9662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3739897" y="4844545"/>
                  <a:ext cx="1476048" cy="239170"/>
                </a:xfrm>
                <a:prstGeom prst="rect">
                  <a:avLst/>
                </a:prstGeom>
                <a:noFill/>
              </p:spPr>
              <p:txBody>
                <a:bodyPr wrap="square" lIns="0" tIns="0" rIns="0" bIns="0" rtlCol="0">
                  <a:noAutofit/>
                </a:bodyPr>
                <a:lstStyle/>
                <a:p>
                  <a:pPr>
                    <a:lnSpc>
                      <a:spcPct val="90000"/>
                    </a:lnSpc>
                  </a:pPr>
                  <a:r>
                    <a:rPr kumimoji="1" lang="en-US" altLang="zh-CN" sz="1200" dirty="0" smtClean="0">
                      <a:solidFill>
                        <a:srgbClr val="FF0000"/>
                      </a:solidFill>
                    </a:rPr>
                    <a:t>5</a:t>
                  </a:r>
                  <a:r>
                    <a:rPr kumimoji="1" lang="zh-CN" altLang="en-US" sz="1200" dirty="0" smtClean="0">
                      <a:solidFill>
                        <a:srgbClr val="FF0000"/>
                      </a:solidFill>
                    </a:rPr>
                    <a:t>、组装状态报告列表</a:t>
                  </a:r>
                  <a:endParaRPr kumimoji="1" lang="zh-CN" altLang="en-US" sz="1200" dirty="0">
                    <a:solidFill>
                      <a:srgbClr val="FF0000"/>
                    </a:solidFill>
                  </a:endParaRPr>
                </a:p>
              </p:txBody>
            </p:sp>
            <p:sp>
              <p:nvSpPr>
                <p:cNvPr id="61" name="文本框 60"/>
                <p:cNvSpPr txBox="1"/>
                <p:nvPr/>
              </p:nvSpPr>
              <p:spPr>
                <a:xfrm>
                  <a:off x="1494313" y="4508369"/>
                  <a:ext cx="1745803" cy="524859"/>
                </a:xfrm>
                <a:prstGeom prst="rect">
                  <a:avLst/>
                </a:prstGeom>
                <a:noFill/>
              </p:spPr>
              <p:txBody>
                <a:bodyPr wrap="square" lIns="0" tIns="0" rIns="0" bIns="0" rtlCol="0">
                  <a:noAutofit/>
                </a:bodyPr>
                <a:lstStyle/>
                <a:p>
                  <a:pPr>
                    <a:lnSpc>
                      <a:spcPct val="90000"/>
                    </a:lnSpc>
                  </a:pPr>
                  <a:r>
                    <a:rPr kumimoji="1" lang="en-US" altLang="zh-CN" sz="1200" dirty="0" smtClean="0"/>
                    <a:t>6</a:t>
                  </a:r>
                  <a:r>
                    <a:rPr lang="zh-CN" altLang="en-US" sz="1200" dirty="0" smtClean="0"/>
                    <a:t>、待所有需要群发的短信都下发完成，返回状态报告列表</a:t>
                  </a:r>
                  <a:endParaRPr kumimoji="1" lang="zh-CN" altLang="en-US" sz="1200" dirty="0"/>
                </a:p>
              </p:txBody>
            </p:sp>
            <p:sp>
              <p:nvSpPr>
                <p:cNvPr id="63" name="矩形 62"/>
                <p:cNvSpPr/>
                <p:nvPr/>
              </p:nvSpPr>
              <p:spPr bwMode="ltGray">
                <a:xfrm>
                  <a:off x="5391656" y="4098796"/>
                  <a:ext cx="148063" cy="378443"/>
                </a:xfrm>
                <a:prstGeom prst="rect">
                  <a:avLst/>
                </a:prstGeom>
                <a:solidFill>
                  <a:schemeClr val="bg2">
                    <a:lumMod val="7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kumimoji="1" lang="zh-CN" altLang="en-US" dirty="0" err="1" smtClean="0"/>
                </a:p>
              </p:txBody>
            </p:sp>
          </p:grpSp>
          <p:sp>
            <p:nvSpPr>
              <p:cNvPr id="81920" name="文本框 81919"/>
              <p:cNvSpPr txBox="1"/>
              <p:nvPr/>
            </p:nvSpPr>
            <p:spPr>
              <a:xfrm>
                <a:off x="2775862" y="2128247"/>
                <a:ext cx="1231106" cy="221599"/>
              </a:xfrm>
              <a:prstGeom prst="rect">
                <a:avLst/>
              </a:prstGeom>
              <a:solidFill>
                <a:srgbClr val="92D050"/>
              </a:solidFill>
              <a:ln>
                <a:solidFill>
                  <a:schemeClr val="tx1">
                    <a:lumMod val="50000"/>
                    <a:lumOff val="50000"/>
                  </a:schemeClr>
                </a:solidFill>
              </a:ln>
            </p:spPr>
            <p:txBody>
              <a:bodyPr wrap="none" lIns="0" tIns="0" rIns="0" bIns="0" rtlCol="0">
                <a:spAutoFit/>
              </a:bodyPr>
              <a:lstStyle/>
              <a:p>
                <a:pPr>
                  <a:lnSpc>
                    <a:spcPct val="90000"/>
                  </a:lnSpc>
                </a:pPr>
                <a:r>
                  <a:rPr kumimoji="1" lang="zh-CN" altLang="en-US" sz="1600" b="1" smtClean="0"/>
                  <a:t>原有群发流程</a:t>
                </a:r>
                <a:endParaRPr kumimoji="1" lang="zh-CN" altLang="en-US" sz="1600" b="1" dirty="0"/>
              </a:p>
            </p:txBody>
          </p:sp>
        </p:grpSp>
        <p:sp>
          <p:nvSpPr>
            <p:cNvPr id="81926" name="框架 81925"/>
            <p:cNvSpPr/>
            <p:nvPr/>
          </p:nvSpPr>
          <p:spPr bwMode="ltGray">
            <a:xfrm>
              <a:off x="850006" y="4299584"/>
              <a:ext cx="4325335" cy="1201020"/>
            </a:xfrm>
            <a:prstGeom prst="frame">
              <a:avLst>
                <a:gd name="adj1" fmla="val 0"/>
              </a:avLst>
            </a:prstGeom>
            <a:solidFill>
              <a:schemeClr val="accent1"/>
            </a:solid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kumimoji="1" lang="zh-CN" altLang="en-US" dirty="0" err="1" smtClean="0">
                <a:solidFill>
                  <a:schemeClr val="tx1"/>
                </a:solidFill>
              </a:endParaRPr>
            </a:p>
          </p:txBody>
        </p:sp>
        <p:sp>
          <p:nvSpPr>
            <p:cNvPr id="81927" name="文本框 81926"/>
            <p:cNvSpPr txBox="1"/>
            <p:nvPr/>
          </p:nvSpPr>
          <p:spPr>
            <a:xfrm>
              <a:off x="1621185" y="5229023"/>
              <a:ext cx="1484724" cy="245374"/>
            </a:xfrm>
            <a:prstGeom prst="rect">
              <a:avLst/>
            </a:prstGeom>
            <a:solidFill>
              <a:schemeClr val="accent3">
                <a:lumMod val="75000"/>
              </a:schemeClr>
            </a:solidFill>
            <a:ln>
              <a:solidFill>
                <a:schemeClr val="tx2">
                  <a:lumMod val="50000"/>
                </a:schemeClr>
              </a:solidFill>
            </a:ln>
          </p:spPr>
          <p:txBody>
            <a:bodyPr wrap="none" lIns="0" tIns="0" rIns="0" bIns="0" rtlCol="0" anchor="ctr" anchorCtr="1">
              <a:noAutofit/>
            </a:bodyPr>
            <a:lstStyle/>
            <a:p>
              <a:pPr>
                <a:lnSpc>
                  <a:spcPct val="90000"/>
                </a:lnSpc>
              </a:pPr>
              <a:r>
                <a:rPr kumimoji="1" lang="zh-CN" altLang="en-US" sz="1400" b="1" dirty="0" smtClean="0"/>
                <a:t>群发同步等待流程</a:t>
              </a:r>
              <a:endParaRPr kumimoji="1" lang="zh-CN" altLang="en-US" sz="1400" b="1" dirty="0"/>
            </a:p>
          </p:txBody>
        </p:sp>
      </p:grpSp>
      <p:grpSp>
        <p:nvGrpSpPr>
          <p:cNvPr id="81931" name="组 81930"/>
          <p:cNvGrpSpPr/>
          <p:nvPr/>
        </p:nvGrpSpPr>
        <p:grpSpPr>
          <a:xfrm>
            <a:off x="6413501" y="2023681"/>
            <a:ext cx="5519982" cy="3788722"/>
            <a:chOff x="6413501" y="2023681"/>
            <a:chExt cx="5519982" cy="3788722"/>
          </a:xfrm>
        </p:grpSpPr>
        <p:grpSp>
          <p:nvGrpSpPr>
            <p:cNvPr id="69" name="组 68"/>
            <p:cNvGrpSpPr/>
            <p:nvPr/>
          </p:nvGrpSpPr>
          <p:grpSpPr>
            <a:xfrm>
              <a:off x="6413501" y="2023681"/>
              <a:ext cx="5519982" cy="3788722"/>
              <a:chOff x="631825" y="2115048"/>
              <a:chExt cx="5519982" cy="3788722"/>
            </a:xfrm>
          </p:grpSpPr>
          <p:grpSp>
            <p:nvGrpSpPr>
              <p:cNvPr id="70" name="组 69"/>
              <p:cNvGrpSpPr/>
              <p:nvPr/>
            </p:nvGrpSpPr>
            <p:grpSpPr>
              <a:xfrm>
                <a:off x="631825" y="2464784"/>
                <a:ext cx="5519982" cy="3438986"/>
                <a:chOff x="631825" y="2310235"/>
                <a:chExt cx="5519982" cy="3438986"/>
              </a:xfrm>
            </p:grpSpPr>
            <p:sp>
              <p:nvSpPr>
                <p:cNvPr id="72" name="矩形 71"/>
                <p:cNvSpPr/>
                <p:nvPr/>
              </p:nvSpPr>
              <p:spPr bwMode="ltGray">
                <a:xfrm>
                  <a:off x="631825" y="2310236"/>
                  <a:ext cx="1454552" cy="394983"/>
                </a:xfrm>
                <a:prstGeom prst="rect">
                  <a:avLst/>
                </a:prstGeom>
                <a:solidFill>
                  <a:srgbClr val="0070C0"/>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90000"/>
                    </a:lnSpc>
                  </a:pPr>
                  <a:r>
                    <a:rPr kumimoji="1" lang="en-US" altLang="zh-CN" sz="1200" dirty="0" smtClean="0"/>
                    <a:t>SP</a:t>
                  </a:r>
                  <a:r>
                    <a:rPr kumimoji="1" lang="zh-CN" altLang="en-US" sz="1200" dirty="0" smtClean="0"/>
                    <a:t>（内容提供商）</a:t>
                  </a:r>
                </a:p>
              </p:txBody>
            </p:sp>
            <p:sp>
              <p:nvSpPr>
                <p:cNvPr id="73" name="矩形 72"/>
                <p:cNvSpPr/>
                <p:nvPr/>
              </p:nvSpPr>
              <p:spPr bwMode="ltGray">
                <a:xfrm>
                  <a:off x="2664540" y="2310235"/>
                  <a:ext cx="1454552" cy="394983"/>
                </a:xfrm>
                <a:prstGeom prst="rect">
                  <a:avLst/>
                </a:prstGeom>
                <a:solidFill>
                  <a:schemeClr val="accent3">
                    <a:lumMod val="7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90000"/>
                    </a:lnSpc>
                  </a:pPr>
                  <a:r>
                    <a:rPr kumimoji="1" lang="en-US" altLang="zh-CN" sz="1200" dirty="0" smtClean="0"/>
                    <a:t>SAG</a:t>
                  </a:r>
                  <a:r>
                    <a:rPr kumimoji="1" lang="zh-CN" altLang="en-US" sz="1200" dirty="0" smtClean="0"/>
                    <a:t>（业务网关）</a:t>
                  </a:r>
                </a:p>
              </p:txBody>
            </p:sp>
            <p:sp>
              <p:nvSpPr>
                <p:cNvPr id="74" name="矩形 73"/>
                <p:cNvSpPr/>
                <p:nvPr/>
              </p:nvSpPr>
              <p:spPr bwMode="ltGray">
                <a:xfrm>
                  <a:off x="4697255" y="2315152"/>
                  <a:ext cx="1454552" cy="394983"/>
                </a:xfrm>
                <a:prstGeom prst="rect">
                  <a:avLst/>
                </a:prstGeom>
                <a:solidFill>
                  <a:schemeClr val="accent4">
                    <a:lumMod val="7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90000"/>
                    </a:lnSpc>
                  </a:pPr>
                  <a:r>
                    <a:rPr kumimoji="1" lang="zh-CN" altLang="en-US" sz="1200" dirty="0" smtClean="0"/>
                    <a:t>短信中心</a:t>
                  </a:r>
                </a:p>
              </p:txBody>
            </p:sp>
            <p:cxnSp>
              <p:nvCxnSpPr>
                <p:cNvPr id="75" name="直线连接符 74"/>
                <p:cNvCxnSpPr>
                  <a:stCxn id="72" idx="2"/>
                </p:cNvCxnSpPr>
                <p:nvPr/>
              </p:nvCxnSpPr>
              <p:spPr>
                <a:xfrm>
                  <a:off x="1359101" y="2705219"/>
                  <a:ext cx="3725" cy="30440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线连接符 75"/>
                <p:cNvCxnSpPr/>
                <p:nvPr/>
              </p:nvCxnSpPr>
              <p:spPr>
                <a:xfrm>
                  <a:off x="3391415" y="2655792"/>
                  <a:ext cx="0" cy="30934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线连接符 76"/>
                <p:cNvCxnSpPr/>
                <p:nvPr/>
              </p:nvCxnSpPr>
              <p:spPr>
                <a:xfrm>
                  <a:off x="5465693" y="2705219"/>
                  <a:ext cx="10290" cy="30440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线箭头连接符 77"/>
                <p:cNvCxnSpPr/>
                <p:nvPr/>
              </p:nvCxnSpPr>
              <p:spPr>
                <a:xfrm>
                  <a:off x="1359101" y="3155324"/>
                  <a:ext cx="2032715" cy="73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线箭头连接符 78"/>
                <p:cNvCxnSpPr/>
                <p:nvPr/>
              </p:nvCxnSpPr>
              <p:spPr>
                <a:xfrm>
                  <a:off x="3391816" y="4069374"/>
                  <a:ext cx="2073877" cy="73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线箭头连接符 79"/>
                <p:cNvCxnSpPr/>
                <p:nvPr/>
              </p:nvCxnSpPr>
              <p:spPr>
                <a:xfrm flipH="1">
                  <a:off x="1359101" y="5040944"/>
                  <a:ext cx="2032715" cy="73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线箭头连接符 80"/>
                <p:cNvCxnSpPr/>
                <p:nvPr/>
              </p:nvCxnSpPr>
              <p:spPr>
                <a:xfrm flipH="1">
                  <a:off x="3391415" y="4497184"/>
                  <a:ext cx="2053296" cy="111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1391175" y="2858022"/>
                  <a:ext cx="2000640" cy="914400"/>
                </a:xfrm>
                <a:prstGeom prst="rect">
                  <a:avLst/>
                </a:prstGeom>
                <a:noFill/>
              </p:spPr>
              <p:txBody>
                <a:bodyPr wrap="square" lIns="0" tIns="0" rIns="0" bIns="0" rtlCol="0">
                  <a:noAutofit/>
                </a:bodyPr>
                <a:lstStyle/>
                <a:p>
                  <a:pPr>
                    <a:lnSpc>
                      <a:spcPct val="90000"/>
                    </a:lnSpc>
                  </a:pPr>
                  <a:r>
                    <a:rPr kumimoji="1" lang="en-US" altLang="zh-CN" sz="1200" dirty="0" smtClean="0"/>
                    <a:t>1</a:t>
                  </a:r>
                  <a:r>
                    <a:rPr kumimoji="1" lang="zh-CN" altLang="en-US" sz="1200" dirty="0" smtClean="0"/>
                    <a:t>、短信群发，</a:t>
                  </a:r>
                  <a:r>
                    <a:rPr kumimoji="1" lang="en-US" altLang="zh-CN" sz="1200" dirty="0" smtClean="0"/>
                    <a:t>1</a:t>
                  </a:r>
                  <a:r>
                    <a:rPr kumimoji="1" lang="zh-CN" altLang="en-US" sz="1200" dirty="0" smtClean="0"/>
                    <a:t>个请求消息，携带一组手机号码</a:t>
                  </a:r>
                  <a:endParaRPr kumimoji="1" lang="zh-CN" altLang="en-US" sz="1200" dirty="0"/>
                </a:p>
              </p:txBody>
            </p:sp>
            <p:sp>
              <p:nvSpPr>
                <p:cNvPr id="83" name="文本框 82"/>
                <p:cNvSpPr txBox="1"/>
                <p:nvPr/>
              </p:nvSpPr>
              <p:spPr>
                <a:xfrm>
                  <a:off x="3848893" y="3249227"/>
                  <a:ext cx="1616800" cy="914400"/>
                </a:xfrm>
                <a:prstGeom prst="rect">
                  <a:avLst/>
                </a:prstGeom>
                <a:noFill/>
              </p:spPr>
              <p:txBody>
                <a:bodyPr wrap="square" lIns="0" tIns="0" rIns="0" bIns="0" rtlCol="0">
                  <a:noAutofit/>
                </a:bodyPr>
                <a:lstStyle/>
                <a:p>
                  <a:pPr>
                    <a:lnSpc>
                      <a:spcPct val="90000"/>
                    </a:lnSpc>
                  </a:pPr>
                  <a:r>
                    <a:rPr kumimoji="1" lang="en-US" altLang="zh-CN" sz="1200" dirty="0" smtClean="0"/>
                    <a:t>2</a:t>
                  </a:r>
                  <a:r>
                    <a:rPr kumimoji="1" lang="zh-CN" altLang="en-US" sz="1200" dirty="0" smtClean="0"/>
                    <a:t>、群发拆分，将</a:t>
                  </a:r>
                  <a:r>
                    <a:rPr kumimoji="1" lang="en-US" altLang="zh-CN" sz="1200" dirty="0" smtClean="0"/>
                    <a:t>1</a:t>
                  </a:r>
                  <a:r>
                    <a:rPr kumimoji="1" lang="zh-CN" altLang="en-US" sz="1200" dirty="0" smtClean="0"/>
                    <a:t>个短信请求消息拆分成多条内容相同的群发短信</a:t>
                  </a:r>
                  <a:endParaRPr kumimoji="1" lang="zh-CN" altLang="en-US" sz="1200" dirty="0"/>
                </a:p>
              </p:txBody>
            </p:sp>
            <p:sp>
              <p:nvSpPr>
                <p:cNvPr id="84" name="矩形 83"/>
                <p:cNvSpPr/>
                <p:nvPr/>
              </p:nvSpPr>
              <p:spPr bwMode="ltGray">
                <a:xfrm>
                  <a:off x="3305456" y="3188093"/>
                  <a:ext cx="159218" cy="609700"/>
                </a:xfrm>
                <a:prstGeom prst="rect">
                  <a:avLst/>
                </a:prstGeom>
                <a:solidFill>
                  <a:schemeClr val="bg2">
                    <a:lumMod val="7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kumimoji="1" lang="zh-CN" altLang="en-US" dirty="0" err="1" smtClean="0"/>
                </a:p>
              </p:txBody>
            </p:sp>
            <p:cxnSp>
              <p:nvCxnSpPr>
                <p:cNvPr id="85" name="曲线连接符 84"/>
                <p:cNvCxnSpPr/>
                <p:nvPr/>
              </p:nvCxnSpPr>
              <p:spPr>
                <a:xfrm rot="16200000" flipH="1">
                  <a:off x="3080215" y="3492943"/>
                  <a:ext cx="609700" cy="12700"/>
                </a:xfrm>
                <a:prstGeom prst="curvedConnector5">
                  <a:avLst>
                    <a:gd name="adj1" fmla="val -7921"/>
                    <a:gd name="adj2" fmla="val 2933882"/>
                    <a:gd name="adj3" fmla="val 10158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文本框 85"/>
                <p:cNvSpPr txBox="1"/>
                <p:nvPr/>
              </p:nvSpPr>
              <p:spPr>
                <a:xfrm>
                  <a:off x="3478942" y="3897734"/>
                  <a:ext cx="1997041" cy="171640"/>
                </a:xfrm>
                <a:prstGeom prst="rect">
                  <a:avLst/>
                </a:prstGeom>
                <a:noFill/>
              </p:spPr>
              <p:txBody>
                <a:bodyPr wrap="square" lIns="0" tIns="0" rIns="0" bIns="0" rtlCol="0">
                  <a:noAutofit/>
                </a:bodyPr>
                <a:lstStyle/>
                <a:p>
                  <a:pPr>
                    <a:lnSpc>
                      <a:spcPct val="90000"/>
                    </a:lnSpc>
                  </a:pPr>
                  <a:r>
                    <a:rPr kumimoji="1" lang="en-US" altLang="zh-CN" sz="1200" dirty="0" smtClean="0"/>
                    <a:t>3</a:t>
                  </a:r>
                  <a:r>
                    <a:rPr kumimoji="1" lang="zh-CN" altLang="en-US" sz="1200" dirty="0" smtClean="0"/>
                    <a:t>、循环下发短信到短信中心</a:t>
                  </a:r>
                  <a:endParaRPr kumimoji="1" lang="zh-CN" altLang="en-US" sz="1200" dirty="0"/>
                </a:p>
              </p:txBody>
            </p:sp>
            <p:sp>
              <p:nvSpPr>
                <p:cNvPr id="87" name="文本框 86"/>
                <p:cNvSpPr txBox="1"/>
                <p:nvPr/>
              </p:nvSpPr>
              <p:spPr>
                <a:xfrm>
                  <a:off x="3467047" y="4294467"/>
                  <a:ext cx="1997041" cy="182772"/>
                </a:xfrm>
                <a:prstGeom prst="rect">
                  <a:avLst/>
                </a:prstGeom>
                <a:noFill/>
              </p:spPr>
              <p:txBody>
                <a:bodyPr wrap="square" lIns="0" tIns="0" rIns="0" bIns="0" rtlCol="0">
                  <a:noAutofit/>
                </a:bodyPr>
                <a:lstStyle/>
                <a:p>
                  <a:pPr>
                    <a:lnSpc>
                      <a:spcPct val="90000"/>
                    </a:lnSpc>
                  </a:pPr>
                  <a:r>
                    <a:rPr kumimoji="1" lang="en-US" altLang="zh-CN" sz="1200" dirty="0" smtClean="0"/>
                    <a:t>4</a:t>
                  </a:r>
                  <a:r>
                    <a:rPr kumimoji="1" lang="zh-CN" altLang="en-US" sz="1200" dirty="0" smtClean="0"/>
                    <a:t>、返回下发的状态报告</a:t>
                  </a:r>
                  <a:endParaRPr kumimoji="1" lang="zh-CN" altLang="en-US" sz="1200" dirty="0"/>
                </a:p>
              </p:txBody>
            </p:sp>
            <p:sp>
              <p:nvSpPr>
                <p:cNvPr id="88" name="矩形 87"/>
                <p:cNvSpPr/>
                <p:nvPr/>
              </p:nvSpPr>
              <p:spPr bwMode="ltGray">
                <a:xfrm>
                  <a:off x="3314153" y="4526878"/>
                  <a:ext cx="118826" cy="498952"/>
                </a:xfrm>
                <a:prstGeom prst="rect">
                  <a:avLst/>
                </a:prstGeom>
                <a:solidFill>
                  <a:schemeClr val="bg2">
                    <a:lumMod val="7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kumimoji="1" lang="zh-CN" altLang="en-US" dirty="0" err="1" smtClean="0"/>
                </a:p>
              </p:txBody>
            </p:sp>
            <p:sp>
              <p:nvSpPr>
                <p:cNvPr id="91" name="文本框 90"/>
                <p:cNvSpPr txBox="1"/>
                <p:nvPr/>
              </p:nvSpPr>
              <p:spPr>
                <a:xfrm>
                  <a:off x="1504219" y="5125785"/>
                  <a:ext cx="1745803" cy="524859"/>
                </a:xfrm>
                <a:prstGeom prst="rect">
                  <a:avLst/>
                </a:prstGeom>
                <a:noFill/>
              </p:spPr>
              <p:txBody>
                <a:bodyPr wrap="square" lIns="0" tIns="0" rIns="0" bIns="0" rtlCol="0">
                  <a:noAutofit/>
                </a:bodyPr>
                <a:lstStyle/>
                <a:p>
                  <a:pPr>
                    <a:lnSpc>
                      <a:spcPct val="90000"/>
                    </a:lnSpc>
                  </a:pPr>
                  <a:r>
                    <a:rPr kumimoji="1" lang="en-US" altLang="zh-CN" sz="1200" dirty="0" smtClean="0"/>
                    <a:t>6</a:t>
                  </a:r>
                  <a:r>
                    <a:rPr lang="zh-CN" altLang="en-US" sz="1200" dirty="0" smtClean="0"/>
                    <a:t>、返回某个用户短信下发的状态报告，直到 </a:t>
                  </a:r>
                  <a:r>
                    <a:rPr lang="en-US" altLang="zh-CN" sz="1200" dirty="0" smtClean="0"/>
                    <a:t>N</a:t>
                  </a:r>
                  <a:r>
                    <a:rPr lang="zh-CN" altLang="en-US" sz="1200" dirty="0" smtClean="0"/>
                    <a:t> 个响应全部发送完成</a:t>
                  </a:r>
                  <a:endParaRPr kumimoji="1" lang="zh-CN" altLang="en-US" sz="1200" dirty="0"/>
                </a:p>
              </p:txBody>
            </p:sp>
            <p:sp>
              <p:nvSpPr>
                <p:cNvPr id="92" name="矩形 91"/>
                <p:cNvSpPr/>
                <p:nvPr/>
              </p:nvSpPr>
              <p:spPr bwMode="ltGray">
                <a:xfrm>
                  <a:off x="5391656" y="4098796"/>
                  <a:ext cx="148063" cy="378443"/>
                </a:xfrm>
                <a:prstGeom prst="rect">
                  <a:avLst/>
                </a:prstGeom>
                <a:solidFill>
                  <a:schemeClr val="bg2">
                    <a:lumMod val="7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kumimoji="1" lang="zh-CN" altLang="en-US" dirty="0" err="1" smtClean="0"/>
                </a:p>
              </p:txBody>
            </p:sp>
          </p:grpSp>
          <p:sp>
            <p:nvSpPr>
              <p:cNvPr id="71" name="文本框 70"/>
              <p:cNvSpPr txBox="1"/>
              <p:nvPr/>
            </p:nvSpPr>
            <p:spPr>
              <a:xfrm>
                <a:off x="1648188" y="2115048"/>
                <a:ext cx="3450753" cy="221599"/>
              </a:xfrm>
              <a:prstGeom prst="rect">
                <a:avLst/>
              </a:prstGeom>
              <a:solidFill>
                <a:srgbClr val="92D050"/>
              </a:solidFill>
              <a:ln>
                <a:solidFill>
                  <a:schemeClr val="tx1">
                    <a:lumMod val="50000"/>
                    <a:lumOff val="50000"/>
                  </a:schemeClr>
                </a:solidFill>
              </a:ln>
            </p:spPr>
            <p:txBody>
              <a:bodyPr wrap="none" lIns="0" tIns="0" rIns="0" bIns="0" rtlCol="0">
                <a:spAutoFit/>
              </a:bodyPr>
              <a:lstStyle/>
              <a:p>
                <a:pPr>
                  <a:lnSpc>
                    <a:spcPct val="90000"/>
                  </a:lnSpc>
                </a:pPr>
                <a:r>
                  <a:rPr kumimoji="1" lang="zh-CN" altLang="en-US" sz="1600" b="1" dirty="0" smtClean="0"/>
                  <a:t> </a:t>
                </a:r>
                <a:r>
                  <a:rPr kumimoji="1" lang="en-US" altLang="zh-CN" sz="1600" b="1" dirty="0" err="1" smtClean="0"/>
                  <a:t>gRPC</a:t>
                </a:r>
                <a:r>
                  <a:rPr kumimoji="1" lang="zh-CN" altLang="en-US" sz="1600" b="1" dirty="0" smtClean="0"/>
                  <a:t> 服务端 </a:t>
                </a:r>
                <a:r>
                  <a:rPr kumimoji="1" lang="en-US" altLang="zh-CN" sz="1600" b="1" dirty="0" smtClean="0"/>
                  <a:t>streaming</a:t>
                </a:r>
                <a:r>
                  <a:rPr kumimoji="1" lang="zh-CN" altLang="en-US" sz="1600" b="1" dirty="0" smtClean="0"/>
                  <a:t> 模式流程优化</a:t>
                </a:r>
                <a:endParaRPr kumimoji="1" lang="zh-CN" altLang="en-US" sz="1600" b="1" dirty="0"/>
              </a:p>
            </p:txBody>
          </p:sp>
        </p:grpSp>
        <p:cxnSp>
          <p:nvCxnSpPr>
            <p:cNvPr id="94" name="直线箭头连接符 93"/>
            <p:cNvCxnSpPr/>
            <p:nvPr/>
          </p:nvCxnSpPr>
          <p:spPr>
            <a:xfrm flipH="1">
              <a:off x="7113166" y="4856977"/>
              <a:ext cx="2032715" cy="73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7236035" y="4499964"/>
              <a:ext cx="1745803" cy="524859"/>
            </a:xfrm>
            <a:prstGeom prst="rect">
              <a:avLst/>
            </a:prstGeom>
            <a:noFill/>
          </p:spPr>
          <p:txBody>
            <a:bodyPr wrap="square" lIns="0" tIns="0" rIns="0" bIns="0" rtlCol="0">
              <a:noAutofit/>
            </a:bodyPr>
            <a:lstStyle/>
            <a:p>
              <a:pPr>
                <a:lnSpc>
                  <a:spcPct val="90000"/>
                </a:lnSpc>
              </a:pPr>
              <a:r>
                <a:rPr kumimoji="1" lang="en-US" altLang="zh-CN" sz="1200" dirty="0" smtClean="0"/>
                <a:t>5</a:t>
              </a:r>
              <a:r>
                <a:rPr kumimoji="1" lang="zh-CN" altLang="en-US" sz="1200" dirty="0" smtClean="0"/>
                <a:t>、返回某个短信下发的状态报告</a:t>
              </a:r>
              <a:endParaRPr kumimoji="1" lang="zh-CN" altLang="en-US" sz="1200" dirty="0"/>
            </a:p>
          </p:txBody>
        </p:sp>
        <p:sp>
          <p:nvSpPr>
            <p:cNvPr id="98" name="框架 97"/>
            <p:cNvSpPr/>
            <p:nvPr/>
          </p:nvSpPr>
          <p:spPr bwMode="ltGray">
            <a:xfrm>
              <a:off x="6626975" y="4299584"/>
              <a:ext cx="4472332" cy="1440044"/>
            </a:xfrm>
            <a:prstGeom prst="frame">
              <a:avLst>
                <a:gd name="adj1" fmla="val 0"/>
              </a:avLst>
            </a:prstGeom>
            <a:solidFill>
              <a:schemeClr val="accent1"/>
            </a:solid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kumimoji="1" lang="zh-CN" altLang="en-US" dirty="0" err="1" smtClean="0">
                <a:solidFill>
                  <a:schemeClr val="tx1"/>
                </a:solidFill>
              </a:endParaRPr>
            </a:p>
          </p:txBody>
        </p:sp>
        <p:sp>
          <p:nvSpPr>
            <p:cNvPr id="99" name="文本框 98"/>
            <p:cNvSpPr txBox="1"/>
            <p:nvPr/>
          </p:nvSpPr>
          <p:spPr>
            <a:xfrm>
              <a:off x="9334163" y="4978270"/>
              <a:ext cx="1517276" cy="626687"/>
            </a:xfrm>
            <a:prstGeom prst="rect">
              <a:avLst/>
            </a:prstGeom>
            <a:solidFill>
              <a:schemeClr val="accent3">
                <a:lumMod val="75000"/>
              </a:schemeClr>
            </a:solidFill>
            <a:ln>
              <a:solidFill>
                <a:schemeClr val="tx2">
                  <a:lumMod val="50000"/>
                </a:schemeClr>
              </a:solidFill>
            </a:ln>
          </p:spPr>
          <p:txBody>
            <a:bodyPr wrap="square" lIns="0" tIns="0" rIns="0" bIns="0" rtlCol="0" anchor="ctr" anchorCtr="1">
              <a:noAutofit/>
            </a:bodyPr>
            <a:lstStyle/>
            <a:p>
              <a:pPr>
                <a:lnSpc>
                  <a:spcPct val="90000"/>
                </a:lnSpc>
              </a:pPr>
              <a:r>
                <a:rPr kumimoji="1" lang="zh-CN" altLang="en-US" sz="1400" b="1" dirty="0" smtClean="0"/>
                <a:t>每个用户的短信下发是独立的，</a:t>
              </a:r>
              <a:r>
                <a:rPr kumimoji="1" lang="zh-CN" altLang="en-US" sz="1400" b="1" smtClean="0"/>
                <a:t>不互相等待</a:t>
              </a:r>
              <a:endParaRPr kumimoji="1" lang="zh-CN" altLang="en-US" sz="1400" b="1" dirty="0"/>
            </a:p>
          </p:txBody>
        </p:sp>
      </p:grpSp>
      <p:cxnSp>
        <p:nvCxnSpPr>
          <p:cNvPr id="81934" name="直线连接符 81933"/>
          <p:cNvCxnSpPr/>
          <p:nvPr/>
        </p:nvCxnSpPr>
        <p:spPr>
          <a:xfrm flipH="1">
            <a:off x="6207618" y="1976438"/>
            <a:ext cx="14033" cy="4784970"/>
          </a:xfrm>
          <a:prstGeom prst="line">
            <a:avLst/>
          </a:prstGeom>
          <a:ln w="47625" cmpd="sng">
            <a:solidFill>
              <a:schemeClr val="tx2">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3601882"/>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
          <p:cNvSpPr>
            <a:spLocks noGrp="1"/>
          </p:cNvSpPr>
          <p:nvPr>
            <p:ph type="title"/>
          </p:nvPr>
        </p:nvSpPr>
        <p:spPr>
          <a:xfrm>
            <a:off x="631825" y="541338"/>
            <a:ext cx="10966450" cy="852487"/>
          </a:xfrm>
        </p:spPr>
        <p:txBody>
          <a:bodyPr/>
          <a:lstStyle/>
          <a:p>
            <a:r>
              <a:rPr kumimoji="0" lang="en-US" altLang="zh-CN" sz="2400" dirty="0" smtClean="0">
                <a:latin typeface="Microsoft YaHei" charset="-122"/>
                <a:ea typeface="Microsoft YaHei" charset="-122"/>
                <a:cs typeface="HP Simplified" charset="0"/>
              </a:rPr>
              <a:t>Steaming</a:t>
            </a:r>
            <a:r>
              <a:rPr kumimoji="0" lang="zh-CN" altLang="en-US" sz="2400" dirty="0" smtClean="0">
                <a:latin typeface="Microsoft YaHei" charset="-122"/>
                <a:ea typeface="Microsoft YaHei" charset="-122"/>
                <a:cs typeface="HP Simplified" charset="0"/>
              </a:rPr>
              <a:t> 模式服务调用</a:t>
            </a:r>
            <a:endParaRPr lang="zh-CN" altLang="en-US" dirty="0">
              <a:ea typeface="Microsoft YaHei" charset="-122"/>
              <a:cs typeface="HP Simplified" charset="0"/>
            </a:endParaRPr>
          </a:p>
        </p:txBody>
      </p:sp>
      <p:sp>
        <p:nvSpPr>
          <p:cNvPr id="81922" name="文本框 14"/>
          <p:cNvSpPr txBox="1">
            <a:spLocks noChangeArrowheads="1"/>
          </p:cNvSpPr>
          <p:nvPr/>
        </p:nvSpPr>
        <p:spPr bwMode="auto">
          <a:xfrm>
            <a:off x="3065463" y="151923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nSpc>
                <a:spcPct val="90000"/>
              </a:lnSpc>
            </a:pPr>
            <a:endParaRPr lang="zh-CN" altLang="en-US"/>
          </a:p>
        </p:txBody>
      </p:sp>
      <p:sp>
        <p:nvSpPr>
          <p:cNvPr id="81923" name="文本框 1"/>
          <p:cNvSpPr txBox="1">
            <a:spLocks noChangeArrowheads="1"/>
          </p:cNvSpPr>
          <p:nvPr/>
        </p:nvSpPr>
        <p:spPr bwMode="auto">
          <a:xfrm>
            <a:off x="6629400" y="64992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nSpc>
                <a:spcPct val="90000"/>
              </a:lnSpc>
            </a:pPr>
            <a:endParaRPr lang="zh-CN" altLang="en-US"/>
          </a:p>
        </p:txBody>
      </p:sp>
      <p:sp>
        <p:nvSpPr>
          <p:cNvPr id="3" name="矩形 2"/>
          <p:cNvSpPr/>
          <p:nvPr/>
        </p:nvSpPr>
        <p:spPr>
          <a:xfrm>
            <a:off x="631825" y="1393825"/>
            <a:ext cx="10966450" cy="1154162"/>
          </a:xfrm>
          <a:prstGeom prst="rect">
            <a:avLst/>
          </a:prstGeom>
        </p:spPr>
        <p:txBody>
          <a:bodyPr>
            <a:spAutoFit/>
          </a:bodyPr>
          <a:lstStyle/>
          <a:p>
            <a:pPr>
              <a:lnSpc>
                <a:spcPct val="150000"/>
              </a:lnSpc>
            </a:pPr>
            <a:r>
              <a:rPr lang="zh-CN" altLang="en-US" sz="1800" b="1" dirty="0" smtClean="0">
                <a:solidFill>
                  <a:srgbClr val="4F4F4F"/>
                </a:solidFill>
                <a:latin typeface="Microsoft YaHei" charset="-122"/>
                <a:ea typeface="Microsoft YaHei" charset="-122"/>
              </a:rPr>
              <a:t>双向 </a:t>
            </a:r>
            <a:r>
              <a:rPr lang="en-US" altLang="zh-CN" sz="1800" b="1" dirty="0" smtClean="0">
                <a:solidFill>
                  <a:srgbClr val="4F4F4F"/>
                </a:solidFill>
                <a:latin typeface="Microsoft YaHei" charset="-122"/>
                <a:ea typeface="Microsoft YaHei" charset="-122"/>
              </a:rPr>
              <a:t>streaming</a:t>
            </a:r>
          </a:p>
          <a:p>
            <a:pPr>
              <a:lnSpc>
                <a:spcPct val="150000"/>
              </a:lnSpc>
            </a:pPr>
            <a:r>
              <a:rPr lang="zh-CN" altLang="en-US" sz="1400" dirty="0" smtClean="0">
                <a:solidFill>
                  <a:srgbClr val="4F4F4F"/>
                </a:solidFill>
                <a:latin typeface="Microsoft YaHei" charset="-122"/>
                <a:ea typeface="Microsoft YaHei" charset="-122"/>
              </a:rPr>
              <a:t>客户端发送 </a:t>
            </a:r>
            <a:r>
              <a:rPr lang="en-US" altLang="zh-CN" sz="1400" dirty="0" smtClean="0">
                <a:solidFill>
                  <a:srgbClr val="4F4F4F"/>
                </a:solidFill>
                <a:latin typeface="Microsoft YaHei" charset="-122"/>
                <a:ea typeface="Microsoft YaHei" charset="-122"/>
              </a:rPr>
              <a:t>N</a:t>
            </a:r>
            <a:r>
              <a:rPr lang="zh-CN" altLang="en-US" sz="1400" dirty="0">
                <a:solidFill>
                  <a:srgbClr val="4F4F4F"/>
                </a:solidFill>
                <a:latin typeface="Microsoft YaHei" charset="-122"/>
                <a:ea typeface="Microsoft YaHei" charset="-122"/>
              </a:rPr>
              <a:t> </a:t>
            </a:r>
            <a:r>
              <a:rPr lang="zh-CN" altLang="en-US" sz="1400" dirty="0" smtClean="0">
                <a:solidFill>
                  <a:srgbClr val="4F4F4F"/>
                </a:solidFill>
                <a:latin typeface="Microsoft YaHei" charset="-122"/>
                <a:ea typeface="Microsoft YaHei" charset="-122"/>
              </a:rPr>
              <a:t>个请求，服务端返回 </a:t>
            </a:r>
            <a:r>
              <a:rPr lang="en-US" altLang="zh-CN" sz="1400" dirty="0" smtClean="0">
                <a:solidFill>
                  <a:srgbClr val="4F4F4F"/>
                </a:solidFill>
                <a:latin typeface="Microsoft YaHei" charset="-122"/>
                <a:ea typeface="Microsoft YaHei" charset="-122"/>
              </a:rPr>
              <a:t>N</a:t>
            </a:r>
            <a:r>
              <a:rPr lang="zh-CN" altLang="en-US" sz="1400" dirty="0" smtClean="0">
                <a:solidFill>
                  <a:srgbClr val="4F4F4F"/>
                </a:solidFill>
                <a:latin typeface="Microsoft YaHei" charset="-122"/>
                <a:ea typeface="Microsoft YaHei" charset="-122"/>
              </a:rPr>
              <a:t> 个或者 </a:t>
            </a:r>
            <a:r>
              <a:rPr lang="en-US" altLang="zh-CN" sz="1400" dirty="0" smtClean="0">
                <a:solidFill>
                  <a:srgbClr val="4F4F4F"/>
                </a:solidFill>
                <a:latin typeface="Microsoft YaHei" charset="-122"/>
                <a:ea typeface="Microsoft YaHei" charset="-122"/>
              </a:rPr>
              <a:t>M</a:t>
            </a:r>
            <a:r>
              <a:rPr lang="zh-CN" altLang="en-US" sz="1400" dirty="0" smtClean="0">
                <a:solidFill>
                  <a:srgbClr val="4F4F4F"/>
                </a:solidFill>
                <a:latin typeface="Microsoft YaHei" charset="-122"/>
                <a:ea typeface="Microsoft YaHei" charset="-122"/>
              </a:rPr>
              <a:t> 个响应。该特性充分利用了 </a:t>
            </a:r>
            <a:r>
              <a:rPr lang="en-US" altLang="zh-CN" sz="1400" dirty="0" smtClean="0">
                <a:solidFill>
                  <a:srgbClr val="4F4F4F"/>
                </a:solidFill>
                <a:latin typeface="Microsoft YaHei" charset="-122"/>
                <a:ea typeface="Microsoft YaHei" charset="-122"/>
              </a:rPr>
              <a:t>HTTP/2.0</a:t>
            </a:r>
            <a:r>
              <a:rPr lang="zh-CN" altLang="en-US" sz="1400" dirty="0" smtClean="0">
                <a:solidFill>
                  <a:srgbClr val="4F4F4F"/>
                </a:solidFill>
                <a:latin typeface="Microsoft YaHei" charset="-122"/>
                <a:ea typeface="Microsoft YaHei" charset="-122"/>
              </a:rPr>
              <a:t>的多路复用功能，在某个时刻，</a:t>
            </a:r>
            <a:r>
              <a:rPr lang="en-US" altLang="zh-CN" sz="1400" dirty="0" smtClean="0">
                <a:solidFill>
                  <a:srgbClr val="4F4F4F"/>
                </a:solidFill>
                <a:latin typeface="Microsoft YaHei" charset="-122"/>
                <a:ea typeface="Microsoft YaHei" charset="-122"/>
              </a:rPr>
              <a:t>HTTP/2.0</a:t>
            </a:r>
            <a:r>
              <a:rPr lang="zh-CN" altLang="en-US" sz="1400" dirty="0" smtClean="0">
                <a:solidFill>
                  <a:srgbClr val="4F4F4F"/>
                </a:solidFill>
                <a:latin typeface="Microsoft YaHei" charset="-122"/>
                <a:ea typeface="Microsoft YaHei" charset="-122"/>
              </a:rPr>
              <a:t>链路上可以既有请求也有响应，实现了全双工通信，类似于单行道和双向车道。</a:t>
            </a:r>
            <a:endParaRPr lang="en-US" altLang="zh-CN" sz="1400" dirty="0" smtClean="0">
              <a:solidFill>
                <a:srgbClr val="4F4F4F"/>
              </a:solidFill>
              <a:latin typeface="Microsoft YaHei" charset="-122"/>
              <a:ea typeface="Microsoft YaHei" charset="-122"/>
            </a:endParaRPr>
          </a:p>
        </p:txBody>
      </p:sp>
      <p:grpSp>
        <p:nvGrpSpPr>
          <p:cNvPr id="24" name="组 23"/>
          <p:cNvGrpSpPr/>
          <p:nvPr/>
        </p:nvGrpSpPr>
        <p:grpSpPr>
          <a:xfrm>
            <a:off x="3684254" y="2559051"/>
            <a:ext cx="3239656" cy="2938134"/>
            <a:chOff x="3684254" y="2559051"/>
            <a:chExt cx="3239656" cy="2938134"/>
          </a:xfrm>
        </p:grpSpPr>
        <p:grpSp>
          <p:nvGrpSpPr>
            <p:cNvPr id="6" name="组 5"/>
            <p:cNvGrpSpPr/>
            <p:nvPr/>
          </p:nvGrpSpPr>
          <p:grpSpPr>
            <a:xfrm>
              <a:off x="3684254" y="2559051"/>
              <a:ext cx="3239656" cy="2938134"/>
              <a:chOff x="3065464" y="2345913"/>
              <a:chExt cx="3239656" cy="2938134"/>
            </a:xfrm>
          </p:grpSpPr>
          <p:grpSp>
            <p:nvGrpSpPr>
              <p:cNvPr id="7" name="组 6"/>
              <p:cNvGrpSpPr/>
              <p:nvPr/>
            </p:nvGrpSpPr>
            <p:grpSpPr>
              <a:xfrm>
                <a:off x="3065464" y="2345913"/>
                <a:ext cx="3239656" cy="2789602"/>
                <a:chOff x="6182933" y="2536397"/>
                <a:chExt cx="3239656" cy="2789602"/>
              </a:xfrm>
            </p:grpSpPr>
            <p:sp>
              <p:nvSpPr>
                <p:cNvPr id="10" name="矩形 9"/>
                <p:cNvSpPr/>
                <p:nvPr/>
              </p:nvSpPr>
              <p:spPr bwMode="ltGray">
                <a:xfrm>
                  <a:off x="6182933" y="2536397"/>
                  <a:ext cx="874688" cy="2789602"/>
                </a:xfrm>
                <a:prstGeom prst="rect">
                  <a:avLst/>
                </a:prstGeom>
                <a:solidFill>
                  <a:schemeClr val="accent2">
                    <a:lumMod val="5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kumimoji="1" lang="en-US" altLang="zh-CN" sz="1400" dirty="0" smtClean="0"/>
                    <a:t>Client</a:t>
                  </a:r>
                  <a:endParaRPr kumimoji="1" lang="zh-CN" altLang="en-US" sz="1400" dirty="0" err="1" smtClean="0"/>
                </a:p>
              </p:txBody>
            </p:sp>
            <p:sp>
              <p:nvSpPr>
                <p:cNvPr id="11" name="矩形 10"/>
                <p:cNvSpPr/>
                <p:nvPr/>
              </p:nvSpPr>
              <p:spPr bwMode="ltGray">
                <a:xfrm>
                  <a:off x="8575182" y="2536397"/>
                  <a:ext cx="847407" cy="2789602"/>
                </a:xfrm>
                <a:prstGeom prst="rect">
                  <a:avLst/>
                </a:prstGeom>
                <a:solidFill>
                  <a:srgbClr val="0070C0"/>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kumimoji="1" lang="en-US" altLang="zh-CN" sz="1400" dirty="0" smtClean="0"/>
                    <a:t>Server</a:t>
                  </a:r>
                  <a:endParaRPr kumimoji="1" lang="zh-CN" altLang="en-US" sz="1400" dirty="0" err="1" smtClean="0"/>
                </a:p>
              </p:txBody>
            </p:sp>
            <p:cxnSp>
              <p:nvCxnSpPr>
                <p:cNvPr id="12" name="直线箭头连接符 11"/>
                <p:cNvCxnSpPr/>
                <p:nvPr/>
              </p:nvCxnSpPr>
              <p:spPr>
                <a:xfrm>
                  <a:off x="7086600" y="2807595"/>
                  <a:ext cx="1474091" cy="3401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301423" y="2669389"/>
                  <a:ext cx="857245" cy="273337"/>
                </a:xfrm>
                <a:prstGeom prst="rect">
                  <a:avLst/>
                </a:prstGeom>
                <a:noFill/>
              </p:spPr>
              <p:txBody>
                <a:bodyPr wrap="none" lIns="0" tIns="0" rIns="0" bIns="0" rtlCol="0">
                  <a:noAutofit/>
                </a:bodyPr>
                <a:lstStyle/>
                <a:p>
                  <a:pPr>
                    <a:lnSpc>
                      <a:spcPct val="90000"/>
                    </a:lnSpc>
                  </a:pPr>
                  <a:r>
                    <a:rPr lang="zh-CN" altLang="en-US" sz="1400" dirty="0" smtClean="0"/>
                    <a:t>请求</a:t>
                  </a:r>
                  <a:r>
                    <a:rPr lang="en-US" altLang="zh-CN" sz="1400" dirty="0" smtClean="0"/>
                    <a:t>R1</a:t>
                  </a:r>
                  <a:endParaRPr kumimoji="1" lang="en-US" altLang="zh-CN" sz="1400" dirty="0" smtClean="0"/>
                </a:p>
              </p:txBody>
            </p:sp>
            <p:cxnSp>
              <p:nvCxnSpPr>
                <p:cNvPr id="14" name="直线箭头连接符 13"/>
                <p:cNvCxnSpPr/>
                <p:nvPr/>
              </p:nvCxnSpPr>
              <p:spPr>
                <a:xfrm flipH="1" flipV="1">
                  <a:off x="7072111" y="3237210"/>
                  <a:ext cx="1541618" cy="365994"/>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7769365" y="3172958"/>
                  <a:ext cx="844364" cy="272200"/>
                </a:xfrm>
                <a:prstGeom prst="rect">
                  <a:avLst/>
                </a:prstGeom>
                <a:noFill/>
              </p:spPr>
              <p:txBody>
                <a:bodyPr wrap="none" lIns="0" tIns="0" rIns="0" bIns="0" rtlCol="0">
                  <a:noAutofit/>
                </a:bodyPr>
                <a:lstStyle/>
                <a:p>
                  <a:pPr>
                    <a:lnSpc>
                      <a:spcPct val="90000"/>
                    </a:lnSpc>
                  </a:pPr>
                  <a:r>
                    <a:rPr lang="zh-CN" altLang="en-US" sz="1400" dirty="0" smtClean="0"/>
                    <a:t>响应</a:t>
                  </a:r>
                  <a:r>
                    <a:rPr lang="en-US" altLang="zh-CN" sz="1400" dirty="0" smtClean="0"/>
                    <a:t>S1</a:t>
                  </a:r>
                  <a:endParaRPr kumimoji="1" lang="en-US" altLang="zh-CN" sz="1400" dirty="0" smtClean="0"/>
                </a:p>
              </p:txBody>
            </p:sp>
          </p:grpSp>
          <p:sp>
            <p:nvSpPr>
              <p:cNvPr id="8" name="文本框 7"/>
              <p:cNvSpPr txBox="1"/>
              <p:nvPr/>
            </p:nvSpPr>
            <p:spPr>
              <a:xfrm>
                <a:off x="4261855" y="5115164"/>
                <a:ext cx="914400" cy="168883"/>
              </a:xfrm>
              <a:prstGeom prst="rect">
                <a:avLst/>
              </a:prstGeom>
              <a:noFill/>
            </p:spPr>
            <p:txBody>
              <a:bodyPr wrap="none" lIns="0" tIns="0" rIns="0" bIns="0" rtlCol="0">
                <a:noAutofit/>
              </a:bodyPr>
              <a:lstStyle/>
              <a:p>
                <a:pPr>
                  <a:lnSpc>
                    <a:spcPct val="90000"/>
                  </a:lnSpc>
                </a:pPr>
                <a:r>
                  <a:rPr kumimoji="1" lang="en-US" altLang="zh-CN" sz="1400" dirty="0" smtClean="0"/>
                  <a:t>HTTP</a:t>
                </a:r>
                <a:r>
                  <a:rPr lang="en-US" altLang="zh-CN" sz="1400" dirty="0" smtClean="0"/>
                  <a:t>/2</a:t>
                </a:r>
                <a:endParaRPr kumimoji="1" lang="en-US" altLang="zh-CN" sz="1400" dirty="0" smtClean="0"/>
              </a:p>
            </p:txBody>
          </p:sp>
        </p:grpSp>
        <p:cxnSp>
          <p:nvCxnSpPr>
            <p:cNvPr id="27" name="直线箭头连接符 26"/>
            <p:cNvCxnSpPr/>
            <p:nvPr/>
          </p:nvCxnSpPr>
          <p:spPr>
            <a:xfrm>
              <a:off x="4600800" y="3701707"/>
              <a:ext cx="1474091" cy="3401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4832365" y="3598838"/>
              <a:ext cx="857245" cy="273337"/>
            </a:xfrm>
            <a:prstGeom prst="rect">
              <a:avLst/>
            </a:prstGeom>
            <a:noFill/>
          </p:spPr>
          <p:txBody>
            <a:bodyPr wrap="none" lIns="0" tIns="0" rIns="0" bIns="0" rtlCol="0">
              <a:noAutofit/>
            </a:bodyPr>
            <a:lstStyle/>
            <a:p>
              <a:pPr>
                <a:lnSpc>
                  <a:spcPct val="90000"/>
                </a:lnSpc>
              </a:pPr>
              <a:r>
                <a:rPr lang="zh-CN" altLang="en-US" sz="1400" dirty="0" smtClean="0"/>
                <a:t>请求</a:t>
              </a:r>
              <a:r>
                <a:rPr lang="en-US" altLang="zh-CN" sz="1400" dirty="0" smtClean="0"/>
                <a:t>R2</a:t>
              </a:r>
              <a:endParaRPr kumimoji="1" lang="en-US" altLang="zh-CN" sz="1400" dirty="0" smtClean="0"/>
            </a:p>
          </p:txBody>
        </p:sp>
        <p:cxnSp>
          <p:nvCxnSpPr>
            <p:cNvPr id="29" name="直线箭头连接符 28"/>
            <p:cNvCxnSpPr/>
            <p:nvPr/>
          </p:nvCxnSpPr>
          <p:spPr>
            <a:xfrm flipH="1" flipV="1">
              <a:off x="4533273" y="4544318"/>
              <a:ext cx="1541618" cy="365994"/>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5245018" y="4475413"/>
              <a:ext cx="844364" cy="272200"/>
            </a:xfrm>
            <a:prstGeom prst="rect">
              <a:avLst/>
            </a:prstGeom>
            <a:noFill/>
          </p:spPr>
          <p:txBody>
            <a:bodyPr wrap="none" lIns="0" tIns="0" rIns="0" bIns="0" rtlCol="0">
              <a:noAutofit/>
            </a:bodyPr>
            <a:lstStyle/>
            <a:p>
              <a:pPr>
                <a:lnSpc>
                  <a:spcPct val="90000"/>
                </a:lnSpc>
              </a:pPr>
              <a:r>
                <a:rPr lang="zh-CN" altLang="en-US" sz="1400" dirty="0" smtClean="0"/>
                <a:t>响应</a:t>
              </a:r>
              <a:r>
                <a:rPr lang="en-US" altLang="zh-CN" sz="1400" dirty="0" smtClean="0"/>
                <a:t>S3</a:t>
              </a:r>
              <a:endParaRPr kumimoji="1" lang="en-US" altLang="zh-CN" sz="1400" dirty="0" smtClean="0"/>
            </a:p>
          </p:txBody>
        </p:sp>
        <p:cxnSp>
          <p:nvCxnSpPr>
            <p:cNvPr id="31" name="直线箭头连接符 30"/>
            <p:cNvCxnSpPr/>
            <p:nvPr/>
          </p:nvCxnSpPr>
          <p:spPr>
            <a:xfrm>
              <a:off x="4600800" y="4120142"/>
              <a:ext cx="1474091" cy="3401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4832364" y="4035503"/>
              <a:ext cx="857245" cy="273337"/>
            </a:xfrm>
            <a:prstGeom prst="rect">
              <a:avLst/>
            </a:prstGeom>
            <a:noFill/>
          </p:spPr>
          <p:txBody>
            <a:bodyPr wrap="none" lIns="0" tIns="0" rIns="0" bIns="0" rtlCol="0">
              <a:noAutofit/>
            </a:bodyPr>
            <a:lstStyle/>
            <a:p>
              <a:pPr>
                <a:lnSpc>
                  <a:spcPct val="90000"/>
                </a:lnSpc>
              </a:pPr>
              <a:r>
                <a:rPr lang="zh-CN" altLang="en-US" sz="1400" dirty="0" smtClean="0"/>
                <a:t>请求</a:t>
              </a:r>
              <a:r>
                <a:rPr lang="en-US" altLang="zh-CN" sz="1400" dirty="0" smtClean="0"/>
                <a:t>R3</a:t>
              </a:r>
              <a:endParaRPr kumimoji="1" lang="en-US" altLang="zh-CN" sz="1400" dirty="0" smtClean="0"/>
            </a:p>
          </p:txBody>
        </p:sp>
        <p:cxnSp>
          <p:nvCxnSpPr>
            <p:cNvPr id="33" name="直线箭头连接符 32"/>
            <p:cNvCxnSpPr/>
            <p:nvPr/>
          </p:nvCxnSpPr>
          <p:spPr>
            <a:xfrm flipH="1" flipV="1">
              <a:off x="4559387" y="4982659"/>
              <a:ext cx="1541618" cy="365994"/>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5245018" y="4938579"/>
              <a:ext cx="844364" cy="272200"/>
            </a:xfrm>
            <a:prstGeom prst="rect">
              <a:avLst/>
            </a:prstGeom>
            <a:noFill/>
          </p:spPr>
          <p:txBody>
            <a:bodyPr wrap="none" lIns="0" tIns="0" rIns="0" bIns="0" rtlCol="0">
              <a:noAutofit/>
            </a:bodyPr>
            <a:lstStyle/>
            <a:p>
              <a:pPr>
                <a:lnSpc>
                  <a:spcPct val="90000"/>
                </a:lnSpc>
              </a:pPr>
              <a:r>
                <a:rPr lang="zh-CN" altLang="en-US" sz="1400" dirty="0" smtClean="0"/>
                <a:t>响应</a:t>
              </a:r>
              <a:r>
                <a:rPr lang="en-US" altLang="zh-CN" sz="1400" dirty="0" smtClean="0"/>
                <a:t>S2</a:t>
              </a:r>
              <a:endParaRPr kumimoji="1" lang="en-US" altLang="zh-CN" sz="1400" dirty="0" smtClean="0"/>
            </a:p>
          </p:txBody>
        </p:sp>
      </p:grpSp>
    </p:spTree>
    <p:extLst>
      <p:ext uri="{BB962C8B-B14F-4D97-AF65-F5344CB8AC3E}">
        <p14:creationId xmlns:p14="http://schemas.microsoft.com/office/powerpoint/2010/main" val="1475475115"/>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945" name="Object 34" hidden="1"/>
          <p:cNvGraphicFramePr>
            <a:graphicFrameLocks noChangeAspect="1"/>
          </p:cNvGraphicFramePr>
          <p:nvPr>
            <p:custDataLst>
              <p:tags r:id="rId2"/>
            </p:custDataLst>
          </p:nvPr>
        </p:nvGraphicFramePr>
        <p:xfrm>
          <a:off x="7938" y="3175"/>
          <a:ext cx="1587" cy="1588"/>
        </p:xfrm>
        <a:graphic>
          <a:graphicData uri="http://schemas.openxmlformats.org/presentationml/2006/ole">
            <mc:AlternateContent xmlns:mc="http://schemas.openxmlformats.org/markup-compatibility/2006">
              <mc:Choice xmlns:v="urn:schemas-microsoft-com:vml" Requires="v">
                <p:oleObj spid="_x0000_s41067" name="think-cell Slide" r:id="rId5" imgW="38100" imgH="38100" progId="TCLayout.ActiveDocument.1">
                  <p:embed/>
                </p:oleObj>
              </mc:Choice>
              <mc:Fallback>
                <p:oleObj name="think-cell Slide" r:id="rId5" imgW="38100" imgH="38100"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8" y="3175"/>
                        <a:ext cx="1587"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46" name="Title 1"/>
          <p:cNvSpPr>
            <a:spLocks noGrp="1" noChangeArrowheads="1"/>
          </p:cNvSpPr>
          <p:nvPr>
            <p:ph type="title"/>
          </p:nvPr>
        </p:nvSpPr>
        <p:spPr>
          <a:xfrm>
            <a:off x="4259263" y="1120775"/>
            <a:ext cx="3670300" cy="1216025"/>
          </a:xfrm>
        </p:spPr>
        <p:txBody>
          <a:bodyPr anchor="ctr"/>
          <a:lstStyle/>
          <a:p>
            <a:pPr eaLnBrk="1" hangingPunct="1"/>
            <a:r>
              <a:rPr kumimoji="0" lang="en-US" altLang="zh-CN" sz="6000">
                <a:latin typeface="HP Simplified" charset="0"/>
                <a:ea typeface="汉仪中黑简" charset="0"/>
              </a:rPr>
              <a:t>gRPC</a:t>
            </a:r>
            <a:r>
              <a:rPr kumimoji="0" lang="zh-CN" altLang="en-US" sz="6000">
                <a:latin typeface="HP Simplified" charset="0"/>
                <a:ea typeface="汉仪中黑简" charset="0"/>
              </a:rPr>
              <a:t> 实践</a:t>
            </a:r>
          </a:p>
        </p:txBody>
      </p:sp>
      <p:sp>
        <p:nvSpPr>
          <p:cNvPr id="82947" name="Slide Number Placeholder 3"/>
          <p:cNvSpPr>
            <a:spLocks noGrp="1"/>
          </p:cNvSpPr>
          <p:nvPr>
            <p:ph type="sldNum" sz="quarter" idx="4294967295"/>
          </p:nvPr>
        </p:nvSpPr>
        <p:spPr bwMode="auto">
          <a:xfrm>
            <a:off x="11655425" y="6430963"/>
            <a:ext cx="533400" cy="2317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900">
                <a:solidFill>
                  <a:schemeClr val="tx1"/>
                </a:solidFill>
                <a:latin typeface="Metric Regular" charset="0"/>
                <a:ea typeface="宋体" charset="-122"/>
              </a:defRPr>
            </a:lvl1pPr>
            <a:lvl2pPr marL="742950" indent="-285750">
              <a:defRPr kumimoji="1" sz="1900">
                <a:solidFill>
                  <a:schemeClr val="tx1"/>
                </a:solidFill>
                <a:latin typeface="Metric Regular" charset="0"/>
                <a:ea typeface="宋体" charset="-122"/>
              </a:defRPr>
            </a:lvl2pPr>
            <a:lvl3pPr marL="1143000" indent="-228600">
              <a:defRPr kumimoji="1" sz="1900">
                <a:solidFill>
                  <a:schemeClr val="tx1"/>
                </a:solidFill>
                <a:latin typeface="Metric Regular" charset="0"/>
                <a:ea typeface="宋体" charset="-122"/>
              </a:defRPr>
            </a:lvl3pPr>
            <a:lvl4pPr marL="1600200" indent="-228600">
              <a:defRPr kumimoji="1" sz="1900">
                <a:solidFill>
                  <a:schemeClr val="tx1"/>
                </a:solidFill>
                <a:latin typeface="Metric Regular" charset="0"/>
                <a:ea typeface="宋体" charset="-122"/>
              </a:defRPr>
            </a:lvl4pPr>
            <a:lvl5pPr marL="2057400" indent="-228600">
              <a:defRPr kumimoji="1" sz="1900">
                <a:solidFill>
                  <a:schemeClr val="tx1"/>
                </a:solidFill>
                <a:latin typeface="Metric Regular" charset="0"/>
                <a:ea typeface="宋体" charset="-122"/>
              </a:defRPr>
            </a:lvl5pPr>
            <a:lvl6pPr marL="2514600" indent="-228600" defTabSz="912813" eaLnBrk="0" fontAlgn="base" hangingPunct="0">
              <a:spcBef>
                <a:spcPct val="0"/>
              </a:spcBef>
              <a:spcAft>
                <a:spcPct val="0"/>
              </a:spcAft>
              <a:defRPr kumimoji="1" sz="1900">
                <a:solidFill>
                  <a:schemeClr val="tx1"/>
                </a:solidFill>
                <a:latin typeface="Metric Regular" charset="0"/>
                <a:ea typeface="宋体" charset="-122"/>
              </a:defRPr>
            </a:lvl6pPr>
            <a:lvl7pPr marL="2971800" indent="-228600" defTabSz="912813" eaLnBrk="0" fontAlgn="base" hangingPunct="0">
              <a:spcBef>
                <a:spcPct val="0"/>
              </a:spcBef>
              <a:spcAft>
                <a:spcPct val="0"/>
              </a:spcAft>
              <a:defRPr kumimoji="1" sz="1900">
                <a:solidFill>
                  <a:schemeClr val="tx1"/>
                </a:solidFill>
                <a:latin typeface="Metric Regular" charset="0"/>
                <a:ea typeface="宋体" charset="-122"/>
              </a:defRPr>
            </a:lvl7pPr>
            <a:lvl8pPr marL="3429000" indent="-228600" defTabSz="912813" eaLnBrk="0" fontAlgn="base" hangingPunct="0">
              <a:spcBef>
                <a:spcPct val="0"/>
              </a:spcBef>
              <a:spcAft>
                <a:spcPct val="0"/>
              </a:spcAft>
              <a:defRPr kumimoji="1" sz="1900">
                <a:solidFill>
                  <a:schemeClr val="tx1"/>
                </a:solidFill>
                <a:latin typeface="Metric Regular" charset="0"/>
                <a:ea typeface="宋体" charset="-122"/>
              </a:defRPr>
            </a:lvl8pPr>
            <a:lvl9pPr marL="3886200" indent="-228600" defTabSz="912813" eaLnBrk="0" fontAlgn="base" hangingPunct="0">
              <a:spcBef>
                <a:spcPct val="0"/>
              </a:spcBef>
              <a:spcAft>
                <a:spcPct val="0"/>
              </a:spcAft>
              <a:defRPr kumimoji="1" sz="1900">
                <a:solidFill>
                  <a:schemeClr val="tx1"/>
                </a:solidFill>
                <a:latin typeface="Metric Regular" charset="0"/>
                <a:ea typeface="宋体" charset="-122"/>
              </a:defRPr>
            </a:lvl9pPr>
          </a:lstStyle>
          <a:p>
            <a:pPr eaLnBrk="1" hangingPunct="1"/>
            <a:fld id="{28E2DB19-D5C6-A040-B538-DA9112F149B5}" type="slidenum">
              <a:rPr kumimoji="0" lang="en-US" altLang="zh-CN">
                <a:solidFill>
                  <a:srgbClr val="A8B2B2"/>
                </a:solidFill>
                <a:latin typeface="HP Simplified" charset="0"/>
                <a:ea typeface="汉仪中黑简" charset="0"/>
              </a:rPr>
              <a:pPr eaLnBrk="1" hangingPunct="1"/>
              <a:t>24</a:t>
            </a:fld>
            <a:endParaRPr kumimoji="0" lang="zh-CN" altLang="zh-CN">
              <a:solidFill>
                <a:srgbClr val="A8B2B2"/>
              </a:solidFill>
              <a:latin typeface="HP Simplified" charset="0"/>
              <a:ea typeface="汉仪中黑简" charset="0"/>
            </a:endParaRPr>
          </a:p>
        </p:txBody>
      </p:sp>
      <p:sp>
        <p:nvSpPr>
          <p:cNvPr id="82948" name="文本框 1"/>
          <p:cNvSpPr txBox="1">
            <a:spLocks noChangeArrowheads="1"/>
          </p:cNvSpPr>
          <p:nvPr/>
        </p:nvSpPr>
        <p:spPr bwMode="auto">
          <a:xfrm>
            <a:off x="2524125" y="282098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nSpc>
                <a:spcPct val="90000"/>
              </a:lnSpc>
            </a:pPr>
            <a:endParaRPr lang="zh-CN" altLang="en-US"/>
          </a:p>
        </p:txBody>
      </p:sp>
      <p:sp>
        <p:nvSpPr>
          <p:cNvPr id="82949" name="文本框 2"/>
          <p:cNvSpPr txBox="1">
            <a:spLocks noChangeArrowheads="1"/>
          </p:cNvSpPr>
          <p:nvPr/>
        </p:nvSpPr>
        <p:spPr bwMode="auto">
          <a:xfrm>
            <a:off x="4375150" y="2336800"/>
            <a:ext cx="3438525" cy="327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marL="342900" indent="-342900">
              <a:defRPr kumimoji="1" sz="1900">
                <a:solidFill>
                  <a:schemeClr val="tx1"/>
                </a:solidFill>
                <a:latin typeface="Metric Regular" charset="0"/>
                <a:ea typeface="宋体" charset="-122"/>
              </a:defRPr>
            </a:lvl1pPr>
            <a:lvl2pPr>
              <a:defRPr kumimoji="1" sz="1900">
                <a:solidFill>
                  <a:schemeClr val="tx1"/>
                </a:solidFill>
                <a:latin typeface="Metric Regular" charset="0"/>
                <a:ea typeface="宋体" charset="-122"/>
              </a:defRPr>
            </a:lvl2pPr>
            <a:lvl3pPr>
              <a:defRPr kumimoji="1" sz="1900">
                <a:solidFill>
                  <a:schemeClr val="tx1"/>
                </a:solidFill>
                <a:latin typeface="Metric Regular" charset="0"/>
                <a:ea typeface="宋体" charset="-122"/>
              </a:defRPr>
            </a:lvl3pPr>
            <a:lvl4pPr>
              <a:defRPr kumimoji="1" sz="1900">
                <a:solidFill>
                  <a:schemeClr val="tx1"/>
                </a:solidFill>
                <a:latin typeface="Metric Regular" charset="0"/>
                <a:ea typeface="宋体" charset="-122"/>
              </a:defRPr>
            </a:lvl4pPr>
            <a:lvl5pPr>
              <a:defRPr kumimoji="1" sz="1900">
                <a:solidFill>
                  <a:schemeClr val="tx1"/>
                </a:solidFill>
                <a:latin typeface="Metric Regular" charset="0"/>
                <a:ea typeface="宋体" charset="-122"/>
              </a:defRPr>
            </a:lvl5pPr>
            <a:lvl6pPr marL="2284413" indent="1588" defTabSz="912813" eaLnBrk="0" fontAlgn="base" hangingPunct="0">
              <a:spcBef>
                <a:spcPct val="0"/>
              </a:spcBef>
              <a:spcAft>
                <a:spcPct val="0"/>
              </a:spcAft>
              <a:defRPr kumimoji="1" sz="1900">
                <a:solidFill>
                  <a:schemeClr val="tx1"/>
                </a:solidFill>
                <a:latin typeface="Metric Regular" charset="0"/>
                <a:ea typeface="宋体" charset="-122"/>
              </a:defRPr>
            </a:lvl6pPr>
            <a:lvl7pPr marL="2741613" indent="1588" defTabSz="912813" eaLnBrk="0" fontAlgn="base" hangingPunct="0">
              <a:spcBef>
                <a:spcPct val="0"/>
              </a:spcBef>
              <a:spcAft>
                <a:spcPct val="0"/>
              </a:spcAft>
              <a:defRPr kumimoji="1" sz="1900">
                <a:solidFill>
                  <a:schemeClr val="tx1"/>
                </a:solidFill>
                <a:latin typeface="Metric Regular" charset="0"/>
                <a:ea typeface="宋体" charset="-122"/>
              </a:defRPr>
            </a:lvl7pPr>
            <a:lvl8pPr marL="3198813" indent="1588" defTabSz="912813" eaLnBrk="0" fontAlgn="base" hangingPunct="0">
              <a:spcBef>
                <a:spcPct val="0"/>
              </a:spcBef>
              <a:spcAft>
                <a:spcPct val="0"/>
              </a:spcAft>
              <a:defRPr kumimoji="1" sz="1900">
                <a:solidFill>
                  <a:schemeClr val="tx1"/>
                </a:solidFill>
                <a:latin typeface="Metric Regular" charset="0"/>
                <a:ea typeface="宋体" charset="-122"/>
              </a:defRPr>
            </a:lvl8pPr>
            <a:lvl9pPr marL="3656013" indent="1588" defTabSz="912813" eaLnBrk="0" fontAlgn="base" hangingPunct="0">
              <a:spcBef>
                <a:spcPct val="0"/>
              </a:spcBef>
              <a:spcAft>
                <a:spcPct val="0"/>
              </a:spcAft>
              <a:defRPr kumimoji="1" sz="1900">
                <a:solidFill>
                  <a:schemeClr val="tx1"/>
                </a:solidFill>
                <a:latin typeface="Metric Regular" charset="0"/>
                <a:ea typeface="宋体" charset="-122"/>
              </a:defRPr>
            </a:lvl9pPr>
          </a:lstStyle>
          <a:p>
            <a:pPr>
              <a:lnSpc>
                <a:spcPct val="200000"/>
              </a:lnSpc>
              <a:buFont typeface="Arial" charset="0"/>
              <a:buChar char="•"/>
            </a:pPr>
            <a:r>
              <a:rPr lang="zh-CN" altLang="en-US" sz="2000">
                <a:solidFill>
                  <a:schemeClr val="bg1"/>
                </a:solidFill>
              </a:rPr>
              <a:t>项目架构介绍</a:t>
            </a:r>
            <a:endParaRPr lang="en-US" altLang="zh-CN" sz="2000">
              <a:solidFill>
                <a:schemeClr val="bg1"/>
              </a:solidFill>
            </a:endParaRPr>
          </a:p>
          <a:p>
            <a:pPr>
              <a:lnSpc>
                <a:spcPct val="200000"/>
              </a:lnSpc>
              <a:buFont typeface="Arial" charset="0"/>
              <a:buChar char="•"/>
            </a:pPr>
            <a:r>
              <a:rPr lang="zh-CN" altLang="en-US" sz="2000">
                <a:solidFill>
                  <a:schemeClr val="bg1"/>
                </a:solidFill>
              </a:rPr>
              <a:t>搭建服务器和客户端</a:t>
            </a:r>
            <a:endParaRPr lang="en-US" altLang="zh-CN" sz="2000">
              <a:solidFill>
                <a:schemeClr val="bg1"/>
              </a:solidFill>
            </a:endParaRPr>
          </a:p>
          <a:p>
            <a:pPr>
              <a:lnSpc>
                <a:spcPct val="200000"/>
              </a:lnSpc>
              <a:buFont typeface="Arial" charset="0"/>
              <a:buChar char="•"/>
            </a:pPr>
            <a:r>
              <a:rPr lang="zh-CN" altLang="en-US" sz="2000">
                <a:solidFill>
                  <a:schemeClr val="bg1"/>
                </a:solidFill>
              </a:rPr>
              <a:t>项目使用介绍</a:t>
            </a:r>
            <a:endParaRPr lang="en-US" altLang="zh-CN" sz="2000">
              <a:solidFill>
                <a:schemeClr val="bg1"/>
              </a:solidFill>
            </a:endParaRPr>
          </a:p>
        </p:txBody>
      </p:sp>
    </p:spTree>
    <p:extLst>
      <p:ext uri="{BB962C8B-B14F-4D97-AF65-F5344CB8AC3E}">
        <p14:creationId xmlns:p14="http://schemas.microsoft.com/office/powerpoint/2010/main" val="187655384"/>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标题 1"/>
          <p:cNvSpPr>
            <a:spLocks noGrp="1"/>
          </p:cNvSpPr>
          <p:nvPr>
            <p:ph type="title"/>
          </p:nvPr>
        </p:nvSpPr>
        <p:spPr>
          <a:xfrm>
            <a:off x="619125" y="598488"/>
            <a:ext cx="10966450" cy="852487"/>
          </a:xfrm>
        </p:spPr>
        <p:txBody>
          <a:bodyPr/>
          <a:lstStyle/>
          <a:p>
            <a:r>
              <a:rPr kumimoji="0" lang="zh-CN" altLang="en-US" sz="2800" dirty="0" smtClean="0">
                <a:latin typeface="Microsoft YaHei" charset="-122"/>
                <a:ea typeface="Microsoft YaHei" charset="-122"/>
                <a:cs typeface="HP Simplified" charset="0"/>
              </a:rPr>
              <a:t>项目</a:t>
            </a:r>
            <a:r>
              <a:rPr kumimoji="0" lang="zh-CN" altLang="en-US" sz="2800" dirty="0">
                <a:latin typeface="Microsoft YaHei" charset="-122"/>
                <a:ea typeface="Microsoft YaHei" charset="-122"/>
                <a:cs typeface="HP Simplified" charset="0"/>
              </a:rPr>
              <a:t>介绍</a:t>
            </a:r>
            <a:endParaRPr lang="zh-CN" altLang="en-US" dirty="0">
              <a:latin typeface="Microsoft YaHei" charset="-122"/>
              <a:ea typeface="Microsoft YaHei" charset="-122"/>
              <a:cs typeface="HP Simplified" charset="0"/>
            </a:endParaRPr>
          </a:p>
        </p:txBody>
      </p:sp>
      <p:grpSp>
        <p:nvGrpSpPr>
          <p:cNvPr id="109570" name="组 124"/>
          <p:cNvGrpSpPr>
            <a:grpSpLocks/>
          </p:cNvGrpSpPr>
          <p:nvPr/>
        </p:nvGrpSpPr>
        <p:grpSpPr bwMode="auto">
          <a:xfrm>
            <a:off x="1476375" y="1222375"/>
            <a:ext cx="9251950" cy="5091113"/>
            <a:chOff x="1623965" y="1313174"/>
            <a:chExt cx="9252722" cy="5090986"/>
          </a:xfrm>
        </p:grpSpPr>
        <p:sp>
          <p:nvSpPr>
            <p:cNvPr id="109571" name="文本框 2"/>
            <p:cNvSpPr txBox="1">
              <a:spLocks noChangeArrowheads="1"/>
            </p:cNvSpPr>
            <p:nvPr/>
          </p:nvSpPr>
          <p:spPr bwMode="auto">
            <a:xfrm>
              <a:off x="4263475" y="1313174"/>
              <a:ext cx="3677439" cy="605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nSpc>
                  <a:spcPct val="150000"/>
                </a:lnSpc>
              </a:pPr>
              <a:r>
                <a:rPr lang="en-US" altLang="zh-CN">
                  <a:latin typeface="Microsoft YaHei" charset="-122"/>
                  <a:ea typeface="Microsoft YaHei" charset="-122"/>
                </a:rPr>
                <a:t>Testwa</a:t>
              </a:r>
              <a:r>
                <a:rPr lang="zh-CN" altLang="en-US">
                  <a:latin typeface="Microsoft YaHei" charset="-122"/>
                  <a:ea typeface="Microsoft YaHei" charset="-122"/>
                </a:rPr>
                <a:t>移动应用测试服务平台架构</a:t>
              </a:r>
              <a:endParaRPr lang="en-US" altLang="zh-CN">
                <a:latin typeface="Microsoft YaHei" charset="-122"/>
                <a:ea typeface="Microsoft YaHei" charset="-122"/>
              </a:endParaRPr>
            </a:p>
            <a:p>
              <a:pPr>
                <a:lnSpc>
                  <a:spcPct val="150000"/>
                </a:lnSpc>
              </a:pPr>
              <a:endParaRPr lang="en-US" altLang="zh-CN">
                <a:latin typeface="Microsoft YaHei" charset="-122"/>
                <a:ea typeface="Microsoft YaHei" charset="-122"/>
              </a:endParaRPr>
            </a:p>
            <a:p>
              <a:pPr>
                <a:lnSpc>
                  <a:spcPct val="150000"/>
                </a:lnSpc>
              </a:pPr>
              <a:endParaRPr lang="en-US" altLang="zh-CN">
                <a:latin typeface="Microsoft YaHei" charset="-122"/>
                <a:ea typeface="Microsoft YaHei" charset="-122"/>
              </a:endParaRPr>
            </a:p>
          </p:txBody>
        </p:sp>
        <p:grpSp>
          <p:nvGrpSpPr>
            <p:cNvPr id="109572" name="组 121"/>
            <p:cNvGrpSpPr>
              <a:grpSpLocks/>
            </p:cNvGrpSpPr>
            <p:nvPr/>
          </p:nvGrpSpPr>
          <p:grpSpPr bwMode="auto">
            <a:xfrm>
              <a:off x="1623965" y="1506907"/>
              <a:ext cx="9252722" cy="4897253"/>
              <a:chOff x="772610" y="1809607"/>
              <a:chExt cx="9252722" cy="4942203"/>
            </a:xfrm>
          </p:grpSpPr>
          <p:grpSp>
            <p:nvGrpSpPr>
              <p:cNvPr id="109573" name="组 48"/>
              <p:cNvGrpSpPr>
                <a:grpSpLocks/>
              </p:cNvGrpSpPr>
              <p:nvPr/>
            </p:nvGrpSpPr>
            <p:grpSpPr bwMode="auto">
              <a:xfrm>
                <a:off x="2774296" y="1809607"/>
                <a:ext cx="7251036" cy="4942203"/>
                <a:chOff x="2718554" y="1259473"/>
                <a:chExt cx="8117889" cy="5403904"/>
              </a:xfrm>
            </p:grpSpPr>
            <p:grpSp>
              <p:nvGrpSpPr>
                <p:cNvPr id="109589" name="组 12"/>
                <p:cNvGrpSpPr>
                  <a:grpSpLocks/>
                </p:cNvGrpSpPr>
                <p:nvPr/>
              </p:nvGrpSpPr>
              <p:grpSpPr bwMode="auto">
                <a:xfrm>
                  <a:off x="4189720" y="1831309"/>
                  <a:ext cx="3450618" cy="4832068"/>
                  <a:chOff x="5852983" y="1468436"/>
                  <a:chExt cx="3386400" cy="5043527"/>
                </a:xfrm>
              </p:grpSpPr>
              <p:sp>
                <p:nvSpPr>
                  <p:cNvPr id="6" name="圆角矩形 5"/>
                  <p:cNvSpPr/>
                  <p:nvPr/>
                </p:nvSpPr>
                <p:spPr bwMode="ltGray">
                  <a:xfrm>
                    <a:off x="6410319" y="3848056"/>
                    <a:ext cx="2311269" cy="1097010"/>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r>
                      <a:rPr lang="en-US" altLang="zh-CN" sz="2800" dirty="0">
                        <a:solidFill>
                          <a:schemeClr val="tx1"/>
                        </a:solidFill>
                      </a:rPr>
                      <a:t>Agent</a:t>
                    </a:r>
                  </a:p>
                  <a:p>
                    <a:pPr algn="ctr">
                      <a:lnSpc>
                        <a:spcPct val="90000"/>
                      </a:lnSpc>
                      <a:defRPr/>
                    </a:pPr>
                    <a:r>
                      <a:rPr lang="zh-CN" altLang="en-US" sz="1600" dirty="0">
                        <a:solidFill>
                          <a:schemeClr val="tx1"/>
                        </a:solidFill>
                      </a:rPr>
                      <a:t>部署在</a:t>
                    </a:r>
                    <a:r>
                      <a:rPr lang="en-US" altLang="zh-CN" sz="1600" dirty="0">
                        <a:solidFill>
                          <a:schemeClr val="tx1"/>
                        </a:solidFill>
                      </a:rPr>
                      <a:t>PC</a:t>
                    </a:r>
                    <a:r>
                      <a:rPr lang="zh-CN" altLang="en-US" sz="1600" dirty="0">
                        <a:solidFill>
                          <a:schemeClr val="tx1"/>
                        </a:solidFill>
                      </a:rPr>
                      <a:t>端</a:t>
                    </a:r>
                    <a:endParaRPr lang="zh-CN" altLang="en-US" sz="2800" dirty="0">
                      <a:solidFill>
                        <a:schemeClr val="tx1"/>
                      </a:solidFill>
                    </a:endParaRPr>
                  </a:p>
                </p:txBody>
              </p:sp>
              <p:sp>
                <p:nvSpPr>
                  <p:cNvPr id="7" name="圆角矩形 6"/>
                  <p:cNvSpPr/>
                  <p:nvPr/>
                </p:nvSpPr>
                <p:spPr bwMode="ltGray">
                  <a:xfrm>
                    <a:off x="6767912" y="5427751"/>
                    <a:ext cx="256419" cy="553991"/>
                  </a:xfrm>
                  <a:prstGeom prst="round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endParaRPr lang="zh-CN" altLang="en-US" dirty="0" err="1"/>
                  </a:p>
                </p:txBody>
              </p:sp>
              <p:sp>
                <p:nvSpPr>
                  <p:cNvPr id="4" name="圆角矩形 3"/>
                  <p:cNvSpPr/>
                  <p:nvPr/>
                </p:nvSpPr>
                <p:spPr bwMode="ltGray">
                  <a:xfrm>
                    <a:off x="5853871" y="1467545"/>
                    <a:ext cx="3385789" cy="1000108"/>
                  </a:xfrm>
                  <a:prstGeom prst="roundRect">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r>
                      <a:rPr lang="en-US" altLang="zh-CN" sz="3200" dirty="0">
                        <a:solidFill>
                          <a:schemeClr val="tx1"/>
                        </a:solidFill>
                      </a:rPr>
                      <a:t>Server</a:t>
                    </a:r>
                  </a:p>
                  <a:p>
                    <a:pPr algn="ctr">
                      <a:lnSpc>
                        <a:spcPct val="90000"/>
                      </a:lnSpc>
                      <a:defRPr/>
                    </a:pPr>
                    <a:r>
                      <a:rPr lang="zh-CN" altLang="en-US" sz="2000" dirty="0">
                        <a:solidFill>
                          <a:schemeClr val="tx1"/>
                        </a:solidFill>
                      </a:rPr>
                      <a:t>部署在</a:t>
                    </a:r>
                    <a:r>
                      <a:rPr lang="en-US" altLang="zh-CN" sz="2000" dirty="0" err="1">
                        <a:solidFill>
                          <a:schemeClr val="tx1"/>
                        </a:solidFill>
                      </a:rPr>
                      <a:t>aliyun</a:t>
                    </a:r>
                    <a:endParaRPr lang="zh-CN" altLang="en-US" sz="2000" dirty="0" err="1">
                      <a:solidFill>
                        <a:schemeClr val="tx1"/>
                      </a:solidFill>
                    </a:endParaRPr>
                  </a:p>
                </p:txBody>
              </p:sp>
              <p:sp>
                <p:nvSpPr>
                  <p:cNvPr id="109603" name="文本框 36"/>
                  <p:cNvSpPr txBox="1">
                    <a:spLocks noChangeArrowheads="1"/>
                  </p:cNvSpPr>
                  <p:nvPr/>
                </p:nvSpPr>
                <p:spPr bwMode="auto">
                  <a:xfrm>
                    <a:off x="6249683" y="6189571"/>
                    <a:ext cx="2351808" cy="322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nSpc>
                        <a:spcPct val="90000"/>
                      </a:lnSpc>
                    </a:pPr>
                    <a:r>
                      <a:rPr lang="zh-CN" altLang="en-US" sz="1600">
                        <a:latin typeface="Microsoft YaHei" charset="-122"/>
                        <a:ea typeface="Microsoft YaHei" charset="-122"/>
                      </a:rPr>
                      <a:t>设备使用数据线连接</a:t>
                    </a:r>
                    <a:r>
                      <a:rPr lang="en-US" altLang="zh-CN" sz="1600">
                        <a:latin typeface="Microsoft YaHei" charset="-122"/>
                        <a:ea typeface="Microsoft YaHei" charset="-122"/>
                      </a:rPr>
                      <a:t>PC</a:t>
                    </a:r>
                    <a:r>
                      <a:rPr lang="zh-CN" altLang="en-US" sz="1600">
                        <a:latin typeface="Microsoft YaHei" charset="-122"/>
                        <a:ea typeface="Microsoft YaHei" charset="-122"/>
                      </a:rPr>
                      <a:t>端</a:t>
                    </a:r>
                  </a:p>
                </p:txBody>
              </p:sp>
            </p:grpSp>
            <p:sp>
              <p:nvSpPr>
                <p:cNvPr id="15" name="对角圆角矩形 14"/>
                <p:cNvSpPr/>
                <p:nvPr/>
              </p:nvSpPr>
              <p:spPr bwMode="ltGray">
                <a:xfrm>
                  <a:off x="2718911" y="4422961"/>
                  <a:ext cx="714528" cy="1699142"/>
                </a:xfrm>
                <a:prstGeom prst="round2DiagRect">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lnSpc>
                      <a:spcPct val="90000"/>
                    </a:lnSpc>
                    <a:defRPr/>
                  </a:pPr>
                  <a:r>
                    <a:rPr lang="zh-CN" altLang="en-US" dirty="0">
                      <a:solidFill>
                        <a:schemeClr val="tx1"/>
                      </a:solidFill>
                    </a:rPr>
                    <a:t>注册服务</a:t>
                  </a:r>
                </a:p>
              </p:txBody>
            </p:sp>
            <p:sp>
              <p:nvSpPr>
                <p:cNvPr id="17" name="对角圆角矩形 16"/>
                <p:cNvSpPr/>
                <p:nvPr/>
              </p:nvSpPr>
              <p:spPr bwMode="ltGray">
                <a:xfrm>
                  <a:off x="10066815" y="1376767"/>
                  <a:ext cx="515455" cy="1373327"/>
                </a:xfrm>
                <a:prstGeom prst="round2Diag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lnSpc>
                      <a:spcPct val="90000"/>
                    </a:lnSpc>
                    <a:defRPr/>
                  </a:pPr>
                  <a:r>
                    <a:rPr lang="zh-CN" altLang="en-US" dirty="0">
                      <a:solidFill>
                        <a:schemeClr val="tx1"/>
                      </a:solidFill>
                    </a:rPr>
                    <a:t>邮件服务</a:t>
                  </a:r>
                </a:p>
              </p:txBody>
            </p:sp>
            <p:sp>
              <p:nvSpPr>
                <p:cNvPr id="28" name="对角圆角矩形 27"/>
                <p:cNvSpPr/>
                <p:nvPr/>
              </p:nvSpPr>
              <p:spPr bwMode="ltGray">
                <a:xfrm>
                  <a:off x="8509785" y="1499386"/>
                  <a:ext cx="616768" cy="2406826"/>
                </a:xfrm>
                <a:prstGeom prst="round2DiagRect">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lnSpc>
                      <a:spcPct val="90000"/>
                    </a:lnSpc>
                    <a:defRPr/>
                  </a:pPr>
                  <a:r>
                    <a:rPr lang="zh-CN" altLang="en-US" dirty="0">
                      <a:solidFill>
                        <a:schemeClr val="tx1"/>
                      </a:solidFill>
                    </a:rPr>
                    <a:t>消息队列</a:t>
                  </a:r>
                </a:p>
              </p:txBody>
            </p:sp>
            <p:cxnSp>
              <p:nvCxnSpPr>
                <p:cNvPr id="21" name="直线箭头连接符 20"/>
                <p:cNvCxnSpPr>
                  <a:endCxn id="15" idx="0"/>
                </p:cNvCxnSpPr>
                <p:nvPr/>
              </p:nvCxnSpPr>
              <p:spPr>
                <a:xfrm flipH="1">
                  <a:off x="3433439" y="2797390"/>
                  <a:ext cx="1240648" cy="247514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a:stCxn id="15" idx="0"/>
                  <a:endCxn id="6" idx="1"/>
                </p:cNvCxnSpPr>
                <p:nvPr/>
              </p:nvCxnSpPr>
              <p:spPr>
                <a:xfrm flipV="1">
                  <a:off x="3433439" y="4636668"/>
                  <a:ext cx="1322409" cy="63586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左右箭头 25"/>
                <p:cNvSpPr/>
                <p:nvPr/>
              </p:nvSpPr>
              <p:spPr bwMode="ltGray">
                <a:xfrm rot="5400000">
                  <a:off x="5239198" y="3270299"/>
                  <a:ext cx="1315522" cy="369706"/>
                </a:xfrm>
                <a:prstGeom prst="leftRightArrow">
                  <a:avLst/>
                </a:prstGeom>
                <a:solidFill>
                  <a:srgbClr val="00B05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endParaRPr lang="zh-CN" altLang="en-US" dirty="0" err="1"/>
                </a:p>
              </p:txBody>
            </p:sp>
            <p:sp>
              <p:nvSpPr>
                <p:cNvPr id="42" name="对角圆角矩形 41"/>
                <p:cNvSpPr/>
                <p:nvPr/>
              </p:nvSpPr>
              <p:spPr bwMode="ltGray">
                <a:xfrm>
                  <a:off x="10056151" y="3188018"/>
                  <a:ext cx="513677" cy="1234943"/>
                </a:xfrm>
                <a:prstGeom prst="round2Diag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lnSpc>
                      <a:spcPct val="90000"/>
                    </a:lnSpc>
                    <a:defRPr/>
                  </a:pPr>
                  <a:r>
                    <a:rPr lang="zh-CN" altLang="en-US" dirty="0">
                      <a:solidFill>
                        <a:schemeClr val="tx1"/>
                      </a:solidFill>
                    </a:rPr>
                    <a:t>日志服务</a:t>
                  </a:r>
                </a:p>
              </p:txBody>
            </p:sp>
            <p:sp>
              <p:nvSpPr>
                <p:cNvPr id="46" name="框架 45"/>
                <p:cNvSpPr/>
                <p:nvPr/>
              </p:nvSpPr>
              <p:spPr bwMode="ltGray">
                <a:xfrm>
                  <a:off x="9825085" y="1259403"/>
                  <a:ext cx="1011358" cy="3617247"/>
                </a:xfrm>
                <a:prstGeom prst="frame">
                  <a:avLst>
                    <a:gd name="adj1" fmla="val 1409"/>
                  </a:avLst>
                </a:prstGeom>
                <a:solidFill>
                  <a:schemeClr val="accent1"/>
                </a:solid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endParaRPr lang="zh-CN" altLang="en-US" dirty="0" err="1">
                    <a:solidFill>
                      <a:schemeClr val="tx1"/>
                    </a:solidFill>
                  </a:endParaRPr>
                </a:p>
              </p:txBody>
            </p:sp>
            <p:sp>
              <p:nvSpPr>
                <p:cNvPr id="47" name="右箭头 46"/>
                <p:cNvSpPr/>
                <p:nvPr/>
              </p:nvSpPr>
              <p:spPr bwMode="ltGray">
                <a:xfrm>
                  <a:off x="9126553" y="2550402"/>
                  <a:ext cx="670092" cy="346835"/>
                </a:xfrm>
                <a:prstGeom prst="rightArrow">
                  <a:avLst/>
                </a:prstGeom>
                <a:solidFill>
                  <a:srgbClr val="00B050"/>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endParaRPr lang="zh-CN" altLang="en-US" dirty="0" err="1"/>
                </a:p>
              </p:txBody>
            </p:sp>
            <p:sp>
              <p:nvSpPr>
                <p:cNvPr id="48" name="右箭头 47"/>
                <p:cNvSpPr/>
                <p:nvPr/>
              </p:nvSpPr>
              <p:spPr bwMode="ltGray">
                <a:xfrm>
                  <a:off x="7661949" y="2105472"/>
                  <a:ext cx="828283" cy="385372"/>
                </a:xfrm>
                <a:prstGeom prst="rightArrow">
                  <a:avLst/>
                </a:prstGeom>
                <a:solidFill>
                  <a:srgbClr val="00B050"/>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endParaRPr lang="zh-CN" altLang="en-US" dirty="0" err="1"/>
                </a:p>
              </p:txBody>
            </p:sp>
          </p:grpSp>
          <p:grpSp>
            <p:nvGrpSpPr>
              <p:cNvPr id="109574" name="组 120"/>
              <p:cNvGrpSpPr>
                <a:grpSpLocks/>
              </p:cNvGrpSpPr>
              <p:nvPr/>
            </p:nvGrpSpPr>
            <p:grpSpPr bwMode="auto">
              <a:xfrm>
                <a:off x="772610" y="2141107"/>
                <a:ext cx="5986204" cy="4146766"/>
                <a:chOff x="772610" y="2141107"/>
                <a:chExt cx="5986204" cy="4146766"/>
              </a:xfrm>
            </p:grpSpPr>
            <p:sp>
              <p:nvSpPr>
                <p:cNvPr id="59" name="圆角矩形 58"/>
                <p:cNvSpPr/>
                <p:nvPr/>
              </p:nvSpPr>
              <p:spPr bwMode="ltGray">
                <a:xfrm>
                  <a:off x="2722223" y="2935772"/>
                  <a:ext cx="603300" cy="1363328"/>
                </a:xfrm>
                <a:prstGeom prst="roundRect">
                  <a:avLst/>
                </a:prstGeom>
                <a:solidFill>
                  <a:schemeClr val="bg1"/>
                </a:solid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r>
                    <a:rPr lang="zh-CN" altLang="en-US" dirty="0">
                      <a:solidFill>
                        <a:schemeClr val="tx1"/>
                      </a:solidFill>
                    </a:rPr>
                    <a:t>缓存</a:t>
                  </a:r>
                </a:p>
              </p:txBody>
            </p:sp>
            <p:cxnSp>
              <p:nvCxnSpPr>
                <p:cNvPr id="74" name="直线箭头连接符 73"/>
                <p:cNvCxnSpPr>
                  <a:endCxn id="7" idx="0"/>
                </p:cNvCxnSpPr>
                <p:nvPr/>
              </p:nvCxnSpPr>
              <p:spPr>
                <a:xfrm flipH="1">
                  <a:off x="5036990" y="5343624"/>
                  <a:ext cx="603300" cy="458181"/>
                </a:xfrm>
                <a:prstGeom prst="straightConnector1">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1" name="圆角矩形 90"/>
                <p:cNvSpPr/>
                <p:nvPr/>
              </p:nvSpPr>
              <p:spPr bwMode="ltGray">
                <a:xfrm>
                  <a:off x="5456125" y="5792193"/>
                  <a:ext cx="233382" cy="485416"/>
                </a:xfrm>
                <a:prstGeom prst="round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endParaRPr lang="zh-CN" altLang="en-US" dirty="0" err="1"/>
                </a:p>
              </p:txBody>
            </p:sp>
            <p:cxnSp>
              <p:nvCxnSpPr>
                <p:cNvPr id="93" name="直线箭头连接符 92"/>
                <p:cNvCxnSpPr>
                  <a:stCxn id="6" idx="2"/>
                  <a:endCxn id="91" idx="0"/>
                </p:cNvCxnSpPr>
                <p:nvPr/>
              </p:nvCxnSpPr>
              <p:spPr>
                <a:xfrm flipH="1">
                  <a:off x="5572023" y="5378869"/>
                  <a:ext cx="76206" cy="413324"/>
                </a:xfrm>
                <a:prstGeom prst="straightConnector1">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圆角矩形 95"/>
                <p:cNvSpPr/>
                <p:nvPr/>
              </p:nvSpPr>
              <p:spPr bwMode="ltGray">
                <a:xfrm>
                  <a:off x="5991158" y="5792193"/>
                  <a:ext cx="233381" cy="485416"/>
                </a:xfrm>
                <a:prstGeom prst="round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endParaRPr lang="zh-CN" altLang="en-US" dirty="0" err="1"/>
                </a:p>
              </p:txBody>
            </p:sp>
            <p:cxnSp>
              <p:nvCxnSpPr>
                <p:cNvPr id="99" name="直线箭头连接符 98"/>
                <p:cNvCxnSpPr>
                  <a:stCxn id="6" idx="2"/>
                  <a:endCxn id="96" idx="0"/>
                </p:cNvCxnSpPr>
                <p:nvPr/>
              </p:nvCxnSpPr>
              <p:spPr>
                <a:xfrm>
                  <a:off x="5648229" y="5378869"/>
                  <a:ext cx="460413" cy="413324"/>
                </a:xfrm>
                <a:prstGeom prst="straightConnector1">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6" name="剪去同侧角的矩形 105"/>
                <p:cNvSpPr/>
                <p:nvPr/>
              </p:nvSpPr>
              <p:spPr bwMode="ltGray">
                <a:xfrm>
                  <a:off x="772610" y="2141165"/>
                  <a:ext cx="770002" cy="1642081"/>
                </a:xfrm>
                <a:prstGeom prst="snip2Same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r>
                    <a:rPr lang="zh-CN" altLang="en-US" dirty="0">
                      <a:solidFill>
                        <a:schemeClr val="tx1"/>
                      </a:solidFill>
                    </a:rPr>
                    <a:t>浏览器</a:t>
                  </a:r>
                </a:p>
              </p:txBody>
            </p:sp>
            <p:sp>
              <p:nvSpPr>
                <p:cNvPr id="107" name="左右箭头 106"/>
                <p:cNvSpPr/>
                <p:nvPr/>
              </p:nvSpPr>
              <p:spPr bwMode="ltGray">
                <a:xfrm>
                  <a:off x="1529911" y="3111995"/>
                  <a:ext cx="1192311" cy="365263"/>
                </a:xfrm>
                <a:prstGeom prst="leftRightArrow">
                  <a:avLst/>
                </a:prstGeom>
                <a:solidFill>
                  <a:srgbClr val="00B050"/>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endParaRPr lang="zh-CN" altLang="en-US" dirty="0" err="1"/>
                </a:p>
              </p:txBody>
            </p:sp>
            <p:sp>
              <p:nvSpPr>
                <p:cNvPr id="108" name="左右箭头 107"/>
                <p:cNvSpPr/>
                <p:nvPr/>
              </p:nvSpPr>
              <p:spPr bwMode="ltGray">
                <a:xfrm>
                  <a:off x="1568014" y="2429530"/>
                  <a:ext cx="2494170" cy="406916"/>
                </a:xfrm>
                <a:prstGeom prst="leftRightArrow">
                  <a:avLst/>
                </a:prstGeom>
                <a:solidFill>
                  <a:srgbClr val="00B050"/>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endParaRPr lang="zh-CN" altLang="en-US" dirty="0" err="1"/>
                </a:p>
              </p:txBody>
            </p:sp>
            <p:sp>
              <p:nvSpPr>
                <p:cNvPr id="110" name="圆角矩形 109"/>
                <p:cNvSpPr/>
                <p:nvPr/>
              </p:nvSpPr>
              <p:spPr bwMode="ltGray">
                <a:xfrm>
                  <a:off x="6526190" y="5801805"/>
                  <a:ext cx="233382" cy="485416"/>
                </a:xfrm>
                <a:prstGeom prst="round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endParaRPr lang="zh-CN" altLang="en-US" dirty="0" err="1"/>
                </a:p>
              </p:txBody>
            </p:sp>
            <p:cxnSp>
              <p:nvCxnSpPr>
                <p:cNvPr id="114" name="直线箭头连接符 113"/>
                <p:cNvCxnSpPr>
                  <a:stCxn id="6" idx="2"/>
                  <a:endCxn id="110" idx="0"/>
                </p:cNvCxnSpPr>
                <p:nvPr/>
              </p:nvCxnSpPr>
              <p:spPr>
                <a:xfrm>
                  <a:off x="5648229" y="5378869"/>
                  <a:ext cx="995445" cy="422936"/>
                </a:xfrm>
                <a:prstGeom prst="straightConnector1">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5" name="圆角矩形 114"/>
                <p:cNvSpPr/>
                <p:nvPr/>
              </p:nvSpPr>
              <p:spPr bwMode="ltGray">
                <a:xfrm>
                  <a:off x="4420989" y="5801805"/>
                  <a:ext cx="233382" cy="485416"/>
                </a:xfrm>
                <a:prstGeom prst="round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endParaRPr lang="zh-CN" altLang="en-US" dirty="0" err="1"/>
                </a:p>
              </p:txBody>
            </p:sp>
            <p:cxnSp>
              <p:nvCxnSpPr>
                <p:cNvPr id="116" name="直线箭头连接符 115"/>
                <p:cNvCxnSpPr>
                  <a:stCxn id="6" idx="2"/>
                  <a:endCxn id="115" idx="0"/>
                </p:cNvCxnSpPr>
                <p:nvPr/>
              </p:nvCxnSpPr>
              <p:spPr>
                <a:xfrm flipH="1">
                  <a:off x="4536887" y="5378869"/>
                  <a:ext cx="1111343" cy="422936"/>
                </a:xfrm>
                <a:prstGeom prst="straightConnector1">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9" name="左右箭头 118"/>
                <p:cNvSpPr/>
                <p:nvPr/>
              </p:nvSpPr>
              <p:spPr bwMode="ltGray">
                <a:xfrm>
                  <a:off x="3312822" y="2908537"/>
                  <a:ext cx="789054" cy="365263"/>
                </a:xfrm>
                <a:prstGeom prst="leftRightArrow">
                  <a:avLst/>
                </a:prstGeom>
                <a:solidFill>
                  <a:srgbClr val="00B050"/>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endParaRPr lang="zh-CN" altLang="en-US" dirty="0" err="1"/>
                </a:p>
              </p:txBody>
            </p:sp>
          </p:grpSp>
        </p:grpSp>
      </p:grpSp>
    </p:spTree>
    <p:extLst>
      <p:ext uri="{BB962C8B-B14F-4D97-AF65-F5344CB8AC3E}">
        <p14:creationId xmlns:p14="http://schemas.microsoft.com/office/powerpoint/2010/main" val="310346838"/>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1"/>
          <p:cNvSpPr>
            <a:spLocks noGrp="1"/>
          </p:cNvSpPr>
          <p:nvPr>
            <p:ph type="title"/>
          </p:nvPr>
        </p:nvSpPr>
        <p:spPr>
          <a:xfrm>
            <a:off x="631825" y="541338"/>
            <a:ext cx="10966450" cy="852487"/>
          </a:xfrm>
        </p:spPr>
        <p:txBody>
          <a:bodyPr/>
          <a:lstStyle/>
          <a:p>
            <a:r>
              <a:rPr kumimoji="0" lang="zh-CN" altLang="en-US" sz="2400" dirty="0" smtClean="0">
                <a:latin typeface="Microsoft YaHei" charset="-122"/>
                <a:ea typeface="Microsoft YaHei" charset="-122"/>
                <a:cs typeface="HP Simplified" charset="0"/>
              </a:rPr>
              <a:t>服务</a:t>
            </a:r>
            <a:r>
              <a:rPr kumimoji="0" lang="zh-CN" altLang="en-US" sz="2400" dirty="0">
                <a:latin typeface="Microsoft YaHei" charset="-122"/>
                <a:ea typeface="Microsoft YaHei" charset="-122"/>
                <a:cs typeface="HP Simplified" charset="0"/>
              </a:rPr>
              <a:t>搭建</a:t>
            </a:r>
            <a:endParaRPr lang="zh-CN" altLang="en-US" dirty="0">
              <a:ea typeface="Microsoft YaHei" charset="-122"/>
              <a:cs typeface="HP Simplified" charset="0"/>
            </a:endParaRPr>
          </a:p>
        </p:txBody>
      </p:sp>
      <p:sp>
        <p:nvSpPr>
          <p:cNvPr id="84994" name="文本框 14"/>
          <p:cNvSpPr txBox="1">
            <a:spLocks noChangeArrowheads="1"/>
          </p:cNvSpPr>
          <p:nvPr/>
        </p:nvSpPr>
        <p:spPr bwMode="auto">
          <a:xfrm>
            <a:off x="3065463" y="151923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nSpc>
                <a:spcPct val="90000"/>
              </a:lnSpc>
            </a:pPr>
            <a:endParaRPr lang="zh-CN" altLang="en-US"/>
          </a:p>
        </p:txBody>
      </p:sp>
      <p:sp>
        <p:nvSpPr>
          <p:cNvPr id="84995" name="文本框 2"/>
          <p:cNvSpPr txBox="1">
            <a:spLocks noChangeArrowheads="1"/>
          </p:cNvSpPr>
          <p:nvPr/>
        </p:nvSpPr>
        <p:spPr bwMode="auto">
          <a:xfrm>
            <a:off x="631825" y="1393825"/>
            <a:ext cx="109664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50000"/>
              </a:lnSpc>
            </a:pPr>
            <a:r>
              <a:rPr lang="zh-CN" altLang="en-US" sz="1800" b="1">
                <a:solidFill>
                  <a:srgbClr val="4F4F4F"/>
                </a:solidFill>
                <a:latin typeface="Microsoft YaHei" charset="-122"/>
                <a:ea typeface="Microsoft YaHei" charset="-122"/>
              </a:rPr>
              <a:t>项目结构</a:t>
            </a:r>
            <a:endParaRPr lang="en-US" altLang="zh-CN" sz="1800" b="1">
              <a:solidFill>
                <a:srgbClr val="4F4F4F"/>
              </a:solidFill>
              <a:latin typeface="Microsoft YaHei" charset="-122"/>
              <a:ea typeface="Microsoft YaHei" charset="-122"/>
            </a:endParaRPr>
          </a:p>
          <a:p>
            <a:pPr>
              <a:lnSpc>
                <a:spcPct val="150000"/>
              </a:lnSpc>
            </a:pPr>
            <a:endParaRPr lang="en-US" altLang="zh-CN" sz="1800" b="1">
              <a:solidFill>
                <a:srgbClr val="4F4F4F"/>
              </a:solidFill>
              <a:latin typeface="Microsoft YaHei" charset="-122"/>
              <a:ea typeface="Microsoft YaHei" charset="-122"/>
            </a:endParaRPr>
          </a:p>
          <a:p>
            <a:pPr>
              <a:lnSpc>
                <a:spcPct val="150000"/>
              </a:lnSpc>
            </a:pPr>
            <a:endParaRPr lang="en-US" altLang="zh-CN" sz="1800">
              <a:latin typeface="Microsoft YaHei" charset="-122"/>
              <a:ea typeface="Microsoft YaHei" charset="-122"/>
            </a:endParaRPr>
          </a:p>
          <a:p>
            <a:endParaRPr lang="en-US" altLang="zh-CN" sz="1400">
              <a:latin typeface="Microsoft YaHei" charset="-122"/>
              <a:ea typeface="Microsoft YaHei" charset="-122"/>
            </a:endParaRPr>
          </a:p>
          <a:p>
            <a:endParaRPr lang="en-US" altLang="zh-CN" sz="1400">
              <a:latin typeface="Microsoft YaHei" charset="-122"/>
              <a:ea typeface="Microsoft YaHei" charset="-122"/>
            </a:endParaRPr>
          </a:p>
          <a:p>
            <a:endParaRPr lang="en-US" altLang="zh-CN" sz="1400">
              <a:latin typeface="Microsoft YaHei" charset="-122"/>
              <a:ea typeface="Microsoft YaHei" charset="-122"/>
            </a:endParaRPr>
          </a:p>
          <a:p>
            <a:endParaRPr lang="en-US" altLang="zh-CN" sz="1400">
              <a:latin typeface="Microsoft YaHei" charset="-122"/>
              <a:ea typeface="Microsoft YaHei" charset="-122"/>
            </a:endParaRPr>
          </a:p>
          <a:p>
            <a:endParaRPr lang="en-US" altLang="zh-CN" sz="1400">
              <a:latin typeface="Microsoft YaHei" charset="-122"/>
              <a:ea typeface="Microsoft YaHei" charset="-122"/>
            </a:endParaRPr>
          </a:p>
          <a:p>
            <a:endParaRPr lang="en-US" altLang="zh-CN" sz="1800">
              <a:latin typeface="Microsoft YaHei" charset="-122"/>
              <a:ea typeface="Microsoft YaHei" charset="-122"/>
            </a:endParaRPr>
          </a:p>
          <a:p>
            <a:pPr>
              <a:lnSpc>
                <a:spcPct val="200000"/>
              </a:lnSpc>
            </a:pPr>
            <a:endParaRPr lang="zh-CN" altLang="en-US" sz="1800">
              <a:latin typeface="Microsoft YaHei" charset="-122"/>
              <a:ea typeface="Microsoft YaHei" charset="-122"/>
            </a:endParaRPr>
          </a:p>
          <a:p>
            <a:pPr>
              <a:lnSpc>
                <a:spcPct val="200000"/>
              </a:lnSpc>
            </a:pPr>
            <a:endParaRPr lang="en-US" altLang="zh-CN" sz="1800">
              <a:latin typeface="Microsoft YaHei" charset="-122"/>
              <a:ea typeface="Microsoft YaHei" charset="-122"/>
            </a:endParaRPr>
          </a:p>
        </p:txBody>
      </p:sp>
      <p:pic>
        <p:nvPicPr>
          <p:cNvPr id="84996"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28775" y="1519238"/>
            <a:ext cx="2443163" cy="445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p:cNvSpPr txBox="1"/>
          <p:nvPr/>
        </p:nvSpPr>
        <p:spPr>
          <a:xfrm>
            <a:off x="4670425" y="1455738"/>
            <a:ext cx="6226175" cy="1951037"/>
          </a:xfrm>
          <a:prstGeom prst="rect">
            <a:avLst/>
          </a:prstGeom>
          <a:noFill/>
        </p:spPr>
        <p:txBody>
          <a:bodyPr wrap="none" lIns="0" tIns="0" rIns="0" bIns="0"/>
          <a:lstStyle/>
          <a:p>
            <a:pPr>
              <a:lnSpc>
                <a:spcPct val="150000"/>
              </a:lnSpc>
              <a:defRPr/>
            </a:pPr>
            <a:r>
              <a:rPr lang="en-US" altLang="zh-CN" sz="1800" dirty="0" err="1">
                <a:latin typeface="Microsoft YaHei" charset="-122"/>
                <a:ea typeface="Microsoft YaHei" charset="-122"/>
                <a:cs typeface="Microsoft YaHei" charset="-122"/>
              </a:rPr>
              <a:t>gRPC</a:t>
            </a:r>
            <a:r>
              <a:rPr lang="zh-CN" altLang="en-US" sz="1800" dirty="0">
                <a:latin typeface="Microsoft YaHei" charset="-122"/>
                <a:ea typeface="Microsoft YaHei" charset="-122"/>
                <a:cs typeface="Microsoft YaHei" charset="-122"/>
              </a:rPr>
              <a:t> 在我们项目中一共分到了</a:t>
            </a:r>
            <a:r>
              <a:rPr lang="en-US" altLang="zh-CN" sz="1800" dirty="0">
                <a:latin typeface="Microsoft YaHei" charset="-122"/>
                <a:ea typeface="Microsoft YaHei" charset="-122"/>
                <a:cs typeface="Microsoft YaHei" charset="-122"/>
              </a:rPr>
              <a:t>3</a:t>
            </a:r>
            <a:r>
              <a:rPr lang="zh-CN" altLang="en-US" sz="1800" dirty="0">
                <a:latin typeface="Microsoft YaHei" charset="-122"/>
                <a:ea typeface="Microsoft YaHei" charset="-122"/>
                <a:cs typeface="Microsoft YaHei" charset="-122"/>
              </a:rPr>
              <a:t>个不同的</a:t>
            </a:r>
            <a:r>
              <a:rPr lang="en-US" altLang="zh-CN" sz="1800" dirty="0">
                <a:latin typeface="Microsoft YaHei" charset="-122"/>
                <a:ea typeface="Microsoft YaHei" charset="-122"/>
                <a:cs typeface="Microsoft YaHei" charset="-122"/>
              </a:rPr>
              <a:t>module</a:t>
            </a:r>
          </a:p>
          <a:p>
            <a:pPr marL="285750" indent="-285750">
              <a:lnSpc>
                <a:spcPct val="150000"/>
              </a:lnSpc>
              <a:buFont typeface="Arial" charset="0"/>
              <a:buChar char="•"/>
              <a:defRPr/>
            </a:pPr>
            <a:r>
              <a:rPr lang="en-US" altLang="zh-CN" sz="1800" dirty="0" err="1">
                <a:latin typeface="Microsoft YaHei" charset="-122"/>
                <a:ea typeface="Microsoft YaHei" charset="-122"/>
                <a:cs typeface="Microsoft YaHei" charset="-122"/>
              </a:rPr>
              <a:t>distest</a:t>
            </a:r>
            <a:r>
              <a:rPr lang="en-US" altLang="zh-CN" sz="1800" dirty="0">
                <a:latin typeface="Microsoft YaHei" charset="-122"/>
                <a:ea typeface="Microsoft YaHei" charset="-122"/>
                <a:cs typeface="Microsoft YaHei" charset="-122"/>
              </a:rPr>
              <a:t>-client:</a:t>
            </a:r>
            <a:r>
              <a:rPr lang="zh-CN" altLang="en-US" sz="1800" dirty="0">
                <a:latin typeface="Microsoft YaHei" charset="-122"/>
                <a:ea typeface="Microsoft YaHei" charset="-122"/>
                <a:cs typeface="Microsoft YaHei" charset="-122"/>
              </a:rPr>
              <a:t> 包含 </a:t>
            </a:r>
            <a:r>
              <a:rPr lang="en-US" altLang="zh-CN" sz="1800" dirty="0" err="1">
                <a:latin typeface="Microsoft YaHei" charset="-122"/>
                <a:ea typeface="Microsoft YaHei" charset="-122"/>
                <a:cs typeface="Microsoft YaHei" charset="-122"/>
              </a:rPr>
              <a:t>gRPC</a:t>
            </a:r>
            <a:r>
              <a:rPr lang="zh-CN" altLang="en-US" sz="1800" dirty="0">
                <a:latin typeface="Microsoft YaHei" charset="-122"/>
                <a:ea typeface="Microsoft YaHei" charset="-122"/>
                <a:cs typeface="Microsoft YaHei" charset="-122"/>
              </a:rPr>
              <a:t> 客户端</a:t>
            </a:r>
            <a:endParaRPr lang="en-US" altLang="zh-CN" sz="1800" dirty="0">
              <a:latin typeface="Microsoft YaHei" charset="-122"/>
              <a:ea typeface="Microsoft YaHei" charset="-122"/>
              <a:cs typeface="Microsoft YaHei" charset="-122"/>
            </a:endParaRPr>
          </a:p>
          <a:p>
            <a:pPr marL="285750" indent="-285750">
              <a:lnSpc>
                <a:spcPct val="150000"/>
              </a:lnSpc>
              <a:buFont typeface="Arial" charset="0"/>
              <a:buChar char="•"/>
              <a:defRPr/>
            </a:pPr>
            <a:r>
              <a:rPr lang="en-US" altLang="zh-CN" sz="1800" dirty="0" err="1">
                <a:latin typeface="Microsoft YaHei" charset="-122"/>
                <a:ea typeface="Microsoft YaHei" charset="-122"/>
                <a:cs typeface="Microsoft YaHei" charset="-122"/>
              </a:rPr>
              <a:t>distest</a:t>
            </a:r>
            <a:r>
              <a:rPr lang="en-US" altLang="zh-CN" sz="1800" dirty="0">
                <a:latin typeface="Microsoft YaHei" charset="-122"/>
                <a:ea typeface="Microsoft YaHei" charset="-122"/>
                <a:cs typeface="Microsoft YaHei" charset="-122"/>
              </a:rPr>
              <a:t>-web:</a:t>
            </a:r>
            <a:r>
              <a:rPr lang="zh-CN" altLang="en-US" sz="1800" dirty="0">
                <a:latin typeface="Microsoft YaHei" charset="-122"/>
                <a:ea typeface="Microsoft YaHei" charset="-122"/>
                <a:cs typeface="Microsoft YaHei" charset="-122"/>
              </a:rPr>
              <a:t> 包含 </a:t>
            </a:r>
            <a:r>
              <a:rPr lang="en-US" altLang="zh-CN" sz="1800" dirty="0" err="1">
                <a:latin typeface="Microsoft YaHei" charset="-122"/>
                <a:ea typeface="Microsoft YaHei" charset="-122"/>
                <a:cs typeface="Microsoft YaHei" charset="-122"/>
              </a:rPr>
              <a:t>gRPC</a:t>
            </a:r>
            <a:r>
              <a:rPr lang="zh-CN" altLang="en-US" sz="1800" dirty="0">
                <a:latin typeface="Microsoft YaHei" charset="-122"/>
                <a:ea typeface="Microsoft YaHei" charset="-122"/>
                <a:cs typeface="Microsoft YaHei" charset="-122"/>
              </a:rPr>
              <a:t> 服务端</a:t>
            </a:r>
            <a:endParaRPr lang="en-US" altLang="zh-CN" sz="1800" dirty="0">
              <a:latin typeface="Microsoft YaHei" charset="-122"/>
              <a:ea typeface="Microsoft YaHei" charset="-122"/>
              <a:cs typeface="Microsoft YaHei" charset="-122"/>
            </a:endParaRPr>
          </a:p>
          <a:p>
            <a:pPr marL="285750" indent="-285750">
              <a:lnSpc>
                <a:spcPct val="150000"/>
              </a:lnSpc>
              <a:buFont typeface="Arial" charset="0"/>
              <a:buChar char="•"/>
              <a:defRPr/>
            </a:pPr>
            <a:r>
              <a:rPr lang="en-US" altLang="zh-CN" sz="1800" dirty="0" err="1">
                <a:latin typeface="Microsoft YaHei" charset="-122"/>
                <a:ea typeface="Microsoft YaHei" charset="-122"/>
                <a:cs typeface="Microsoft YaHei" charset="-122"/>
              </a:rPr>
              <a:t>distest</a:t>
            </a:r>
            <a:r>
              <a:rPr lang="en-US" altLang="zh-CN" sz="1800" dirty="0">
                <a:latin typeface="Microsoft YaHei" charset="-122"/>
                <a:ea typeface="Microsoft YaHei" charset="-122"/>
                <a:cs typeface="Microsoft YaHei" charset="-122"/>
              </a:rPr>
              <a:t>-core-proto:</a:t>
            </a:r>
            <a:r>
              <a:rPr lang="zh-CN" altLang="en-US" sz="1800" dirty="0">
                <a:latin typeface="Microsoft YaHei" charset="-122"/>
                <a:ea typeface="Microsoft YaHei" charset="-122"/>
                <a:cs typeface="Microsoft YaHei" charset="-122"/>
              </a:rPr>
              <a:t> 存放 </a:t>
            </a:r>
            <a:r>
              <a:rPr lang="en-US" altLang="zh-CN" sz="1800" dirty="0" err="1">
                <a:latin typeface="Microsoft YaHei" charset="-122"/>
                <a:ea typeface="Microsoft YaHei" charset="-122"/>
                <a:cs typeface="Microsoft YaHei" charset="-122"/>
              </a:rPr>
              <a:t>grpc</a:t>
            </a:r>
            <a:r>
              <a:rPr lang="zh-CN" altLang="en-US" sz="1800" dirty="0">
                <a:latin typeface="Microsoft YaHei" charset="-122"/>
                <a:ea typeface="Microsoft YaHei" charset="-122"/>
                <a:cs typeface="Microsoft YaHei" charset="-122"/>
              </a:rPr>
              <a:t> 的 </a:t>
            </a:r>
            <a:r>
              <a:rPr lang="en-US" altLang="zh-CN" sz="1800" dirty="0">
                <a:latin typeface="Microsoft YaHei" charset="-122"/>
                <a:ea typeface="Microsoft YaHei" charset="-122"/>
                <a:cs typeface="Microsoft YaHei" charset="-122"/>
              </a:rPr>
              <a:t>proto</a:t>
            </a:r>
            <a:r>
              <a:rPr lang="zh-CN" altLang="en-US" sz="1800" dirty="0">
                <a:latin typeface="Microsoft YaHei" charset="-122"/>
                <a:ea typeface="Microsoft YaHei" charset="-122"/>
                <a:cs typeface="Microsoft YaHei" charset="-122"/>
              </a:rPr>
              <a:t> 接口文件</a:t>
            </a:r>
            <a:endParaRPr lang="en-US" altLang="zh-CN" sz="1800" dirty="0">
              <a:latin typeface="Microsoft YaHei" charset="-122"/>
              <a:ea typeface="Microsoft YaHei" charset="-122"/>
              <a:cs typeface="Microsoft YaHei" charset="-122"/>
            </a:endParaRPr>
          </a:p>
          <a:p>
            <a:pPr marL="285750" indent="-285750">
              <a:lnSpc>
                <a:spcPct val="90000"/>
              </a:lnSpc>
              <a:buFont typeface="Arial" charset="0"/>
              <a:buChar char="•"/>
              <a:defRPr/>
            </a:pPr>
            <a:endParaRPr lang="zh-CN" altLang="en-US" sz="1800" dirty="0">
              <a:latin typeface="Microsoft YaHei" charset="-122"/>
              <a:ea typeface="Microsoft YaHei" charset="-122"/>
              <a:cs typeface="Microsoft YaHei" charset="-122"/>
            </a:endParaRPr>
          </a:p>
          <a:p>
            <a:pPr marL="285750" indent="-285750">
              <a:lnSpc>
                <a:spcPct val="90000"/>
              </a:lnSpc>
              <a:buFont typeface="Arial" charset="0"/>
              <a:buChar char="•"/>
              <a:defRPr/>
            </a:pPr>
            <a:endParaRPr lang="en-US" altLang="zh-CN" sz="1800" dirty="0">
              <a:latin typeface="Microsoft YaHei" charset="-122"/>
              <a:ea typeface="Microsoft YaHei" charset="-122"/>
              <a:cs typeface="Microsoft YaHei" charset="-122"/>
            </a:endParaRPr>
          </a:p>
          <a:p>
            <a:pPr marL="285750" indent="-285750">
              <a:lnSpc>
                <a:spcPct val="90000"/>
              </a:lnSpc>
              <a:buFont typeface="Arial" charset="0"/>
              <a:buChar char="•"/>
              <a:defRPr/>
            </a:pPr>
            <a:endParaRPr lang="zh-CN" altLang="en-US" sz="1800" dirty="0">
              <a:latin typeface="Microsoft YaHei" charset="-122"/>
              <a:ea typeface="Microsoft YaHei" charset="-122"/>
              <a:cs typeface="Microsoft YaHei" charset="-122"/>
            </a:endParaRPr>
          </a:p>
          <a:p>
            <a:pPr marL="285750" indent="-285750">
              <a:lnSpc>
                <a:spcPct val="90000"/>
              </a:lnSpc>
              <a:buFont typeface="Arial" charset="0"/>
              <a:buChar char="•"/>
              <a:defRPr/>
            </a:pPr>
            <a:endParaRPr lang="zh-CN" altLang="en-US" sz="18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348073270"/>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p:cNvSpPr>
          <p:nvPr>
            <p:ph type="title"/>
          </p:nvPr>
        </p:nvSpPr>
        <p:spPr>
          <a:xfrm>
            <a:off x="631825" y="541338"/>
            <a:ext cx="10966450" cy="852487"/>
          </a:xfrm>
        </p:spPr>
        <p:txBody>
          <a:bodyPr/>
          <a:lstStyle/>
          <a:p>
            <a:r>
              <a:rPr kumimoji="0" lang="zh-CN" altLang="en-US" sz="2400" dirty="0" smtClean="0">
                <a:latin typeface="Microsoft YaHei" charset="-122"/>
                <a:ea typeface="Microsoft YaHei" charset="-122"/>
                <a:cs typeface="HP Simplified" charset="0"/>
              </a:rPr>
              <a:t>服务</a:t>
            </a:r>
            <a:r>
              <a:rPr kumimoji="0" lang="zh-CN" altLang="en-US" sz="2400" dirty="0">
                <a:latin typeface="Microsoft YaHei" charset="-122"/>
                <a:ea typeface="Microsoft YaHei" charset="-122"/>
                <a:cs typeface="HP Simplified" charset="0"/>
              </a:rPr>
              <a:t>搭建</a:t>
            </a:r>
            <a:endParaRPr lang="zh-CN" altLang="en-US" sz="2400" dirty="0">
              <a:ea typeface="Microsoft YaHei" charset="-122"/>
              <a:cs typeface="HP Simplified" charset="0"/>
            </a:endParaRPr>
          </a:p>
        </p:txBody>
      </p:sp>
      <p:sp>
        <p:nvSpPr>
          <p:cNvPr id="86018" name="文本框 14"/>
          <p:cNvSpPr txBox="1">
            <a:spLocks noChangeArrowheads="1"/>
          </p:cNvSpPr>
          <p:nvPr/>
        </p:nvSpPr>
        <p:spPr bwMode="auto">
          <a:xfrm>
            <a:off x="3065463" y="151923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nSpc>
                <a:spcPct val="90000"/>
              </a:lnSpc>
            </a:pPr>
            <a:endParaRPr lang="zh-CN" altLang="en-US"/>
          </a:p>
        </p:txBody>
      </p:sp>
      <p:sp>
        <p:nvSpPr>
          <p:cNvPr id="86019" name="文本框 2"/>
          <p:cNvSpPr txBox="1">
            <a:spLocks noChangeArrowheads="1"/>
          </p:cNvSpPr>
          <p:nvPr/>
        </p:nvSpPr>
        <p:spPr bwMode="auto">
          <a:xfrm>
            <a:off x="631825" y="1393825"/>
            <a:ext cx="109664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50000"/>
              </a:lnSpc>
            </a:pPr>
            <a:r>
              <a:rPr lang="en-US" altLang="zh-CN" sz="1800">
                <a:latin typeface="Microsoft YaHei" charset="-122"/>
                <a:ea typeface="Microsoft YaHei" charset="-122"/>
              </a:rPr>
              <a:t>Distest-core-Proto</a:t>
            </a:r>
            <a:r>
              <a:rPr lang="zh-CN" altLang="en-US" sz="1800">
                <a:latin typeface="Microsoft YaHei" charset="-122"/>
                <a:ea typeface="Microsoft YaHei" charset="-122"/>
              </a:rPr>
              <a:t> 项目 </a:t>
            </a:r>
            <a:r>
              <a:rPr lang="en-US" altLang="zh-CN" sz="1800">
                <a:latin typeface="Microsoft YaHei" charset="-122"/>
                <a:ea typeface="Microsoft YaHei" charset="-122"/>
              </a:rPr>
              <a:t>maven</a:t>
            </a:r>
            <a:r>
              <a:rPr lang="zh-CN" altLang="en-US" sz="1800">
                <a:latin typeface="Microsoft YaHei" charset="-122"/>
                <a:ea typeface="Microsoft YaHei" charset="-122"/>
              </a:rPr>
              <a:t> 配置</a:t>
            </a:r>
          </a:p>
        </p:txBody>
      </p:sp>
      <p:pic>
        <p:nvPicPr>
          <p:cNvPr id="86020"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24438" y="546100"/>
            <a:ext cx="7024687" cy="580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1" name="文本框 2"/>
          <p:cNvSpPr txBox="1">
            <a:spLocks noChangeArrowheads="1"/>
          </p:cNvSpPr>
          <p:nvPr/>
        </p:nvSpPr>
        <p:spPr bwMode="auto">
          <a:xfrm>
            <a:off x="631825" y="2559050"/>
            <a:ext cx="3471863"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nSpc>
                <a:spcPct val="90000"/>
              </a:lnSpc>
            </a:pPr>
            <a:r>
              <a:rPr lang="en-US" altLang="zh-CN">
                <a:latin typeface="Microsoft YaHei" charset="-122"/>
                <a:ea typeface="Microsoft YaHei" charset="-122"/>
              </a:rPr>
              <a:t>Distest-core-proto</a:t>
            </a:r>
            <a:r>
              <a:rPr lang="zh-CN" altLang="en-US">
                <a:latin typeface="Microsoft YaHei" charset="-122"/>
                <a:ea typeface="Microsoft YaHei" charset="-122"/>
              </a:rPr>
              <a:t> 项目目录结构</a:t>
            </a:r>
          </a:p>
        </p:txBody>
      </p:sp>
      <p:pic>
        <p:nvPicPr>
          <p:cNvPr id="86022"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6300" y="2982913"/>
            <a:ext cx="2082800" cy="249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下箭头 4"/>
          <p:cNvSpPr/>
          <p:nvPr/>
        </p:nvSpPr>
        <p:spPr bwMode="ltGray">
          <a:xfrm rot="17686813">
            <a:off x="4065588" y="1455738"/>
            <a:ext cx="517525" cy="1393825"/>
          </a:xfrm>
          <a:prstGeom prst="downArrow">
            <a:avLst>
              <a:gd name="adj1" fmla="val 50000"/>
              <a:gd name="adj2" fmla="val 49019"/>
            </a:avLst>
          </a:prstGeom>
          <a:solidFill>
            <a:srgbClr val="0070C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endParaRPr lang="zh-CN" altLang="en-US" dirty="0" err="1"/>
          </a:p>
        </p:txBody>
      </p:sp>
      <p:sp>
        <p:nvSpPr>
          <p:cNvPr id="11" name="下箭头 10"/>
          <p:cNvSpPr/>
          <p:nvPr/>
        </p:nvSpPr>
        <p:spPr bwMode="ltGray">
          <a:xfrm rot="17731025">
            <a:off x="1365250" y="2763838"/>
            <a:ext cx="517525" cy="946150"/>
          </a:xfrm>
          <a:prstGeom prst="downArrow">
            <a:avLst>
              <a:gd name="adj1" fmla="val 50000"/>
              <a:gd name="adj2" fmla="val 49019"/>
            </a:avLst>
          </a:prstGeom>
          <a:solidFill>
            <a:srgbClr val="0070C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endParaRPr lang="zh-CN" altLang="en-US" dirty="0" err="1"/>
          </a:p>
        </p:txBody>
      </p:sp>
      <p:sp>
        <p:nvSpPr>
          <p:cNvPr id="86025" name="文本框 6"/>
          <p:cNvSpPr txBox="1">
            <a:spLocks noChangeArrowheads="1"/>
          </p:cNvSpPr>
          <p:nvPr/>
        </p:nvSpPr>
        <p:spPr bwMode="auto">
          <a:xfrm>
            <a:off x="631825" y="5764213"/>
            <a:ext cx="45783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nSpc>
                <a:spcPct val="90000"/>
              </a:lnSpc>
            </a:pPr>
            <a:r>
              <a:rPr lang="zh-CN" altLang="en-US" sz="1200">
                <a:latin typeface="Microsoft YaHei" charset="-122"/>
                <a:ea typeface="Microsoft YaHei" charset="-122"/>
              </a:rPr>
              <a:t>使用：执行</a:t>
            </a:r>
            <a:r>
              <a:rPr lang="en-US" altLang="zh-CN" sz="1200">
                <a:latin typeface="Microsoft YaHei" charset="-122"/>
                <a:ea typeface="Microsoft YaHei" charset="-122"/>
              </a:rPr>
              <a:t>mvn</a:t>
            </a:r>
            <a:r>
              <a:rPr lang="zh-CN" altLang="en-US" sz="1200">
                <a:latin typeface="Microsoft YaHei" charset="-122"/>
                <a:ea typeface="Microsoft YaHei" charset="-122"/>
              </a:rPr>
              <a:t> </a:t>
            </a:r>
            <a:r>
              <a:rPr lang="en-US" altLang="zh-CN" sz="1200">
                <a:latin typeface="Microsoft YaHei" charset="-122"/>
                <a:ea typeface="Microsoft YaHei" charset="-122"/>
              </a:rPr>
              <a:t>package</a:t>
            </a:r>
            <a:r>
              <a:rPr lang="zh-CN" altLang="en-US" sz="1200">
                <a:latin typeface="Microsoft YaHei" charset="-122"/>
                <a:ea typeface="Microsoft YaHei" charset="-122"/>
              </a:rPr>
              <a:t>，即可编译</a:t>
            </a:r>
            <a:r>
              <a:rPr lang="en-US" altLang="zh-CN" sz="1200">
                <a:latin typeface="Microsoft YaHei" charset="-122"/>
                <a:ea typeface="Microsoft YaHei" charset="-122"/>
              </a:rPr>
              <a:t>proto</a:t>
            </a:r>
            <a:r>
              <a:rPr lang="zh-CN" altLang="en-US" sz="1200">
                <a:latin typeface="Microsoft YaHei" charset="-122"/>
                <a:ea typeface="Microsoft YaHei" charset="-122"/>
              </a:rPr>
              <a:t>文件，生成</a:t>
            </a:r>
            <a:r>
              <a:rPr lang="en-US" altLang="zh-CN" sz="1200">
                <a:latin typeface="Microsoft YaHei" charset="-122"/>
                <a:ea typeface="Microsoft YaHei" charset="-122"/>
              </a:rPr>
              <a:t>java</a:t>
            </a:r>
            <a:r>
              <a:rPr lang="zh-CN" altLang="en-US" sz="1200">
                <a:latin typeface="Microsoft YaHei" charset="-122"/>
                <a:ea typeface="Microsoft YaHei" charset="-122"/>
              </a:rPr>
              <a:t>代码</a:t>
            </a:r>
          </a:p>
        </p:txBody>
      </p:sp>
    </p:spTree>
    <p:extLst>
      <p:ext uri="{BB962C8B-B14F-4D97-AF65-F5344CB8AC3E}">
        <p14:creationId xmlns:p14="http://schemas.microsoft.com/office/powerpoint/2010/main" val="409579558"/>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标题 1"/>
          <p:cNvSpPr>
            <a:spLocks noGrp="1"/>
          </p:cNvSpPr>
          <p:nvPr>
            <p:ph type="title"/>
          </p:nvPr>
        </p:nvSpPr>
        <p:spPr>
          <a:xfrm>
            <a:off x="631825" y="541338"/>
            <a:ext cx="10966450" cy="852487"/>
          </a:xfrm>
        </p:spPr>
        <p:txBody>
          <a:bodyPr/>
          <a:lstStyle/>
          <a:p>
            <a:r>
              <a:rPr kumimoji="0" lang="zh-CN" altLang="en-US" sz="2400" dirty="0" smtClean="0">
                <a:latin typeface="Microsoft YaHei" charset="-122"/>
                <a:ea typeface="Microsoft YaHei" charset="-122"/>
                <a:cs typeface="HP Simplified" charset="0"/>
              </a:rPr>
              <a:t>服务</a:t>
            </a:r>
            <a:r>
              <a:rPr kumimoji="0" lang="zh-CN" altLang="en-US" sz="2400" dirty="0">
                <a:latin typeface="Microsoft YaHei" charset="-122"/>
                <a:ea typeface="Microsoft YaHei" charset="-122"/>
                <a:cs typeface="HP Simplified" charset="0"/>
              </a:rPr>
              <a:t>搭建</a:t>
            </a:r>
            <a:endParaRPr lang="zh-CN" altLang="en-US" dirty="0">
              <a:ea typeface="Microsoft YaHei" charset="-122"/>
              <a:cs typeface="HP Simplified" charset="0"/>
            </a:endParaRPr>
          </a:p>
        </p:txBody>
      </p:sp>
      <p:sp>
        <p:nvSpPr>
          <p:cNvPr id="87042" name="文本框 14"/>
          <p:cNvSpPr txBox="1">
            <a:spLocks noChangeArrowheads="1"/>
          </p:cNvSpPr>
          <p:nvPr/>
        </p:nvSpPr>
        <p:spPr bwMode="auto">
          <a:xfrm>
            <a:off x="3065463" y="151923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nSpc>
                <a:spcPct val="90000"/>
              </a:lnSpc>
            </a:pPr>
            <a:endParaRPr lang="zh-CN" altLang="en-US"/>
          </a:p>
        </p:txBody>
      </p:sp>
      <p:sp>
        <p:nvSpPr>
          <p:cNvPr id="7" name="文本框 6"/>
          <p:cNvSpPr txBox="1"/>
          <p:nvPr/>
        </p:nvSpPr>
        <p:spPr>
          <a:xfrm>
            <a:off x="631825" y="1519238"/>
            <a:ext cx="7013986" cy="914400"/>
          </a:xfrm>
          <a:prstGeom prst="rect">
            <a:avLst/>
          </a:prstGeom>
          <a:noFill/>
        </p:spPr>
        <p:txBody>
          <a:bodyPr wrap="none" lIns="0" tIns="0" rIns="0" bIns="0" rtlCol="0">
            <a:noAutofit/>
          </a:bodyPr>
          <a:lstStyle/>
          <a:p>
            <a:pPr>
              <a:lnSpc>
                <a:spcPct val="90000"/>
              </a:lnSpc>
            </a:pPr>
            <a:r>
              <a:rPr lang="zh-CN" altLang="en-US" sz="1600" dirty="0">
                <a:latin typeface="Microsoft YaHei" charset="-122"/>
                <a:ea typeface="Microsoft YaHei" charset="-122"/>
                <a:cs typeface="Microsoft YaHei" charset="-122"/>
              </a:rPr>
              <a:t>推荐使用 </a:t>
            </a:r>
            <a:r>
              <a:rPr lang="en-US" altLang="zh-CN" sz="1600" dirty="0" err="1">
                <a:latin typeface="Microsoft YaHei" charset="-122"/>
                <a:ea typeface="Microsoft YaHei" charset="-122"/>
                <a:cs typeface="Microsoft YaHei" charset="-122"/>
                <a:hlinkClick r:id="rId2"/>
              </a:rPr>
              <a:t>grpc</a:t>
            </a:r>
            <a:r>
              <a:rPr lang="en-US" altLang="zh-CN" sz="1600" dirty="0">
                <a:latin typeface="Microsoft YaHei" charset="-122"/>
                <a:ea typeface="Microsoft YaHei" charset="-122"/>
                <a:cs typeface="Microsoft YaHei" charset="-122"/>
                <a:hlinkClick r:id="rId2"/>
              </a:rPr>
              <a:t>-spring-boot-starter</a:t>
            </a:r>
            <a:r>
              <a:rPr lang="zh-CN" altLang="en-US" sz="1600" dirty="0">
                <a:latin typeface="Microsoft YaHei" charset="-122"/>
                <a:ea typeface="Microsoft YaHei" charset="-122"/>
                <a:cs typeface="Microsoft YaHei" charset="-122"/>
              </a:rPr>
              <a:t>，可快速完成服务搭建</a:t>
            </a:r>
            <a:endParaRPr lang="en-US" altLang="zh-CN" sz="1600" dirty="0">
              <a:latin typeface="Microsoft YaHei" charset="-122"/>
              <a:ea typeface="Microsoft YaHei" charset="-122"/>
              <a:cs typeface="Microsoft YaHei" charset="-122"/>
            </a:endParaRPr>
          </a:p>
          <a:p>
            <a:pPr>
              <a:lnSpc>
                <a:spcPct val="90000"/>
              </a:lnSpc>
            </a:pPr>
            <a:endParaRPr kumimoji="1" lang="zh-CN" altLang="en-US" sz="1800" dirty="0"/>
          </a:p>
        </p:txBody>
      </p:sp>
      <p:sp>
        <p:nvSpPr>
          <p:cNvPr id="9" name="矩形 8"/>
          <p:cNvSpPr/>
          <p:nvPr/>
        </p:nvSpPr>
        <p:spPr>
          <a:xfrm>
            <a:off x="631825" y="1976438"/>
            <a:ext cx="9286726" cy="3046988"/>
          </a:xfrm>
          <a:prstGeom prst="rect">
            <a:avLst/>
          </a:prstGeom>
        </p:spPr>
        <p:txBody>
          <a:bodyPr wrap="square">
            <a:spAutoFit/>
          </a:bodyPr>
          <a:lstStyle/>
          <a:p>
            <a:pPr>
              <a:lnSpc>
                <a:spcPct val="150000"/>
              </a:lnSpc>
            </a:pPr>
            <a:r>
              <a:rPr lang="zh-CN" altLang="en-US" sz="1600" dirty="0">
                <a:latin typeface="Microsoft YaHei" charset="-122"/>
                <a:ea typeface="Microsoft YaHei" charset="-122"/>
                <a:cs typeface="Microsoft YaHei" charset="-122"/>
              </a:rPr>
              <a:t>特点</a:t>
            </a:r>
          </a:p>
          <a:p>
            <a:pPr marL="285750" indent="-285750">
              <a:lnSpc>
                <a:spcPct val="150000"/>
              </a:lnSpc>
              <a:buFont typeface="Arial" charset="0"/>
              <a:buChar char="•"/>
            </a:pPr>
            <a:r>
              <a:rPr lang="zh-CN" altLang="en-US" sz="1400" dirty="0">
                <a:latin typeface="Microsoft YaHei" charset="-122"/>
                <a:ea typeface="Microsoft YaHei" charset="-122"/>
                <a:cs typeface="Microsoft YaHei" charset="-122"/>
              </a:rPr>
              <a:t>使用</a:t>
            </a:r>
            <a:r>
              <a:rPr lang="en-US" altLang="zh-CN" sz="1400" dirty="0">
                <a:latin typeface="Microsoft YaHei" charset="-122"/>
                <a:ea typeface="Microsoft YaHei" charset="-122"/>
                <a:cs typeface="Microsoft YaHei" charset="-122"/>
              </a:rPr>
              <a:t>@ </a:t>
            </a:r>
            <a:r>
              <a:rPr lang="en-US" altLang="zh-CN" sz="1400" dirty="0" err="1">
                <a:latin typeface="Microsoft YaHei" charset="-122"/>
                <a:ea typeface="Microsoft YaHei" charset="-122"/>
                <a:cs typeface="Microsoft YaHei" charset="-122"/>
              </a:rPr>
              <a:t>GrpcService</a:t>
            </a:r>
            <a:r>
              <a:rPr lang="zh-CN" altLang="en-US" sz="1400" dirty="0">
                <a:latin typeface="Microsoft YaHei" charset="-122"/>
                <a:ea typeface="Microsoft YaHei" charset="-122"/>
                <a:cs typeface="Microsoft YaHei" charset="-122"/>
              </a:rPr>
              <a:t>自动创建并运行一个 </a:t>
            </a:r>
            <a:r>
              <a:rPr lang="en-US" altLang="zh-CN" sz="1400" dirty="0" err="1">
                <a:latin typeface="Microsoft YaHei" charset="-122"/>
                <a:ea typeface="Microsoft YaHei" charset="-122"/>
                <a:cs typeface="Microsoft YaHei" charset="-122"/>
              </a:rPr>
              <a:t>gRPC</a:t>
            </a:r>
            <a:r>
              <a:rPr lang="en-US" altLang="zh-CN" sz="1400" dirty="0">
                <a:latin typeface="Microsoft YaHei" charset="-122"/>
                <a:ea typeface="Microsoft YaHei" charset="-122"/>
                <a:cs typeface="Microsoft YaHei" charset="-122"/>
              </a:rPr>
              <a:t> </a:t>
            </a:r>
            <a:r>
              <a:rPr lang="zh-CN" altLang="en-US" sz="1400" dirty="0">
                <a:latin typeface="Microsoft YaHei" charset="-122"/>
                <a:ea typeface="Microsoft YaHei" charset="-122"/>
                <a:cs typeface="Microsoft YaHei" charset="-122"/>
              </a:rPr>
              <a:t>服务，内嵌在 </a:t>
            </a:r>
            <a:r>
              <a:rPr lang="en-US" altLang="zh-CN" sz="1400" dirty="0">
                <a:latin typeface="Microsoft YaHei" charset="-122"/>
                <a:ea typeface="Microsoft YaHei" charset="-122"/>
                <a:cs typeface="Microsoft YaHei" charset="-122"/>
              </a:rPr>
              <a:t>spring-boot </a:t>
            </a:r>
            <a:r>
              <a:rPr lang="zh-CN" altLang="en-US" sz="1400" dirty="0">
                <a:latin typeface="Microsoft YaHei" charset="-122"/>
                <a:ea typeface="Microsoft YaHei" charset="-122"/>
                <a:cs typeface="Microsoft YaHei" charset="-122"/>
              </a:rPr>
              <a:t>应用中</a:t>
            </a:r>
          </a:p>
          <a:p>
            <a:pPr marL="285750" indent="-285750">
              <a:lnSpc>
                <a:spcPct val="150000"/>
              </a:lnSpc>
              <a:buFont typeface="Arial" charset="0"/>
              <a:buChar char="•"/>
            </a:pPr>
            <a:r>
              <a:rPr lang="zh-CN" altLang="en-US" sz="1400" dirty="0">
                <a:latin typeface="Microsoft YaHei" charset="-122"/>
                <a:ea typeface="Microsoft YaHei" charset="-122"/>
                <a:cs typeface="Microsoft YaHei" charset="-122"/>
              </a:rPr>
              <a:t>使用</a:t>
            </a:r>
            <a:r>
              <a:rPr lang="en-US" altLang="zh-CN" sz="1400" dirty="0">
                <a:latin typeface="Microsoft YaHei" charset="-122"/>
                <a:ea typeface="Microsoft YaHei" charset="-122"/>
                <a:cs typeface="Microsoft YaHei" charset="-122"/>
              </a:rPr>
              <a:t>@ </a:t>
            </a:r>
            <a:r>
              <a:rPr lang="en-US" altLang="zh-CN" sz="1400" dirty="0" err="1">
                <a:latin typeface="Microsoft YaHei" charset="-122"/>
                <a:ea typeface="Microsoft YaHei" charset="-122"/>
                <a:cs typeface="Microsoft YaHei" charset="-122"/>
              </a:rPr>
              <a:t>GrpcClient</a:t>
            </a:r>
            <a:r>
              <a:rPr lang="zh-CN" altLang="en-US" sz="1400" dirty="0">
                <a:latin typeface="Microsoft YaHei" charset="-122"/>
                <a:ea typeface="Microsoft YaHei" charset="-122"/>
                <a:cs typeface="Microsoft YaHei" charset="-122"/>
              </a:rPr>
              <a:t>自动创建和管理你的</a:t>
            </a:r>
            <a:r>
              <a:rPr lang="en-US" altLang="zh-CN" sz="1400" dirty="0">
                <a:latin typeface="Microsoft YaHei" charset="-122"/>
                <a:ea typeface="Microsoft YaHei" charset="-122"/>
                <a:cs typeface="Microsoft YaHei" charset="-122"/>
              </a:rPr>
              <a:t>channel</a:t>
            </a:r>
            <a:r>
              <a:rPr lang="zh-CN" altLang="en-US" sz="1400" dirty="0">
                <a:latin typeface="Microsoft YaHei" charset="-122"/>
                <a:ea typeface="Microsoft YaHei" charset="-122"/>
                <a:cs typeface="Microsoft YaHei" charset="-122"/>
              </a:rPr>
              <a:t>和</a:t>
            </a:r>
            <a:r>
              <a:rPr lang="en-US" altLang="zh-CN" sz="1400" dirty="0">
                <a:latin typeface="Microsoft YaHei" charset="-122"/>
                <a:ea typeface="Microsoft YaHei" charset="-122"/>
                <a:cs typeface="Microsoft YaHei" charset="-122"/>
              </a:rPr>
              <a:t>stub</a:t>
            </a:r>
          </a:p>
          <a:p>
            <a:pPr marL="285750" indent="-285750">
              <a:lnSpc>
                <a:spcPct val="150000"/>
              </a:lnSpc>
              <a:buFont typeface="Arial" charset="0"/>
              <a:buChar char="•"/>
            </a:pPr>
            <a:r>
              <a:rPr lang="zh-CN" altLang="en-US" sz="1400" dirty="0">
                <a:latin typeface="Microsoft YaHei" charset="-122"/>
                <a:ea typeface="Microsoft YaHei" charset="-122"/>
                <a:cs typeface="Microsoft YaHei" charset="-122"/>
              </a:rPr>
              <a:t>支持 </a:t>
            </a:r>
            <a:r>
              <a:rPr lang="en-US" altLang="zh-CN" sz="1400" dirty="0">
                <a:latin typeface="Microsoft YaHei" charset="-122"/>
                <a:ea typeface="Microsoft YaHei" charset="-122"/>
                <a:cs typeface="Microsoft YaHei" charset="-122"/>
              </a:rPr>
              <a:t>Spring Cloud</a:t>
            </a:r>
            <a:r>
              <a:rPr lang="zh-CN" altLang="en-US" sz="1400" dirty="0">
                <a:latin typeface="Microsoft YaHei" charset="-122"/>
                <a:ea typeface="Microsoft YaHei" charset="-122"/>
                <a:cs typeface="Microsoft YaHei" charset="-122"/>
              </a:rPr>
              <a:t>（向</a:t>
            </a:r>
            <a:r>
              <a:rPr lang="en-US" altLang="zh-CN" sz="1400" dirty="0">
                <a:latin typeface="Microsoft YaHei" charset="-122"/>
                <a:ea typeface="Microsoft YaHei" charset="-122"/>
                <a:cs typeface="Microsoft YaHei" charset="-122"/>
              </a:rPr>
              <a:t>Consul</a:t>
            </a:r>
            <a:r>
              <a:rPr lang="zh-CN" altLang="en-US" sz="1400" dirty="0">
                <a:latin typeface="Microsoft YaHei" charset="-122"/>
                <a:ea typeface="Microsoft YaHei" charset="-122"/>
                <a:cs typeface="Microsoft YaHei" charset="-122"/>
              </a:rPr>
              <a:t>或</a:t>
            </a:r>
            <a:r>
              <a:rPr lang="en-US" altLang="zh-CN" sz="1400" dirty="0">
                <a:latin typeface="Microsoft YaHei" charset="-122"/>
                <a:ea typeface="Microsoft YaHei" charset="-122"/>
                <a:cs typeface="Microsoft YaHei" charset="-122"/>
              </a:rPr>
              <a:t>Eureka</a:t>
            </a:r>
            <a:r>
              <a:rPr lang="zh-CN" altLang="en-US" sz="1400" dirty="0">
                <a:latin typeface="Microsoft YaHei" charset="-122"/>
                <a:ea typeface="Microsoft YaHei" charset="-122"/>
                <a:cs typeface="Microsoft YaHei" charset="-122"/>
              </a:rPr>
              <a:t>注册服务并获取</a:t>
            </a:r>
            <a:r>
              <a:rPr lang="en-US" altLang="zh-CN" sz="1400" dirty="0" err="1">
                <a:latin typeface="Microsoft YaHei" charset="-122"/>
                <a:ea typeface="Microsoft YaHei" charset="-122"/>
                <a:cs typeface="Microsoft YaHei" charset="-122"/>
              </a:rPr>
              <a:t>gRPC</a:t>
            </a:r>
            <a:r>
              <a:rPr lang="zh-CN" altLang="en-US" sz="1400" dirty="0">
                <a:latin typeface="Microsoft YaHei" charset="-122"/>
                <a:ea typeface="Microsoft YaHei" charset="-122"/>
                <a:cs typeface="Microsoft YaHei" charset="-122"/>
              </a:rPr>
              <a:t>服务器信息）</a:t>
            </a:r>
          </a:p>
          <a:p>
            <a:pPr marL="285750" indent="-285750">
              <a:lnSpc>
                <a:spcPct val="150000"/>
              </a:lnSpc>
              <a:buFont typeface="Arial" charset="0"/>
              <a:buChar char="•"/>
            </a:pPr>
            <a:r>
              <a:rPr lang="zh-CN" altLang="en-US" sz="1400" dirty="0">
                <a:latin typeface="Microsoft YaHei" charset="-122"/>
                <a:ea typeface="Microsoft YaHei" charset="-122"/>
                <a:cs typeface="Microsoft YaHei" charset="-122"/>
              </a:rPr>
              <a:t>支持 </a:t>
            </a:r>
            <a:r>
              <a:rPr lang="en-US" altLang="zh-CN" sz="1400" dirty="0">
                <a:latin typeface="Microsoft YaHei" charset="-122"/>
                <a:ea typeface="Microsoft YaHei" charset="-122"/>
                <a:cs typeface="Microsoft YaHei" charset="-122"/>
              </a:rPr>
              <a:t>Spring Sleuth </a:t>
            </a:r>
            <a:r>
              <a:rPr lang="zh-CN" altLang="en-US" sz="1400" dirty="0">
                <a:latin typeface="Microsoft YaHei" charset="-122"/>
                <a:ea typeface="Microsoft YaHei" charset="-122"/>
                <a:cs typeface="Microsoft YaHei" charset="-122"/>
              </a:rPr>
              <a:t>进行链路跟踪</a:t>
            </a:r>
          </a:p>
          <a:p>
            <a:pPr marL="285750" indent="-285750">
              <a:lnSpc>
                <a:spcPct val="150000"/>
              </a:lnSpc>
              <a:buFont typeface="Arial" charset="0"/>
              <a:buChar char="•"/>
            </a:pPr>
            <a:r>
              <a:rPr lang="zh-CN" altLang="en-US" sz="1400" dirty="0">
                <a:latin typeface="Microsoft YaHei" charset="-122"/>
                <a:ea typeface="Microsoft YaHei" charset="-122"/>
                <a:cs typeface="Microsoft YaHei" charset="-122"/>
              </a:rPr>
              <a:t>支持对于 </a:t>
            </a:r>
            <a:r>
              <a:rPr lang="en-US" altLang="zh-CN" sz="1400" dirty="0">
                <a:latin typeface="Microsoft YaHei" charset="-122"/>
                <a:ea typeface="Microsoft YaHei" charset="-122"/>
                <a:cs typeface="Microsoft YaHei" charset="-122"/>
              </a:rPr>
              <a:t>server</a:t>
            </a:r>
            <a:r>
              <a:rPr lang="zh-CN" altLang="en-US" sz="1400" dirty="0">
                <a:latin typeface="Microsoft YaHei" charset="-122"/>
                <a:ea typeface="Microsoft YaHei" charset="-122"/>
                <a:cs typeface="Microsoft YaHei" charset="-122"/>
              </a:rPr>
              <a:t>、</a:t>
            </a:r>
            <a:r>
              <a:rPr lang="en-US" altLang="zh-CN" sz="1400" dirty="0">
                <a:latin typeface="Microsoft YaHei" charset="-122"/>
                <a:ea typeface="Microsoft YaHei" charset="-122"/>
                <a:cs typeface="Microsoft YaHei" charset="-122"/>
              </a:rPr>
              <a:t>client </a:t>
            </a:r>
            <a:r>
              <a:rPr lang="zh-CN" altLang="en-US" sz="1400" dirty="0">
                <a:latin typeface="Microsoft YaHei" charset="-122"/>
                <a:ea typeface="Microsoft YaHei" charset="-122"/>
                <a:cs typeface="Microsoft YaHei" charset="-122"/>
              </a:rPr>
              <a:t>分别设置全局拦截器或单个的拦截器</a:t>
            </a:r>
          </a:p>
          <a:p>
            <a:pPr marL="285750" indent="-285750">
              <a:lnSpc>
                <a:spcPct val="150000"/>
              </a:lnSpc>
              <a:buFont typeface="Arial" charset="0"/>
              <a:buChar char="•"/>
            </a:pPr>
            <a:r>
              <a:rPr lang="zh-CN" altLang="en-US" sz="1400" dirty="0">
                <a:latin typeface="Microsoft YaHei" charset="-122"/>
                <a:ea typeface="Microsoft YaHei" charset="-122"/>
                <a:cs typeface="Microsoft YaHei" charset="-122"/>
              </a:rPr>
              <a:t>支持 </a:t>
            </a:r>
            <a:r>
              <a:rPr lang="en-US" altLang="zh-CN" sz="1400" dirty="0">
                <a:latin typeface="Microsoft YaHei" charset="-122"/>
                <a:ea typeface="Microsoft YaHei" charset="-122"/>
                <a:cs typeface="Microsoft YaHei" charset="-122"/>
              </a:rPr>
              <a:t>Spring-Security</a:t>
            </a:r>
          </a:p>
          <a:p>
            <a:pPr marL="285750" indent="-285750">
              <a:lnSpc>
                <a:spcPct val="150000"/>
              </a:lnSpc>
              <a:buFont typeface="Arial" charset="0"/>
              <a:buChar char="•"/>
            </a:pPr>
            <a:r>
              <a:rPr lang="zh-CN" altLang="en-US" sz="1400" dirty="0">
                <a:latin typeface="Microsoft YaHei" charset="-122"/>
                <a:ea typeface="Microsoft YaHei" charset="-122"/>
                <a:cs typeface="Microsoft YaHei" charset="-122"/>
              </a:rPr>
              <a:t>支持 </a:t>
            </a:r>
            <a:r>
              <a:rPr lang="en-US" altLang="zh-CN" sz="1400" dirty="0">
                <a:latin typeface="Microsoft YaHei" charset="-122"/>
                <a:ea typeface="Microsoft YaHei" charset="-122"/>
                <a:cs typeface="Microsoft YaHei" charset="-122"/>
              </a:rPr>
              <a:t>metric (micrometer / actuator)</a:t>
            </a:r>
          </a:p>
          <a:p>
            <a:pPr marL="285750" indent="-285750">
              <a:lnSpc>
                <a:spcPct val="150000"/>
              </a:lnSpc>
              <a:buFont typeface="Arial" charset="0"/>
              <a:buChar char="•"/>
            </a:pPr>
            <a:r>
              <a:rPr lang="zh-CN" altLang="en-US" sz="1400" dirty="0">
                <a:latin typeface="Microsoft YaHei" charset="-122"/>
                <a:ea typeface="Microsoft YaHei" charset="-122"/>
                <a:cs typeface="Microsoft YaHei" charset="-122"/>
              </a:rPr>
              <a:t>可以使用 </a:t>
            </a:r>
            <a:r>
              <a:rPr lang="en-US" altLang="zh-CN" sz="1400" dirty="0" err="1">
                <a:latin typeface="Microsoft YaHei" charset="-122"/>
                <a:ea typeface="Microsoft YaHei" charset="-122"/>
                <a:cs typeface="Microsoft YaHei" charset="-122"/>
              </a:rPr>
              <a:t>grpc</a:t>
            </a:r>
            <a:r>
              <a:rPr lang="en-US" altLang="zh-CN" sz="1400" dirty="0">
                <a:latin typeface="Microsoft YaHei" charset="-122"/>
                <a:ea typeface="Microsoft YaHei" charset="-122"/>
                <a:cs typeface="Microsoft YaHei" charset="-122"/>
              </a:rPr>
              <a:t>-</a:t>
            </a:r>
            <a:r>
              <a:rPr lang="en-US" altLang="zh-CN" sz="1400" dirty="0" err="1">
                <a:latin typeface="Microsoft YaHei" charset="-122"/>
                <a:ea typeface="Microsoft YaHei" charset="-122"/>
                <a:cs typeface="Microsoft YaHei" charset="-122"/>
              </a:rPr>
              <a:t>netty</a:t>
            </a:r>
            <a:r>
              <a:rPr lang="en-US" altLang="zh-CN" sz="1400" dirty="0">
                <a:latin typeface="Microsoft YaHei" charset="-122"/>
                <a:ea typeface="Microsoft YaHei" charset="-122"/>
                <a:cs typeface="Microsoft YaHei" charset="-122"/>
              </a:rPr>
              <a:t>-shaded</a:t>
            </a:r>
          </a:p>
        </p:txBody>
      </p:sp>
    </p:spTree>
    <p:extLst>
      <p:ext uri="{BB962C8B-B14F-4D97-AF65-F5344CB8AC3E}">
        <p14:creationId xmlns:p14="http://schemas.microsoft.com/office/powerpoint/2010/main" val="1118542671"/>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标题 1"/>
          <p:cNvSpPr>
            <a:spLocks noGrp="1"/>
          </p:cNvSpPr>
          <p:nvPr>
            <p:ph type="title"/>
          </p:nvPr>
        </p:nvSpPr>
        <p:spPr>
          <a:xfrm>
            <a:off x="631825" y="541338"/>
            <a:ext cx="10966450" cy="852487"/>
          </a:xfrm>
        </p:spPr>
        <p:txBody>
          <a:bodyPr/>
          <a:lstStyle/>
          <a:p>
            <a:r>
              <a:rPr kumimoji="0" lang="zh-CN" altLang="en-US" sz="2400" dirty="0" smtClean="0">
                <a:latin typeface="Microsoft YaHei" charset="-122"/>
                <a:ea typeface="Microsoft YaHei" charset="-122"/>
                <a:cs typeface="HP Simplified" charset="0"/>
              </a:rPr>
              <a:t>项目示例</a:t>
            </a:r>
            <a:br>
              <a:rPr kumimoji="0" lang="zh-CN" altLang="en-US" sz="2400" dirty="0" smtClean="0">
                <a:latin typeface="Microsoft YaHei" charset="-122"/>
                <a:ea typeface="Microsoft YaHei" charset="-122"/>
                <a:cs typeface="HP Simplified" charset="0"/>
              </a:rPr>
            </a:br>
            <a:endParaRPr lang="zh-CN" altLang="en-US" dirty="0">
              <a:ea typeface="Microsoft YaHei" charset="-122"/>
              <a:cs typeface="HP Simplified" charset="0"/>
            </a:endParaRPr>
          </a:p>
        </p:txBody>
      </p:sp>
      <p:sp>
        <p:nvSpPr>
          <p:cNvPr id="89090" name="文本框 14"/>
          <p:cNvSpPr txBox="1">
            <a:spLocks noChangeArrowheads="1"/>
          </p:cNvSpPr>
          <p:nvPr/>
        </p:nvSpPr>
        <p:spPr bwMode="auto">
          <a:xfrm>
            <a:off x="3065463" y="151923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nSpc>
                <a:spcPct val="90000"/>
              </a:lnSpc>
            </a:pPr>
            <a:endParaRPr lang="zh-CN" altLang="en-US"/>
          </a:p>
        </p:txBody>
      </p:sp>
      <p:sp>
        <p:nvSpPr>
          <p:cNvPr id="3" name="矩形 2"/>
          <p:cNvSpPr/>
          <p:nvPr/>
        </p:nvSpPr>
        <p:spPr>
          <a:xfrm>
            <a:off x="631825" y="1393825"/>
            <a:ext cx="2619375" cy="1477328"/>
          </a:xfrm>
          <a:prstGeom prst="rect">
            <a:avLst/>
          </a:prstGeom>
        </p:spPr>
        <p:txBody>
          <a:bodyPr>
            <a:spAutoFit/>
          </a:bodyPr>
          <a:lstStyle/>
          <a:p>
            <a:pPr marL="342900" indent="-342900">
              <a:lnSpc>
                <a:spcPct val="150000"/>
              </a:lnSpc>
              <a:buFont typeface="Wingdings" charset="2"/>
              <a:buChar char="Ø"/>
              <a:defRPr/>
            </a:pPr>
            <a:r>
              <a:rPr lang="zh-CN" altLang="en-US" sz="2000" dirty="0" smtClean="0">
                <a:latin typeface="Microsoft YaHei" charset="-122"/>
                <a:ea typeface="Microsoft YaHei" charset="-122"/>
                <a:cs typeface="Microsoft YaHei" charset="-122"/>
              </a:rPr>
              <a:t>消息</a:t>
            </a:r>
            <a:r>
              <a:rPr lang="zh-CN" altLang="en-US" sz="2000" dirty="0">
                <a:latin typeface="Microsoft YaHei" charset="-122"/>
                <a:ea typeface="Microsoft YaHei" charset="-122"/>
                <a:cs typeface="Microsoft YaHei" charset="-122"/>
              </a:rPr>
              <a:t>上传</a:t>
            </a:r>
            <a:endParaRPr lang="en-US" altLang="zh-CN" sz="2000" dirty="0">
              <a:latin typeface="Microsoft YaHei" charset="-122"/>
              <a:ea typeface="Microsoft YaHei" charset="-122"/>
              <a:cs typeface="Microsoft YaHei" charset="-122"/>
            </a:endParaRPr>
          </a:p>
          <a:p>
            <a:pPr marL="342900" indent="-342900">
              <a:lnSpc>
                <a:spcPct val="150000"/>
              </a:lnSpc>
              <a:buFont typeface="Wingdings" charset="2"/>
              <a:buChar char="Ø"/>
              <a:defRPr/>
            </a:pPr>
            <a:r>
              <a:rPr lang="zh-CN" altLang="en-US" sz="2000" dirty="0">
                <a:latin typeface="Microsoft YaHei" charset="-122"/>
                <a:ea typeface="Microsoft YaHei" charset="-122"/>
                <a:cs typeface="Microsoft YaHei" charset="-122"/>
              </a:rPr>
              <a:t>消息推送</a:t>
            </a:r>
            <a:endParaRPr lang="en-US" altLang="zh-CN" sz="2000" dirty="0">
              <a:latin typeface="Microsoft YaHei" charset="-122"/>
              <a:ea typeface="Microsoft YaHei" charset="-122"/>
              <a:cs typeface="Microsoft YaHei" charset="-122"/>
            </a:endParaRPr>
          </a:p>
          <a:p>
            <a:pPr marL="342900" indent="-342900">
              <a:lnSpc>
                <a:spcPct val="150000"/>
              </a:lnSpc>
              <a:buFont typeface="Wingdings" charset="2"/>
              <a:buChar char="Ø"/>
              <a:defRPr/>
            </a:pPr>
            <a:r>
              <a:rPr lang="zh-CN" altLang="en-US" sz="2000" dirty="0">
                <a:latin typeface="Microsoft YaHei" charset="-122"/>
                <a:ea typeface="Microsoft YaHei" charset="-122"/>
                <a:cs typeface="Microsoft YaHei" charset="-122"/>
              </a:rPr>
              <a:t>文件上传</a:t>
            </a:r>
            <a:endParaRPr lang="en-US" altLang="zh-CN" sz="20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905009763"/>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1" name="Object 34" hidden="1"/>
          <p:cNvGraphicFramePr>
            <a:graphicFrameLocks noChangeAspect="1"/>
          </p:cNvGraphicFramePr>
          <p:nvPr>
            <p:custDataLst>
              <p:tags r:id="rId2"/>
            </p:custDataLst>
          </p:nvPr>
        </p:nvGraphicFramePr>
        <p:xfrm>
          <a:off x="7938" y="3175"/>
          <a:ext cx="1587" cy="1588"/>
        </p:xfrm>
        <a:graphic>
          <a:graphicData uri="http://schemas.openxmlformats.org/presentationml/2006/ole">
            <mc:AlternateContent xmlns:mc="http://schemas.openxmlformats.org/markup-compatibility/2006">
              <mc:Choice xmlns:v="urn:schemas-microsoft-com:vml" Requires="v">
                <p:oleObj spid="_x0000_s1131" name="think-cell Slide" r:id="rId5" imgW="38100" imgH="38100" progId="TCLayout.ActiveDocument.1">
                  <p:embed/>
                </p:oleObj>
              </mc:Choice>
              <mc:Fallback>
                <p:oleObj name="think-cell Slide" r:id="rId5" imgW="38100" imgH="38100"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8" y="3175"/>
                        <a:ext cx="1587"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2" name="Title 1"/>
          <p:cNvSpPr>
            <a:spLocks noGrp="1" noChangeArrowheads="1"/>
          </p:cNvSpPr>
          <p:nvPr>
            <p:ph type="title"/>
          </p:nvPr>
        </p:nvSpPr>
        <p:spPr>
          <a:xfrm>
            <a:off x="4303712" y="1123950"/>
            <a:ext cx="3581400" cy="1216025"/>
          </a:xfrm>
        </p:spPr>
        <p:txBody>
          <a:bodyPr anchor="ctr"/>
          <a:lstStyle/>
          <a:p>
            <a:pPr eaLnBrk="1" hangingPunct="1"/>
            <a:r>
              <a:rPr kumimoji="0" lang="en-US" altLang="zh-CN" sz="6000" dirty="0" err="1">
                <a:latin typeface="HP Simplified" charset="0"/>
                <a:ea typeface="汉仪中黑简" charset="0"/>
              </a:rPr>
              <a:t>gRPC</a:t>
            </a:r>
            <a:r>
              <a:rPr kumimoji="0" lang="zh-CN" altLang="en-US" sz="6000" dirty="0">
                <a:latin typeface="HP Simplified" charset="0"/>
                <a:ea typeface="汉仪中黑简" charset="0"/>
              </a:rPr>
              <a:t> 入门</a:t>
            </a:r>
          </a:p>
        </p:txBody>
      </p:sp>
      <p:sp>
        <p:nvSpPr>
          <p:cNvPr id="40963" name="Slide Number Placeholder 3"/>
          <p:cNvSpPr>
            <a:spLocks noGrp="1"/>
          </p:cNvSpPr>
          <p:nvPr>
            <p:ph type="sldNum" sz="quarter" idx="4294967295"/>
          </p:nvPr>
        </p:nvSpPr>
        <p:spPr bwMode="auto">
          <a:xfrm>
            <a:off x="11655425" y="6430963"/>
            <a:ext cx="533400" cy="2317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900">
                <a:solidFill>
                  <a:schemeClr val="tx1"/>
                </a:solidFill>
                <a:latin typeface="Metric Regular" charset="0"/>
                <a:ea typeface="宋体" charset="-122"/>
              </a:defRPr>
            </a:lvl1pPr>
            <a:lvl2pPr marL="742950" indent="-285750">
              <a:defRPr kumimoji="1" sz="1900">
                <a:solidFill>
                  <a:schemeClr val="tx1"/>
                </a:solidFill>
                <a:latin typeface="Metric Regular" charset="0"/>
                <a:ea typeface="宋体" charset="-122"/>
              </a:defRPr>
            </a:lvl2pPr>
            <a:lvl3pPr marL="1143000" indent="-228600">
              <a:defRPr kumimoji="1" sz="1900">
                <a:solidFill>
                  <a:schemeClr val="tx1"/>
                </a:solidFill>
                <a:latin typeface="Metric Regular" charset="0"/>
                <a:ea typeface="宋体" charset="-122"/>
              </a:defRPr>
            </a:lvl3pPr>
            <a:lvl4pPr marL="1600200" indent="-228600">
              <a:defRPr kumimoji="1" sz="1900">
                <a:solidFill>
                  <a:schemeClr val="tx1"/>
                </a:solidFill>
                <a:latin typeface="Metric Regular" charset="0"/>
                <a:ea typeface="宋体" charset="-122"/>
              </a:defRPr>
            </a:lvl4pPr>
            <a:lvl5pPr marL="2057400" indent="-228600">
              <a:defRPr kumimoji="1" sz="1900">
                <a:solidFill>
                  <a:schemeClr val="tx1"/>
                </a:solidFill>
                <a:latin typeface="Metric Regular" charset="0"/>
                <a:ea typeface="宋体" charset="-122"/>
              </a:defRPr>
            </a:lvl5pPr>
            <a:lvl6pPr marL="2514600" indent="-228600" defTabSz="912813" eaLnBrk="0" fontAlgn="base" hangingPunct="0">
              <a:spcBef>
                <a:spcPct val="0"/>
              </a:spcBef>
              <a:spcAft>
                <a:spcPct val="0"/>
              </a:spcAft>
              <a:defRPr kumimoji="1" sz="1900">
                <a:solidFill>
                  <a:schemeClr val="tx1"/>
                </a:solidFill>
                <a:latin typeface="Metric Regular" charset="0"/>
                <a:ea typeface="宋体" charset="-122"/>
              </a:defRPr>
            </a:lvl6pPr>
            <a:lvl7pPr marL="2971800" indent="-228600" defTabSz="912813" eaLnBrk="0" fontAlgn="base" hangingPunct="0">
              <a:spcBef>
                <a:spcPct val="0"/>
              </a:spcBef>
              <a:spcAft>
                <a:spcPct val="0"/>
              </a:spcAft>
              <a:defRPr kumimoji="1" sz="1900">
                <a:solidFill>
                  <a:schemeClr val="tx1"/>
                </a:solidFill>
                <a:latin typeface="Metric Regular" charset="0"/>
                <a:ea typeface="宋体" charset="-122"/>
              </a:defRPr>
            </a:lvl7pPr>
            <a:lvl8pPr marL="3429000" indent="-228600" defTabSz="912813" eaLnBrk="0" fontAlgn="base" hangingPunct="0">
              <a:spcBef>
                <a:spcPct val="0"/>
              </a:spcBef>
              <a:spcAft>
                <a:spcPct val="0"/>
              </a:spcAft>
              <a:defRPr kumimoji="1" sz="1900">
                <a:solidFill>
                  <a:schemeClr val="tx1"/>
                </a:solidFill>
                <a:latin typeface="Metric Regular" charset="0"/>
                <a:ea typeface="宋体" charset="-122"/>
              </a:defRPr>
            </a:lvl8pPr>
            <a:lvl9pPr marL="3886200" indent="-228600" defTabSz="912813" eaLnBrk="0" fontAlgn="base" hangingPunct="0">
              <a:spcBef>
                <a:spcPct val="0"/>
              </a:spcBef>
              <a:spcAft>
                <a:spcPct val="0"/>
              </a:spcAft>
              <a:defRPr kumimoji="1" sz="1900">
                <a:solidFill>
                  <a:schemeClr val="tx1"/>
                </a:solidFill>
                <a:latin typeface="Metric Regular" charset="0"/>
                <a:ea typeface="宋体" charset="-122"/>
              </a:defRPr>
            </a:lvl9pPr>
          </a:lstStyle>
          <a:p>
            <a:pPr eaLnBrk="1" hangingPunct="1"/>
            <a:fld id="{3AEF347A-71EA-C04D-918C-0F4326FE36C7}" type="slidenum">
              <a:rPr kumimoji="0" lang="en-US" altLang="zh-CN">
                <a:solidFill>
                  <a:srgbClr val="A8B2B2"/>
                </a:solidFill>
                <a:latin typeface="HP Simplified" charset="0"/>
                <a:ea typeface="汉仪中黑简" charset="0"/>
              </a:rPr>
              <a:pPr eaLnBrk="1" hangingPunct="1"/>
              <a:t>3</a:t>
            </a:fld>
            <a:endParaRPr kumimoji="0" lang="zh-CN" altLang="zh-CN">
              <a:solidFill>
                <a:srgbClr val="A8B2B2"/>
              </a:solidFill>
              <a:latin typeface="HP Simplified" charset="0"/>
              <a:ea typeface="汉仪中黑简" charset="0"/>
            </a:endParaRPr>
          </a:p>
        </p:txBody>
      </p:sp>
      <p:sp>
        <p:nvSpPr>
          <p:cNvPr id="40964" name="文本框 1"/>
          <p:cNvSpPr txBox="1">
            <a:spLocks noChangeArrowheads="1"/>
          </p:cNvSpPr>
          <p:nvPr/>
        </p:nvSpPr>
        <p:spPr bwMode="auto">
          <a:xfrm>
            <a:off x="2524125" y="282098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nSpc>
                <a:spcPct val="90000"/>
              </a:lnSpc>
            </a:pPr>
            <a:endParaRPr lang="zh-CN" altLang="en-US"/>
          </a:p>
        </p:txBody>
      </p:sp>
      <p:sp>
        <p:nvSpPr>
          <p:cNvPr id="40965" name="文本框 2"/>
          <p:cNvSpPr txBox="1">
            <a:spLocks noChangeArrowheads="1"/>
          </p:cNvSpPr>
          <p:nvPr/>
        </p:nvSpPr>
        <p:spPr bwMode="auto">
          <a:xfrm>
            <a:off x="4637266" y="2336800"/>
            <a:ext cx="2914292" cy="327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marL="342900" indent="-342900">
              <a:defRPr kumimoji="1" sz="1900">
                <a:solidFill>
                  <a:schemeClr val="tx1"/>
                </a:solidFill>
                <a:latin typeface="Metric Regular" charset="0"/>
                <a:ea typeface="宋体" charset="-122"/>
              </a:defRPr>
            </a:lvl1pPr>
            <a:lvl2pPr>
              <a:defRPr kumimoji="1" sz="1900">
                <a:solidFill>
                  <a:schemeClr val="tx1"/>
                </a:solidFill>
                <a:latin typeface="Metric Regular" charset="0"/>
                <a:ea typeface="宋体" charset="-122"/>
              </a:defRPr>
            </a:lvl2pPr>
            <a:lvl3pPr>
              <a:defRPr kumimoji="1" sz="1900">
                <a:solidFill>
                  <a:schemeClr val="tx1"/>
                </a:solidFill>
                <a:latin typeface="Metric Regular" charset="0"/>
                <a:ea typeface="宋体" charset="-122"/>
              </a:defRPr>
            </a:lvl3pPr>
            <a:lvl4pPr>
              <a:defRPr kumimoji="1" sz="1900">
                <a:solidFill>
                  <a:schemeClr val="tx1"/>
                </a:solidFill>
                <a:latin typeface="Metric Regular" charset="0"/>
                <a:ea typeface="宋体" charset="-122"/>
              </a:defRPr>
            </a:lvl4pPr>
            <a:lvl5pPr>
              <a:defRPr kumimoji="1" sz="1900">
                <a:solidFill>
                  <a:schemeClr val="tx1"/>
                </a:solidFill>
                <a:latin typeface="Metric Regular" charset="0"/>
                <a:ea typeface="宋体" charset="-122"/>
              </a:defRPr>
            </a:lvl5pPr>
            <a:lvl6pPr marL="2284413" indent="1588" defTabSz="912813" eaLnBrk="0" fontAlgn="base" hangingPunct="0">
              <a:spcBef>
                <a:spcPct val="0"/>
              </a:spcBef>
              <a:spcAft>
                <a:spcPct val="0"/>
              </a:spcAft>
              <a:defRPr kumimoji="1" sz="1900">
                <a:solidFill>
                  <a:schemeClr val="tx1"/>
                </a:solidFill>
                <a:latin typeface="Metric Regular" charset="0"/>
                <a:ea typeface="宋体" charset="-122"/>
              </a:defRPr>
            </a:lvl6pPr>
            <a:lvl7pPr marL="2741613" indent="1588" defTabSz="912813" eaLnBrk="0" fontAlgn="base" hangingPunct="0">
              <a:spcBef>
                <a:spcPct val="0"/>
              </a:spcBef>
              <a:spcAft>
                <a:spcPct val="0"/>
              </a:spcAft>
              <a:defRPr kumimoji="1" sz="1900">
                <a:solidFill>
                  <a:schemeClr val="tx1"/>
                </a:solidFill>
                <a:latin typeface="Metric Regular" charset="0"/>
                <a:ea typeface="宋体" charset="-122"/>
              </a:defRPr>
            </a:lvl7pPr>
            <a:lvl8pPr marL="3198813" indent="1588" defTabSz="912813" eaLnBrk="0" fontAlgn="base" hangingPunct="0">
              <a:spcBef>
                <a:spcPct val="0"/>
              </a:spcBef>
              <a:spcAft>
                <a:spcPct val="0"/>
              </a:spcAft>
              <a:defRPr kumimoji="1" sz="1900">
                <a:solidFill>
                  <a:schemeClr val="tx1"/>
                </a:solidFill>
                <a:latin typeface="Metric Regular" charset="0"/>
                <a:ea typeface="宋体" charset="-122"/>
              </a:defRPr>
            </a:lvl8pPr>
            <a:lvl9pPr marL="3656013" indent="1588" defTabSz="912813" eaLnBrk="0" fontAlgn="base" hangingPunct="0">
              <a:spcBef>
                <a:spcPct val="0"/>
              </a:spcBef>
              <a:spcAft>
                <a:spcPct val="0"/>
              </a:spcAft>
              <a:defRPr kumimoji="1" sz="1900">
                <a:solidFill>
                  <a:schemeClr val="tx1"/>
                </a:solidFill>
                <a:latin typeface="Metric Regular" charset="0"/>
                <a:ea typeface="宋体" charset="-122"/>
              </a:defRPr>
            </a:lvl9pPr>
          </a:lstStyle>
          <a:p>
            <a:pPr>
              <a:lnSpc>
                <a:spcPct val="200000"/>
              </a:lnSpc>
              <a:buFont typeface="Arial" charset="0"/>
              <a:buChar char="•"/>
            </a:pPr>
            <a:r>
              <a:rPr lang="en-US" altLang="zh-CN" sz="2000" dirty="0" err="1">
                <a:solidFill>
                  <a:schemeClr val="bg1"/>
                </a:solidFill>
              </a:rPr>
              <a:t>gRPC</a:t>
            </a:r>
            <a:r>
              <a:rPr lang="zh-CN" altLang="en-US" sz="2000" dirty="0">
                <a:solidFill>
                  <a:schemeClr val="bg1"/>
                </a:solidFill>
              </a:rPr>
              <a:t>概览</a:t>
            </a:r>
            <a:endParaRPr lang="en-US" altLang="zh-CN" sz="2000" dirty="0">
              <a:solidFill>
                <a:schemeClr val="bg1"/>
              </a:solidFill>
            </a:endParaRPr>
          </a:p>
          <a:p>
            <a:pPr>
              <a:lnSpc>
                <a:spcPct val="200000"/>
              </a:lnSpc>
              <a:buFont typeface="Arial" charset="0"/>
              <a:buChar char="•"/>
            </a:pPr>
            <a:r>
              <a:rPr lang="en-US" altLang="zh-CN" sz="2000" dirty="0" err="1">
                <a:solidFill>
                  <a:schemeClr val="bg1"/>
                </a:solidFill>
              </a:rPr>
              <a:t>gRPC</a:t>
            </a:r>
            <a:r>
              <a:rPr lang="zh-CN" altLang="en-US" sz="2000" dirty="0">
                <a:solidFill>
                  <a:schemeClr val="bg1"/>
                </a:solidFill>
              </a:rPr>
              <a:t> 特点</a:t>
            </a:r>
            <a:endParaRPr lang="en-US" altLang="zh-CN" sz="2000" dirty="0">
              <a:solidFill>
                <a:schemeClr val="bg1"/>
              </a:solidFill>
            </a:endParaRPr>
          </a:p>
          <a:p>
            <a:pPr>
              <a:lnSpc>
                <a:spcPct val="200000"/>
              </a:lnSpc>
              <a:buFont typeface="Arial" charset="0"/>
              <a:buChar char="•"/>
            </a:pPr>
            <a:r>
              <a:rPr lang="en-US" altLang="zh-CN" sz="2000" dirty="0" err="1">
                <a:solidFill>
                  <a:schemeClr val="bg1"/>
                </a:solidFill>
              </a:rPr>
              <a:t>gRPC</a:t>
            </a:r>
            <a:r>
              <a:rPr lang="zh-CN" altLang="en-US" sz="2000" dirty="0">
                <a:solidFill>
                  <a:schemeClr val="bg1"/>
                </a:solidFill>
              </a:rPr>
              <a:t> 开发步骤</a:t>
            </a:r>
            <a:endParaRPr lang="en-US" altLang="zh-CN" sz="2000" dirty="0">
              <a:solidFill>
                <a:schemeClr val="bg1"/>
              </a:solidFill>
            </a:endParaRPr>
          </a:p>
          <a:p>
            <a:pPr>
              <a:lnSpc>
                <a:spcPct val="200000"/>
              </a:lnSpc>
              <a:buFont typeface="Arial" charset="0"/>
              <a:buChar char="•"/>
            </a:pPr>
            <a:r>
              <a:rPr lang="zh-CN" altLang="en-US" sz="2000" dirty="0">
                <a:solidFill>
                  <a:schemeClr val="bg1"/>
                </a:solidFill>
              </a:rPr>
              <a:t>扩展 </a:t>
            </a:r>
            <a:r>
              <a:rPr lang="en-US" altLang="zh-CN" sz="2000" dirty="0">
                <a:solidFill>
                  <a:schemeClr val="bg1"/>
                </a:solidFill>
              </a:rPr>
              <a:t>-</a:t>
            </a:r>
            <a:r>
              <a:rPr lang="zh-CN" altLang="en-US" sz="2000" dirty="0">
                <a:solidFill>
                  <a:schemeClr val="bg1"/>
                </a:solidFill>
              </a:rPr>
              <a:t> </a:t>
            </a:r>
            <a:r>
              <a:rPr lang="en-US" altLang="zh-CN" sz="2000" dirty="0">
                <a:solidFill>
                  <a:schemeClr val="bg1"/>
                </a:solidFill>
              </a:rPr>
              <a:t>HTTP/2.0</a:t>
            </a:r>
          </a:p>
          <a:p>
            <a:pPr>
              <a:lnSpc>
                <a:spcPct val="200000"/>
              </a:lnSpc>
              <a:buFont typeface="Arial" charset="0"/>
              <a:buChar char="•"/>
            </a:pPr>
            <a:r>
              <a:rPr lang="zh-CN" altLang="en-US" sz="2000" dirty="0">
                <a:solidFill>
                  <a:schemeClr val="bg1"/>
                </a:solidFill>
              </a:rPr>
              <a:t>扩展 </a:t>
            </a:r>
            <a:r>
              <a:rPr lang="en-US" altLang="zh-CN" sz="2000" dirty="0">
                <a:solidFill>
                  <a:schemeClr val="bg1"/>
                </a:solidFill>
              </a:rPr>
              <a:t>-</a:t>
            </a:r>
            <a:r>
              <a:rPr lang="zh-CN" altLang="en-US" sz="2000" dirty="0">
                <a:solidFill>
                  <a:schemeClr val="bg1"/>
                </a:solidFill>
              </a:rPr>
              <a:t> </a:t>
            </a:r>
            <a:r>
              <a:rPr lang="en-US" altLang="zh-CN" sz="2000" dirty="0">
                <a:solidFill>
                  <a:schemeClr val="bg1"/>
                </a:solidFill>
              </a:rPr>
              <a:t>Protocol</a:t>
            </a:r>
            <a:r>
              <a:rPr lang="zh-CN" altLang="en-US" sz="2000" dirty="0">
                <a:solidFill>
                  <a:schemeClr val="bg1"/>
                </a:solidFill>
              </a:rPr>
              <a:t> </a:t>
            </a:r>
            <a:r>
              <a:rPr lang="en-US" altLang="zh-CN" sz="2000" dirty="0">
                <a:solidFill>
                  <a:schemeClr val="bg1"/>
                </a:solidFill>
              </a:rPr>
              <a:t>Buffers</a:t>
            </a:r>
          </a:p>
        </p:txBody>
      </p:sp>
    </p:spTree>
    <p:extLst>
      <p:ext uri="{BB962C8B-B14F-4D97-AF65-F5344CB8AC3E}">
        <p14:creationId xmlns:p14="http://schemas.microsoft.com/office/powerpoint/2010/main" val="1666635131"/>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3" name="Object 34" hidden="1"/>
          <p:cNvGraphicFramePr>
            <a:graphicFrameLocks noChangeAspect="1"/>
          </p:cNvGraphicFramePr>
          <p:nvPr>
            <p:custDataLst>
              <p:tags r:id="rId2"/>
            </p:custDataLst>
          </p:nvPr>
        </p:nvGraphicFramePr>
        <p:xfrm>
          <a:off x="7938" y="3175"/>
          <a:ext cx="1587" cy="1588"/>
        </p:xfrm>
        <a:graphic>
          <a:graphicData uri="http://schemas.openxmlformats.org/presentationml/2006/ole">
            <mc:AlternateContent xmlns:mc="http://schemas.openxmlformats.org/markup-compatibility/2006">
              <mc:Choice xmlns:v="urn:schemas-microsoft-com:vml" Requires="v">
                <p:oleObj spid="_x0000_s39024" name="think-cell Slide" r:id="rId5" imgW="0" imgH="0" progId="TCLayout.ActiveDocument.1">
                  <p:embed/>
                </p:oleObj>
              </mc:Choice>
              <mc:Fallback>
                <p:oleObj name="think-cell Slide" r:id="rId5" imgW="0" imgH="0" progId="TCLayout.ActiveDocument.1">
                  <p:embed/>
                  <p:pic>
                    <p:nvPicPr>
                      <p:cNvPr id="0" name="Object 34"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8" y="3175"/>
                        <a:ext cx="1587"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14" name="Title 1"/>
          <p:cNvSpPr>
            <a:spLocks noGrp="1" noChangeArrowheads="1"/>
          </p:cNvSpPr>
          <p:nvPr>
            <p:ph type="title"/>
          </p:nvPr>
        </p:nvSpPr>
        <p:spPr>
          <a:xfrm>
            <a:off x="989013" y="990600"/>
            <a:ext cx="8224837" cy="603250"/>
          </a:xfrm>
        </p:spPr>
        <p:txBody>
          <a:bodyPr/>
          <a:lstStyle/>
          <a:p>
            <a:pPr eaLnBrk="1" hangingPunct="1"/>
            <a:r>
              <a:rPr kumimoji="0" lang="en-US" altLang="en-US" sz="6000">
                <a:latin typeface="HP Simplified" charset="0"/>
                <a:ea typeface="汉仪中黑简" charset="0"/>
              </a:rPr>
              <a:t>谢谢</a:t>
            </a:r>
            <a:endParaRPr kumimoji="0" lang="zh-CN" altLang="en-US" sz="6000">
              <a:latin typeface="HP Simplified" charset="0"/>
              <a:ea typeface="汉仪中黑简" charset="0"/>
            </a:endParaRPr>
          </a:p>
        </p:txBody>
      </p:sp>
      <p:sp>
        <p:nvSpPr>
          <p:cNvPr id="38915" name="Slide Number Placeholder 3"/>
          <p:cNvSpPr>
            <a:spLocks noGrp="1"/>
          </p:cNvSpPr>
          <p:nvPr>
            <p:ph type="sldNum" sz="quarter" idx="4294967295"/>
          </p:nvPr>
        </p:nvSpPr>
        <p:spPr bwMode="auto">
          <a:xfrm>
            <a:off x="11655425" y="6430963"/>
            <a:ext cx="533400" cy="2317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900">
                <a:solidFill>
                  <a:schemeClr val="tx1"/>
                </a:solidFill>
                <a:latin typeface="Metric Regular" charset="0"/>
                <a:ea typeface="宋体" charset="-122"/>
              </a:defRPr>
            </a:lvl1pPr>
            <a:lvl2pPr marL="742950" indent="-285750">
              <a:defRPr kumimoji="1" sz="1900">
                <a:solidFill>
                  <a:schemeClr val="tx1"/>
                </a:solidFill>
                <a:latin typeface="Metric Regular" charset="0"/>
                <a:ea typeface="宋体" charset="-122"/>
              </a:defRPr>
            </a:lvl2pPr>
            <a:lvl3pPr marL="1143000" indent="-228600">
              <a:defRPr kumimoji="1" sz="1900">
                <a:solidFill>
                  <a:schemeClr val="tx1"/>
                </a:solidFill>
                <a:latin typeface="Metric Regular" charset="0"/>
                <a:ea typeface="宋体" charset="-122"/>
              </a:defRPr>
            </a:lvl3pPr>
            <a:lvl4pPr marL="1600200" indent="-228600">
              <a:defRPr kumimoji="1" sz="1900">
                <a:solidFill>
                  <a:schemeClr val="tx1"/>
                </a:solidFill>
                <a:latin typeface="Metric Regular" charset="0"/>
                <a:ea typeface="宋体" charset="-122"/>
              </a:defRPr>
            </a:lvl4pPr>
            <a:lvl5pPr marL="2057400" indent="-228600">
              <a:defRPr kumimoji="1" sz="1900">
                <a:solidFill>
                  <a:schemeClr val="tx1"/>
                </a:solidFill>
                <a:latin typeface="Metric Regular" charset="0"/>
                <a:ea typeface="宋体" charset="-122"/>
              </a:defRPr>
            </a:lvl5pPr>
            <a:lvl6pPr marL="2514600" indent="-228600" defTabSz="912813" eaLnBrk="0" fontAlgn="base" hangingPunct="0">
              <a:spcBef>
                <a:spcPct val="0"/>
              </a:spcBef>
              <a:spcAft>
                <a:spcPct val="0"/>
              </a:spcAft>
              <a:defRPr kumimoji="1" sz="1900">
                <a:solidFill>
                  <a:schemeClr val="tx1"/>
                </a:solidFill>
                <a:latin typeface="Metric Regular" charset="0"/>
                <a:ea typeface="宋体" charset="-122"/>
              </a:defRPr>
            </a:lvl6pPr>
            <a:lvl7pPr marL="2971800" indent="-228600" defTabSz="912813" eaLnBrk="0" fontAlgn="base" hangingPunct="0">
              <a:spcBef>
                <a:spcPct val="0"/>
              </a:spcBef>
              <a:spcAft>
                <a:spcPct val="0"/>
              </a:spcAft>
              <a:defRPr kumimoji="1" sz="1900">
                <a:solidFill>
                  <a:schemeClr val="tx1"/>
                </a:solidFill>
                <a:latin typeface="Metric Regular" charset="0"/>
                <a:ea typeface="宋体" charset="-122"/>
              </a:defRPr>
            </a:lvl7pPr>
            <a:lvl8pPr marL="3429000" indent="-228600" defTabSz="912813" eaLnBrk="0" fontAlgn="base" hangingPunct="0">
              <a:spcBef>
                <a:spcPct val="0"/>
              </a:spcBef>
              <a:spcAft>
                <a:spcPct val="0"/>
              </a:spcAft>
              <a:defRPr kumimoji="1" sz="1900">
                <a:solidFill>
                  <a:schemeClr val="tx1"/>
                </a:solidFill>
                <a:latin typeface="Metric Regular" charset="0"/>
                <a:ea typeface="宋体" charset="-122"/>
              </a:defRPr>
            </a:lvl8pPr>
            <a:lvl9pPr marL="3886200" indent="-228600" defTabSz="912813" eaLnBrk="0" fontAlgn="base" hangingPunct="0">
              <a:spcBef>
                <a:spcPct val="0"/>
              </a:spcBef>
              <a:spcAft>
                <a:spcPct val="0"/>
              </a:spcAft>
              <a:defRPr kumimoji="1" sz="1900">
                <a:solidFill>
                  <a:schemeClr val="tx1"/>
                </a:solidFill>
                <a:latin typeface="Metric Regular" charset="0"/>
                <a:ea typeface="宋体" charset="-122"/>
              </a:defRPr>
            </a:lvl9pPr>
          </a:lstStyle>
          <a:p>
            <a:pPr eaLnBrk="1" hangingPunct="1"/>
            <a:fld id="{355F44CE-F648-4C49-B1FF-20F0C2F58034}" type="slidenum">
              <a:rPr kumimoji="0" lang="en-US" altLang="zh-CN">
                <a:solidFill>
                  <a:srgbClr val="A8B2B2"/>
                </a:solidFill>
                <a:latin typeface="HP Simplified" charset="0"/>
                <a:ea typeface="汉仪中黑简" charset="0"/>
              </a:rPr>
              <a:pPr eaLnBrk="1" hangingPunct="1"/>
              <a:t>30</a:t>
            </a:fld>
            <a:endParaRPr kumimoji="0" lang="zh-CN" altLang="zh-CN">
              <a:solidFill>
                <a:srgbClr val="A8B2B2"/>
              </a:solidFill>
              <a:latin typeface="HP Simplified" charset="0"/>
              <a:ea typeface="汉仪中黑简" charset="0"/>
            </a:endParaRP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a:xfrm>
            <a:off x="631825" y="541338"/>
            <a:ext cx="10966450" cy="852487"/>
          </a:xfrm>
        </p:spPr>
        <p:txBody>
          <a:bodyPr/>
          <a:lstStyle/>
          <a:p>
            <a:r>
              <a:rPr kumimoji="0" lang="zh-CN" altLang="en-US" sz="2400" dirty="0" smtClean="0">
                <a:latin typeface="Microsoft YaHei" charset="-122"/>
                <a:ea typeface="Microsoft YaHei" charset="-122"/>
                <a:cs typeface="HP Simplified" charset="0"/>
              </a:rPr>
              <a:t>概览 </a:t>
            </a:r>
            <a:endParaRPr lang="zh-CN" altLang="en-US" dirty="0">
              <a:ea typeface="Microsoft YaHei" charset="-122"/>
              <a:cs typeface="HP Simplified" charset="0"/>
            </a:endParaRPr>
          </a:p>
        </p:txBody>
      </p:sp>
      <p:sp>
        <p:nvSpPr>
          <p:cNvPr id="43010" name="文本框 14"/>
          <p:cNvSpPr txBox="1">
            <a:spLocks noChangeArrowheads="1"/>
          </p:cNvSpPr>
          <p:nvPr/>
        </p:nvSpPr>
        <p:spPr bwMode="auto">
          <a:xfrm>
            <a:off x="3065463" y="151923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nSpc>
                <a:spcPct val="90000"/>
              </a:lnSpc>
            </a:pPr>
            <a:endParaRPr lang="zh-CN" altLang="en-US"/>
          </a:p>
        </p:txBody>
      </p:sp>
      <p:sp>
        <p:nvSpPr>
          <p:cNvPr id="43011" name="文本框 3"/>
          <p:cNvSpPr txBox="1">
            <a:spLocks noChangeArrowheads="1"/>
          </p:cNvSpPr>
          <p:nvPr/>
        </p:nvSpPr>
        <p:spPr bwMode="auto">
          <a:xfrm>
            <a:off x="1073150" y="1274763"/>
            <a:ext cx="10083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nSpc>
                <a:spcPct val="90000"/>
              </a:lnSpc>
            </a:pPr>
            <a:r>
              <a:rPr lang="en-US" altLang="zh-CN">
                <a:latin typeface="Microsoft YaHei" charset="-122"/>
                <a:ea typeface="Microsoft YaHei" charset="-122"/>
              </a:rPr>
              <a:t>gRPC</a:t>
            </a:r>
            <a:r>
              <a:rPr lang="zh-CN" altLang="en-US">
                <a:latin typeface="Microsoft YaHei" charset="-122"/>
                <a:ea typeface="Microsoft YaHei" charset="-122"/>
              </a:rPr>
              <a:t> 是一个高性能、开源和通用的 </a:t>
            </a:r>
            <a:r>
              <a:rPr lang="en-US" altLang="zh-CN">
                <a:latin typeface="Microsoft YaHei" charset="-122"/>
                <a:ea typeface="Microsoft YaHei" charset="-122"/>
              </a:rPr>
              <a:t>RPC</a:t>
            </a:r>
            <a:r>
              <a:rPr lang="zh-CN" altLang="en-US">
                <a:latin typeface="Microsoft YaHei" charset="-122"/>
                <a:ea typeface="Microsoft YaHei" charset="-122"/>
              </a:rPr>
              <a:t> 框架，面向服务端和移动端，基于 </a:t>
            </a:r>
            <a:r>
              <a:rPr lang="en-US" altLang="zh-CN">
                <a:latin typeface="Microsoft YaHei" charset="-122"/>
                <a:ea typeface="Microsoft YaHei" charset="-122"/>
              </a:rPr>
              <a:t>HTTP/2</a:t>
            </a:r>
            <a:r>
              <a:rPr lang="zh-CN" altLang="en-US">
                <a:latin typeface="Microsoft YaHei" charset="-122"/>
                <a:ea typeface="Microsoft YaHei" charset="-122"/>
              </a:rPr>
              <a:t> 设计。</a:t>
            </a:r>
          </a:p>
        </p:txBody>
      </p:sp>
      <p:sp>
        <p:nvSpPr>
          <p:cNvPr id="43012" name="文本框 4"/>
          <p:cNvSpPr txBox="1">
            <a:spLocks noChangeArrowheads="1"/>
          </p:cNvSpPr>
          <p:nvPr/>
        </p:nvSpPr>
        <p:spPr bwMode="auto">
          <a:xfrm>
            <a:off x="1073150" y="2330450"/>
            <a:ext cx="9771063"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nSpc>
                <a:spcPct val="150000"/>
              </a:lnSpc>
            </a:pPr>
            <a:r>
              <a:rPr lang="en-US" altLang="zh-CN">
                <a:latin typeface="Microsoft YaHei" charset="-122"/>
                <a:ea typeface="Microsoft YaHei" charset="-122"/>
              </a:rPr>
              <a:t>gRPC</a:t>
            </a:r>
            <a:r>
              <a:rPr lang="zh-CN" altLang="en-US">
                <a:latin typeface="Microsoft YaHei" charset="-122"/>
                <a:ea typeface="Microsoft YaHei" charset="-122"/>
              </a:rPr>
              <a:t> 是由 </a:t>
            </a:r>
            <a:r>
              <a:rPr lang="en-US" altLang="zh-CN">
                <a:latin typeface="Microsoft YaHei" charset="-122"/>
                <a:ea typeface="Microsoft YaHei" charset="-122"/>
              </a:rPr>
              <a:t>Google</a:t>
            </a:r>
            <a:r>
              <a:rPr lang="zh-CN" altLang="en-US">
                <a:latin typeface="Microsoft YaHei" charset="-122"/>
                <a:ea typeface="Microsoft YaHei" charset="-122"/>
              </a:rPr>
              <a:t> 开发并开源的一种语言中立的 </a:t>
            </a:r>
            <a:r>
              <a:rPr lang="en-US" altLang="zh-CN">
                <a:latin typeface="Microsoft YaHei" charset="-122"/>
                <a:ea typeface="Microsoft YaHei" charset="-122"/>
              </a:rPr>
              <a:t>RPC</a:t>
            </a:r>
            <a:r>
              <a:rPr lang="zh-CN" altLang="en-US">
                <a:latin typeface="Microsoft YaHei" charset="-122"/>
                <a:ea typeface="Microsoft YaHei" charset="-122"/>
              </a:rPr>
              <a:t> 框架；</a:t>
            </a:r>
            <a:endParaRPr lang="en-US" altLang="zh-CN">
              <a:latin typeface="Microsoft YaHei" charset="-122"/>
              <a:ea typeface="Microsoft YaHei" charset="-122"/>
            </a:endParaRPr>
          </a:p>
          <a:p>
            <a:pPr>
              <a:lnSpc>
                <a:spcPct val="150000"/>
              </a:lnSpc>
            </a:pPr>
            <a:r>
              <a:rPr lang="zh-CN" altLang="en-US">
                <a:latin typeface="Microsoft YaHei" charset="-122"/>
                <a:ea typeface="Microsoft YaHei" charset="-122"/>
              </a:rPr>
              <a:t>当前支持 </a:t>
            </a:r>
            <a:r>
              <a:rPr lang="en-US" altLang="zh-CN">
                <a:latin typeface="Microsoft YaHei" charset="-122"/>
                <a:ea typeface="Microsoft YaHei" charset="-122"/>
              </a:rPr>
              <a:t>C</a:t>
            </a:r>
            <a:r>
              <a:rPr lang="zh-CN" altLang="en-US">
                <a:latin typeface="Microsoft YaHei" charset="-122"/>
                <a:ea typeface="Microsoft YaHei" charset="-122"/>
              </a:rPr>
              <a:t>、</a:t>
            </a:r>
            <a:r>
              <a:rPr lang="en-US" altLang="zh-CN">
                <a:latin typeface="Microsoft YaHei" charset="-122"/>
                <a:ea typeface="Microsoft YaHei" charset="-122"/>
              </a:rPr>
              <a:t>Java</a:t>
            </a:r>
            <a:r>
              <a:rPr lang="zh-CN" altLang="en-US">
                <a:latin typeface="Microsoft YaHei" charset="-122"/>
                <a:ea typeface="Microsoft YaHei" charset="-122"/>
              </a:rPr>
              <a:t> 和 </a:t>
            </a:r>
            <a:r>
              <a:rPr lang="en-US" altLang="zh-CN">
                <a:latin typeface="Microsoft YaHei" charset="-122"/>
                <a:ea typeface="Microsoft YaHei" charset="-122"/>
              </a:rPr>
              <a:t>Go</a:t>
            </a:r>
            <a:r>
              <a:rPr lang="zh-CN" altLang="en-US">
                <a:latin typeface="Microsoft YaHei" charset="-122"/>
                <a:ea typeface="Microsoft YaHei" charset="-122"/>
              </a:rPr>
              <a:t> 语言，其中 </a:t>
            </a:r>
            <a:r>
              <a:rPr lang="en-US" altLang="zh-CN">
                <a:latin typeface="Microsoft YaHei" charset="-122"/>
                <a:ea typeface="Microsoft YaHei" charset="-122"/>
              </a:rPr>
              <a:t>C</a:t>
            </a:r>
            <a:r>
              <a:rPr lang="zh-CN" altLang="en-US">
                <a:latin typeface="Microsoft YaHei" charset="-122"/>
                <a:ea typeface="Microsoft YaHei" charset="-122"/>
              </a:rPr>
              <a:t> 版本支持 </a:t>
            </a:r>
            <a:r>
              <a:rPr lang="en-US" altLang="zh-CN">
                <a:latin typeface="Microsoft YaHei" charset="-122"/>
                <a:ea typeface="Microsoft YaHei" charset="-122"/>
              </a:rPr>
              <a:t>C</a:t>
            </a:r>
            <a:r>
              <a:rPr lang="zh-CN" altLang="en-US">
                <a:latin typeface="Microsoft YaHei" charset="-122"/>
                <a:ea typeface="Microsoft YaHei" charset="-122"/>
              </a:rPr>
              <a:t>、</a:t>
            </a:r>
            <a:r>
              <a:rPr lang="en-US" altLang="zh-CN">
                <a:latin typeface="Microsoft YaHei" charset="-122"/>
                <a:ea typeface="Microsoft YaHei" charset="-122"/>
              </a:rPr>
              <a:t>C++</a:t>
            </a:r>
            <a:r>
              <a:rPr lang="zh-CN" altLang="en-US">
                <a:latin typeface="Microsoft YaHei" charset="-122"/>
                <a:ea typeface="Microsoft YaHei" charset="-122"/>
              </a:rPr>
              <a:t>、 </a:t>
            </a:r>
            <a:r>
              <a:rPr lang="en-US" altLang="zh-CN">
                <a:latin typeface="Microsoft YaHei" charset="-122"/>
                <a:ea typeface="Microsoft YaHei" charset="-122"/>
              </a:rPr>
              <a:t>Node.js</a:t>
            </a:r>
            <a:r>
              <a:rPr lang="zh-CN" altLang="en-US">
                <a:latin typeface="Microsoft YaHei" charset="-122"/>
                <a:ea typeface="Microsoft YaHei" charset="-122"/>
              </a:rPr>
              <a:t>、</a:t>
            </a:r>
            <a:r>
              <a:rPr lang="en-US" altLang="zh-CN">
                <a:latin typeface="Microsoft YaHei" charset="-122"/>
                <a:ea typeface="Microsoft YaHei" charset="-122"/>
              </a:rPr>
              <a:t>C#</a:t>
            </a:r>
            <a:r>
              <a:rPr lang="zh-CN" altLang="en-US">
                <a:latin typeface="Microsoft YaHei" charset="-122"/>
                <a:ea typeface="Microsoft YaHei" charset="-122"/>
              </a:rPr>
              <a:t> 等。</a:t>
            </a:r>
            <a:endParaRPr lang="en-US" altLang="zh-CN">
              <a:latin typeface="Microsoft YaHei" charset="-122"/>
              <a:ea typeface="Microsoft YaHei" charset="-122"/>
            </a:endParaRPr>
          </a:p>
          <a:p>
            <a:pPr>
              <a:lnSpc>
                <a:spcPct val="150000"/>
              </a:lnSpc>
            </a:pPr>
            <a:r>
              <a:rPr lang="en-US" altLang="zh-CN">
                <a:latin typeface="Microsoft YaHei" charset="-122"/>
                <a:ea typeface="Microsoft YaHei" charset="-122"/>
              </a:rPr>
              <a:t>Java</a:t>
            </a:r>
            <a:r>
              <a:rPr lang="zh-CN" altLang="en-US">
                <a:latin typeface="Microsoft YaHei" charset="-122"/>
                <a:ea typeface="Microsoft YaHei" charset="-122"/>
              </a:rPr>
              <a:t> 版 </a:t>
            </a:r>
            <a:r>
              <a:rPr lang="en-US" altLang="zh-CN">
                <a:latin typeface="Microsoft YaHei" charset="-122"/>
                <a:ea typeface="Microsoft YaHei" charset="-122"/>
              </a:rPr>
              <a:t>Git</a:t>
            </a:r>
            <a:r>
              <a:rPr lang="zh-CN" altLang="en-US">
                <a:latin typeface="Microsoft YaHei" charset="-122"/>
                <a:ea typeface="Microsoft YaHei" charset="-122"/>
              </a:rPr>
              <a:t> 地址如下：</a:t>
            </a:r>
            <a:endParaRPr lang="en-US" altLang="zh-CN">
              <a:latin typeface="Microsoft YaHei" charset="-122"/>
              <a:ea typeface="Microsoft YaHei" charset="-122"/>
            </a:endParaRPr>
          </a:p>
          <a:p>
            <a:pPr>
              <a:lnSpc>
                <a:spcPct val="150000"/>
              </a:lnSpc>
            </a:pPr>
            <a:r>
              <a:rPr lang="en-US" altLang="zh-CN">
                <a:latin typeface="Microsoft YaHei" charset="-122"/>
                <a:ea typeface="Microsoft YaHei" charset="-122"/>
                <a:hlinkClick r:id="rId2"/>
              </a:rPr>
              <a:t>https://github.com/grpc/grpc-java</a:t>
            </a:r>
            <a:endParaRPr lang="en-US" altLang="zh-CN">
              <a:latin typeface="Microsoft YaHei" charset="-122"/>
              <a:ea typeface="Microsoft YaHei" charset="-122"/>
            </a:endParaRPr>
          </a:p>
        </p:txBody>
      </p:sp>
    </p:spTree>
    <p:extLst>
      <p:ext uri="{BB962C8B-B14F-4D97-AF65-F5344CB8AC3E}">
        <p14:creationId xmlns:p14="http://schemas.microsoft.com/office/powerpoint/2010/main" val="166094141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p:nvPr>
        </p:nvSpPr>
        <p:spPr>
          <a:xfrm>
            <a:off x="631825" y="541338"/>
            <a:ext cx="10966450" cy="852487"/>
          </a:xfrm>
        </p:spPr>
        <p:txBody>
          <a:bodyPr/>
          <a:lstStyle/>
          <a:p>
            <a:r>
              <a:rPr kumimoji="0" lang="zh-CN" altLang="en-US" sz="2400" dirty="0" smtClean="0">
                <a:latin typeface="Microsoft YaHei" charset="-122"/>
                <a:ea typeface="Microsoft YaHei" charset="-122"/>
                <a:cs typeface="HP Simplified" charset="0"/>
              </a:rPr>
              <a:t>特点</a:t>
            </a:r>
            <a:endParaRPr lang="zh-CN" altLang="en-US" dirty="0">
              <a:ea typeface="Microsoft YaHei" charset="-122"/>
              <a:cs typeface="HP Simplified" charset="0"/>
            </a:endParaRPr>
          </a:p>
        </p:txBody>
      </p:sp>
      <p:sp>
        <p:nvSpPr>
          <p:cNvPr id="44034" name="文本框 14"/>
          <p:cNvSpPr txBox="1">
            <a:spLocks noChangeArrowheads="1"/>
          </p:cNvSpPr>
          <p:nvPr/>
        </p:nvSpPr>
        <p:spPr bwMode="auto">
          <a:xfrm>
            <a:off x="3065463" y="151923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nSpc>
                <a:spcPct val="90000"/>
              </a:lnSpc>
            </a:pPr>
            <a:endParaRPr lang="zh-CN" altLang="en-US"/>
          </a:p>
        </p:txBody>
      </p:sp>
      <p:graphicFrame>
        <p:nvGraphicFramePr>
          <p:cNvPr id="2" name="图表 1"/>
          <p:cNvGraphicFramePr/>
          <p:nvPr>
            <p:extLst/>
          </p:nvPr>
        </p:nvGraphicFramePr>
        <p:xfrm>
          <a:off x="1626763" y="1441830"/>
          <a:ext cx="9153525" cy="3748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400938"/>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a:xfrm>
            <a:off x="631825" y="544513"/>
            <a:ext cx="10966450" cy="852487"/>
          </a:xfrm>
        </p:spPr>
        <p:txBody>
          <a:bodyPr/>
          <a:lstStyle/>
          <a:p>
            <a:r>
              <a:rPr kumimoji="0" lang="zh-CN" altLang="en-US" sz="2400" dirty="0" smtClean="0">
                <a:latin typeface="Microsoft YaHei" charset="-122"/>
                <a:ea typeface="Microsoft YaHei" charset="-122"/>
                <a:cs typeface="HP Simplified" charset="0"/>
              </a:rPr>
              <a:t>开发</a:t>
            </a:r>
            <a:r>
              <a:rPr kumimoji="0" lang="zh-CN" altLang="en-US" sz="2400" dirty="0">
                <a:latin typeface="Microsoft YaHei" charset="-122"/>
                <a:ea typeface="Microsoft YaHei" charset="-122"/>
                <a:cs typeface="HP Simplified" charset="0"/>
              </a:rPr>
              <a:t>步骤</a:t>
            </a:r>
            <a:endParaRPr lang="zh-CN" altLang="en-US" dirty="0">
              <a:ea typeface="Microsoft YaHei" charset="-122"/>
              <a:cs typeface="HP Simplified" charset="0"/>
            </a:endParaRPr>
          </a:p>
        </p:txBody>
      </p:sp>
      <p:sp>
        <p:nvSpPr>
          <p:cNvPr id="45058" name="文本框 14"/>
          <p:cNvSpPr txBox="1">
            <a:spLocks noChangeArrowheads="1"/>
          </p:cNvSpPr>
          <p:nvPr/>
        </p:nvSpPr>
        <p:spPr bwMode="auto">
          <a:xfrm>
            <a:off x="3065463" y="151923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nSpc>
                <a:spcPct val="90000"/>
              </a:lnSpc>
            </a:pPr>
            <a:endParaRPr lang="zh-CN" altLang="en-US"/>
          </a:p>
        </p:txBody>
      </p:sp>
      <p:graphicFrame>
        <p:nvGraphicFramePr>
          <p:cNvPr id="3" name="图表 2"/>
          <p:cNvGraphicFramePr/>
          <p:nvPr>
            <p:extLst/>
          </p:nvPr>
        </p:nvGraphicFramePr>
        <p:xfrm>
          <a:off x="1042988" y="1976438"/>
          <a:ext cx="10200069" cy="4063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文本框 1"/>
          <p:cNvSpPr txBox="1"/>
          <p:nvPr/>
        </p:nvSpPr>
        <p:spPr>
          <a:xfrm>
            <a:off x="1042988" y="1264567"/>
            <a:ext cx="8191164" cy="914400"/>
          </a:xfrm>
          <a:prstGeom prst="rect">
            <a:avLst/>
          </a:prstGeom>
          <a:noFill/>
        </p:spPr>
        <p:txBody>
          <a:bodyPr wrap="none" lIns="0" tIns="0" rIns="0" bIns="0" rtlCol="0">
            <a:noAutofit/>
          </a:bodyPr>
          <a:lstStyle/>
          <a:p>
            <a:pPr lvl="0">
              <a:lnSpc>
                <a:spcPct val="150000"/>
              </a:lnSpc>
            </a:pPr>
            <a:r>
              <a:rPr lang="zh-CN" altLang="en-US" sz="2000" dirty="0" smtClean="0">
                <a:solidFill>
                  <a:prstClr val="black"/>
                </a:solidFill>
                <a:latin typeface="Microsoft YaHei" charset="-122"/>
                <a:ea typeface="Microsoft YaHei" charset="-122"/>
              </a:rPr>
              <a:t>实现</a:t>
            </a:r>
            <a:r>
              <a:rPr lang="en-US" altLang="zh-CN" sz="2000" dirty="0" err="1" smtClean="0">
                <a:solidFill>
                  <a:prstClr val="black"/>
                </a:solidFill>
                <a:latin typeface="Microsoft YaHei" charset="-122"/>
                <a:ea typeface="Microsoft YaHei" charset="-122"/>
              </a:rPr>
              <a:t>grpc</a:t>
            </a:r>
            <a:r>
              <a:rPr lang="zh-CN" altLang="en-US" sz="2000" dirty="0" smtClean="0">
                <a:solidFill>
                  <a:prstClr val="black"/>
                </a:solidFill>
                <a:latin typeface="Microsoft YaHei" charset="-122"/>
                <a:ea typeface="Microsoft YaHei" charset="-122"/>
              </a:rPr>
              <a:t>服务，一共</a:t>
            </a:r>
            <a:r>
              <a:rPr lang="zh-CN" altLang="en-US" sz="2000" dirty="0">
                <a:solidFill>
                  <a:prstClr val="black"/>
                </a:solidFill>
                <a:latin typeface="Microsoft YaHei" charset="-122"/>
                <a:ea typeface="Microsoft YaHei" charset="-122"/>
              </a:rPr>
              <a:t>需要四个步骤：</a:t>
            </a:r>
            <a:endParaRPr lang="en-US" altLang="zh-CN" sz="2000" dirty="0">
              <a:solidFill>
                <a:prstClr val="black"/>
              </a:solidFill>
              <a:latin typeface="Microsoft YaHei" charset="-122"/>
              <a:ea typeface="Microsoft YaHei" charset="-122"/>
            </a:endParaRPr>
          </a:p>
          <a:p>
            <a:pPr>
              <a:lnSpc>
                <a:spcPct val="90000"/>
              </a:lnSpc>
            </a:pPr>
            <a:endParaRPr kumimoji="1" lang="zh-CN" altLang="en-US" dirty="0"/>
          </a:p>
        </p:txBody>
      </p:sp>
    </p:spTree>
    <p:extLst>
      <p:ext uri="{BB962C8B-B14F-4D97-AF65-F5344CB8AC3E}">
        <p14:creationId xmlns:p14="http://schemas.microsoft.com/office/powerpoint/2010/main" val="1506256164"/>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p:cNvSpPr>
          <p:nvPr>
            <p:ph type="title"/>
          </p:nvPr>
        </p:nvSpPr>
        <p:spPr>
          <a:xfrm>
            <a:off x="631825" y="541338"/>
            <a:ext cx="10966450" cy="852487"/>
          </a:xfrm>
        </p:spPr>
        <p:txBody>
          <a:bodyPr/>
          <a:lstStyle/>
          <a:p>
            <a:r>
              <a:rPr kumimoji="0" lang="zh-CN" altLang="en-US" sz="2400" dirty="0" smtClean="0">
                <a:latin typeface="Microsoft YaHei" charset="-122"/>
                <a:ea typeface="Microsoft YaHei" charset="-122"/>
                <a:cs typeface="HP Simplified" charset="0"/>
              </a:rPr>
              <a:t>开发</a:t>
            </a:r>
            <a:r>
              <a:rPr kumimoji="0" lang="zh-CN" altLang="en-US" sz="2400" dirty="0">
                <a:latin typeface="Microsoft YaHei" charset="-122"/>
                <a:ea typeface="Microsoft YaHei" charset="-122"/>
                <a:cs typeface="HP Simplified" charset="0"/>
              </a:rPr>
              <a:t>步骤</a:t>
            </a:r>
            <a:endParaRPr lang="zh-CN" altLang="en-US" dirty="0">
              <a:ea typeface="Microsoft YaHei" charset="-122"/>
              <a:cs typeface="HP Simplified" charset="0"/>
            </a:endParaRPr>
          </a:p>
        </p:txBody>
      </p:sp>
      <p:sp>
        <p:nvSpPr>
          <p:cNvPr id="46082" name="文本框 14"/>
          <p:cNvSpPr txBox="1">
            <a:spLocks noChangeArrowheads="1"/>
          </p:cNvSpPr>
          <p:nvPr/>
        </p:nvSpPr>
        <p:spPr bwMode="auto">
          <a:xfrm>
            <a:off x="3065463" y="151923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nSpc>
                <a:spcPct val="90000"/>
              </a:lnSpc>
            </a:pPr>
            <a:endParaRPr lang="zh-CN" altLang="en-US"/>
          </a:p>
        </p:txBody>
      </p:sp>
      <p:grpSp>
        <p:nvGrpSpPr>
          <p:cNvPr id="6" name="组 5"/>
          <p:cNvGrpSpPr/>
          <p:nvPr/>
        </p:nvGrpSpPr>
        <p:grpSpPr>
          <a:xfrm>
            <a:off x="176213" y="1183895"/>
            <a:ext cx="11422062" cy="5275262"/>
            <a:chOff x="176213" y="1492988"/>
            <a:chExt cx="11422062" cy="5275262"/>
          </a:xfrm>
        </p:grpSpPr>
        <p:graphicFrame>
          <p:nvGraphicFramePr>
            <p:cNvPr id="5" name="图表 4"/>
            <p:cNvGraphicFramePr/>
            <p:nvPr>
              <p:extLst/>
            </p:nvPr>
          </p:nvGraphicFramePr>
          <p:xfrm>
            <a:off x="618947" y="1492988"/>
            <a:ext cx="10966450" cy="5275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6084" name="图片 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702926" y="2431596"/>
              <a:ext cx="45212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图片 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522663" y="5016724"/>
              <a:ext cx="23368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图片 8"/>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76213" y="2761640"/>
              <a:ext cx="4279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图片 10"/>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9185275" y="5016724"/>
              <a:ext cx="24130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矩形 2"/>
          <p:cNvSpPr/>
          <p:nvPr/>
        </p:nvSpPr>
        <p:spPr>
          <a:xfrm>
            <a:off x="631825" y="1089971"/>
            <a:ext cx="9709910" cy="812530"/>
          </a:xfrm>
          <a:prstGeom prst="rect">
            <a:avLst/>
          </a:prstGeom>
        </p:spPr>
        <p:txBody>
          <a:bodyPr wrap="square">
            <a:spAutoFit/>
          </a:bodyPr>
          <a:lstStyle/>
          <a:p>
            <a:pPr lvl="0">
              <a:lnSpc>
                <a:spcPct val="90000"/>
              </a:lnSpc>
            </a:pPr>
            <a:r>
              <a:rPr lang="zh-CN" altLang="en-US" sz="2000" dirty="0">
                <a:solidFill>
                  <a:prstClr val="black"/>
                </a:solidFill>
                <a:latin typeface="Microsoft YaHei" charset="-122"/>
                <a:ea typeface="Microsoft YaHei" charset="-122"/>
              </a:rPr>
              <a:t>一、定义服务</a:t>
            </a:r>
            <a:endParaRPr lang="en-US" altLang="zh-CN" sz="2000" dirty="0">
              <a:solidFill>
                <a:prstClr val="black"/>
              </a:solidFill>
              <a:latin typeface="Microsoft YaHei" charset="-122"/>
              <a:ea typeface="Microsoft YaHei" charset="-122"/>
            </a:endParaRPr>
          </a:p>
          <a:p>
            <a:pPr lvl="0">
              <a:lnSpc>
                <a:spcPct val="90000"/>
              </a:lnSpc>
            </a:pPr>
            <a:endParaRPr lang="en-US" altLang="zh-CN" sz="1600" dirty="0">
              <a:solidFill>
                <a:prstClr val="black"/>
              </a:solidFill>
              <a:latin typeface="Microsoft YaHei" charset="-122"/>
              <a:ea typeface="Microsoft YaHei" charset="-122"/>
            </a:endParaRPr>
          </a:p>
          <a:p>
            <a:pPr lvl="0">
              <a:lnSpc>
                <a:spcPct val="90000"/>
              </a:lnSpc>
            </a:pPr>
            <a:r>
              <a:rPr lang="zh-CN" altLang="en-US" sz="1600" dirty="0">
                <a:solidFill>
                  <a:prstClr val="black"/>
                </a:solidFill>
                <a:latin typeface="Microsoft YaHei" charset="-122"/>
                <a:ea typeface="Microsoft YaHei" charset="-122"/>
              </a:rPr>
              <a:t>使用 </a:t>
            </a:r>
            <a:r>
              <a:rPr lang="en-US" altLang="zh-CN" sz="1600" dirty="0">
                <a:solidFill>
                  <a:prstClr val="black"/>
                </a:solidFill>
                <a:latin typeface="Microsoft YaHei" charset="-122"/>
                <a:ea typeface="Microsoft YaHei" charset="-122"/>
              </a:rPr>
              <a:t>Protocol</a:t>
            </a:r>
            <a:r>
              <a:rPr lang="zh-CN" altLang="en-US" sz="1600" dirty="0">
                <a:solidFill>
                  <a:prstClr val="black"/>
                </a:solidFill>
                <a:latin typeface="Microsoft YaHei" charset="-122"/>
                <a:ea typeface="Microsoft YaHei" charset="-122"/>
              </a:rPr>
              <a:t> </a:t>
            </a:r>
            <a:r>
              <a:rPr lang="en-US" altLang="zh-CN" sz="1600" dirty="0">
                <a:solidFill>
                  <a:prstClr val="black"/>
                </a:solidFill>
                <a:latin typeface="Microsoft YaHei" charset="-122"/>
                <a:ea typeface="Microsoft YaHei" charset="-122"/>
              </a:rPr>
              <a:t>Buffers</a:t>
            </a:r>
            <a:r>
              <a:rPr lang="zh-CN" altLang="en-US" sz="1600" dirty="0">
                <a:solidFill>
                  <a:prstClr val="black"/>
                </a:solidFill>
                <a:latin typeface="Microsoft YaHei" charset="-122"/>
                <a:ea typeface="Microsoft YaHei" charset="-122"/>
              </a:rPr>
              <a:t> 去定义 </a:t>
            </a:r>
            <a:r>
              <a:rPr lang="en-US" altLang="zh-CN" sz="1600" dirty="0" err="1">
                <a:solidFill>
                  <a:prstClr val="black"/>
                </a:solidFill>
                <a:latin typeface="Microsoft YaHei" charset="-122"/>
                <a:ea typeface="Microsoft YaHei" charset="-122"/>
              </a:rPr>
              <a:t>gRPC</a:t>
            </a:r>
            <a:r>
              <a:rPr lang="en-US" altLang="zh-CN" sz="1600" dirty="0">
                <a:solidFill>
                  <a:prstClr val="black"/>
                </a:solidFill>
                <a:latin typeface="Microsoft YaHei" charset="-122"/>
                <a:ea typeface="Microsoft YaHei" charset="-122"/>
              </a:rPr>
              <a:t> service </a:t>
            </a:r>
            <a:r>
              <a:rPr lang="zh-CN" altLang="en-US" sz="1600" dirty="0">
                <a:solidFill>
                  <a:prstClr val="black"/>
                </a:solidFill>
                <a:latin typeface="Microsoft YaHei" charset="-122"/>
                <a:ea typeface="Microsoft YaHei" charset="-122"/>
              </a:rPr>
              <a:t>和方法 </a:t>
            </a:r>
            <a:r>
              <a:rPr lang="en-US" altLang="zh-CN" sz="1600" dirty="0">
                <a:solidFill>
                  <a:prstClr val="black"/>
                </a:solidFill>
                <a:latin typeface="Microsoft YaHei" charset="-122"/>
                <a:ea typeface="Microsoft YaHei" charset="-122"/>
              </a:rPr>
              <a:t>request </a:t>
            </a:r>
            <a:r>
              <a:rPr lang="zh-CN" altLang="en-US" sz="1600" dirty="0">
                <a:solidFill>
                  <a:prstClr val="black"/>
                </a:solidFill>
                <a:latin typeface="Microsoft YaHei" charset="-122"/>
                <a:ea typeface="Microsoft YaHei" charset="-122"/>
              </a:rPr>
              <a:t>以及 </a:t>
            </a:r>
            <a:r>
              <a:rPr lang="en-US" altLang="zh-CN" sz="1600" dirty="0">
                <a:solidFill>
                  <a:prstClr val="black"/>
                </a:solidFill>
                <a:latin typeface="Microsoft YaHei" charset="-122"/>
                <a:ea typeface="Microsoft YaHei" charset="-122"/>
              </a:rPr>
              <a:t>response </a:t>
            </a:r>
            <a:r>
              <a:rPr lang="zh-CN" altLang="en-US" sz="1600" dirty="0">
                <a:solidFill>
                  <a:prstClr val="black"/>
                </a:solidFill>
                <a:latin typeface="Microsoft YaHei" charset="-122"/>
                <a:ea typeface="Microsoft YaHei" charset="-122"/>
              </a:rPr>
              <a:t>的类型。</a:t>
            </a:r>
          </a:p>
        </p:txBody>
      </p:sp>
    </p:spTree>
    <p:extLst>
      <p:ext uri="{BB962C8B-B14F-4D97-AF65-F5344CB8AC3E}">
        <p14:creationId xmlns:p14="http://schemas.microsoft.com/office/powerpoint/2010/main" val="1110117512"/>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a:xfrm>
            <a:off x="631825" y="541338"/>
            <a:ext cx="10966450" cy="852487"/>
          </a:xfrm>
        </p:spPr>
        <p:txBody>
          <a:bodyPr/>
          <a:lstStyle/>
          <a:p>
            <a:r>
              <a:rPr kumimoji="0" lang="zh-CN" altLang="en-US" sz="2400" dirty="0" smtClean="0">
                <a:latin typeface="Microsoft YaHei" charset="-122"/>
                <a:ea typeface="Microsoft YaHei" charset="-122"/>
                <a:cs typeface="HP Simplified" charset="0"/>
              </a:rPr>
              <a:t>开发</a:t>
            </a:r>
            <a:r>
              <a:rPr kumimoji="0" lang="zh-CN" altLang="en-US" sz="2400" dirty="0">
                <a:latin typeface="Microsoft YaHei" charset="-122"/>
                <a:ea typeface="Microsoft YaHei" charset="-122"/>
                <a:cs typeface="HP Simplified" charset="0"/>
              </a:rPr>
              <a:t>步骤</a:t>
            </a:r>
            <a:endParaRPr lang="zh-CN" altLang="en-US" dirty="0">
              <a:ea typeface="Microsoft YaHei" charset="-122"/>
              <a:cs typeface="HP Simplified" charset="0"/>
            </a:endParaRPr>
          </a:p>
        </p:txBody>
      </p:sp>
      <p:sp>
        <p:nvSpPr>
          <p:cNvPr id="47106" name="文本框 14"/>
          <p:cNvSpPr txBox="1">
            <a:spLocks noChangeArrowheads="1"/>
          </p:cNvSpPr>
          <p:nvPr/>
        </p:nvSpPr>
        <p:spPr bwMode="auto">
          <a:xfrm>
            <a:off x="3065463" y="151923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nSpc>
                <a:spcPct val="90000"/>
              </a:lnSpc>
            </a:pPr>
            <a:endParaRPr lang="zh-CN" altLang="en-US"/>
          </a:p>
        </p:txBody>
      </p:sp>
      <p:sp>
        <p:nvSpPr>
          <p:cNvPr id="47107" name="文本框 2"/>
          <p:cNvSpPr txBox="1">
            <a:spLocks noChangeArrowheads="1"/>
          </p:cNvSpPr>
          <p:nvPr/>
        </p:nvSpPr>
        <p:spPr bwMode="auto">
          <a:xfrm>
            <a:off x="631825" y="1325563"/>
            <a:ext cx="10966450"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90000"/>
              </a:lnSpc>
            </a:pPr>
            <a:r>
              <a:rPr lang="zh-CN" altLang="en-US" sz="2000" dirty="0">
                <a:latin typeface="Microsoft YaHei" charset="-122"/>
                <a:ea typeface="Microsoft YaHei" charset="-122"/>
              </a:rPr>
              <a:t>二、生成客户端和服务器端代码</a:t>
            </a:r>
          </a:p>
          <a:p>
            <a:pPr>
              <a:lnSpc>
                <a:spcPct val="90000"/>
              </a:lnSpc>
            </a:pPr>
            <a:endParaRPr lang="en-US" altLang="zh-CN" sz="1600" dirty="0">
              <a:latin typeface="Microsoft YaHei" charset="-122"/>
              <a:ea typeface="Microsoft YaHei" charset="-122"/>
            </a:endParaRPr>
          </a:p>
          <a:p>
            <a:pPr>
              <a:lnSpc>
                <a:spcPct val="90000"/>
              </a:lnSpc>
            </a:pPr>
            <a:r>
              <a:rPr lang="zh-CN" altLang="en-US" sz="1600" dirty="0">
                <a:latin typeface="Microsoft YaHei" charset="-122"/>
                <a:ea typeface="Microsoft YaHei" charset="-122"/>
              </a:rPr>
              <a:t>通过 </a:t>
            </a:r>
            <a:r>
              <a:rPr lang="en-US" altLang="zh-CN" sz="1600" dirty="0">
                <a:latin typeface="Microsoft YaHei" charset="-122"/>
                <a:ea typeface="Microsoft YaHei" charset="-122"/>
              </a:rPr>
              <a:t>Protocol Buffer </a:t>
            </a:r>
            <a:r>
              <a:rPr lang="zh-CN" altLang="en-US" sz="1600" dirty="0">
                <a:latin typeface="Microsoft YaHei" charset="-122"/>
                <a:ea typeface="Microsoft YaHei" charset="-122"/>
              </a:rPr>
              <a:t>的编译器 </a:t>
            </a:r>
            <a:r>
              <a:rPr lang="en-US" altLang="zh-CN" sz="1600" dirty="0" err="1">
                <a:latin typeface="Microsoft YaHei" charset="-122"/>
                <a:ea typeface="Microsoft YaHei" charset="-122"/>
              </a:rPr>
              <a:t>protoc</a:t>
            </a:r>
            <a:r>
              <a:rPr lang="en-US" altLang="zh-CN" sz="1600" dirty="0">
                <a:latin typeface="Microsoft YaHei" charset="-122"/>
                <a:ea typeface="Microsoft YaHei" charset="-122"/>
              </a:rPr>
              <a:t> </a:t>
            </a:r>
            <a:r>
              <a:rPr lang="zh-CN" altLang="en-US" sz="1600" dirty="0">
                <a:latin typeface="Microsoft YaHei" charset="-122"/>
                <a:ea typeface="Microsoft YaHei" charset="-122"/>
              </a:rPr>
              <a:t>以及一个特殊的 </a:t>
            </a:r>
            <a:r>
              <a:rPr lang="en-US" altLang="zh-CN" sz="1600" dirty="0" err="1">
                <a:latin typeface="Microsoft YaHei" charset="-122"/>
                <a:ea typeface="Microsoft YaHei" charset="-122"/>
              </a:rPr>
              <a:t>gRPC</a:t>
            </a:r>
            <a:r>
              <a:rPr lang="en-US" altLang="zh-CN" sz="1600" dirty="0">
                <a:latin typeface="Microsoft YaHei" charset="-122"/>
                <a:ea typeface="Microsoft YaHei" charset="-122"/>
              </a:rPr>
              <a:t> Java </a:t>
            </a:r>
            <a:r>
              <a:rPr lang="zh-CN" altLang="en-US" sz="1600" dirty="0">
                <a:latin typeface="Microsoft YaHei" charset="-122"/>
                <a:ea typeface="Microsoft YaHei" charset="-122"/>
              </a:rPr>
              <a:t>插件来完成。为了生成 </a:t>
            </a:r>
            <a:r>
              <a:rPr lang="en-US" altLang="zh-CN" sz="1600" dirty="0" err="1">
                <a:latin typeface="Microsoft YaHei" charset="-122"/>
                <a:ea typeface="Microsoft YaHei" charset="-122"/>
              </a:rPr>
              <a:t>gRPC</a:t>
            </a:r>
            <a:r>
              <a:rPr lang="en-US" altLang="zh-CN" sz="1600" dirty="0">
                <a:latin typeface="Microsoft YaHei" charset="-122"/>
                <a:ea typeface="Microsoft YaHei" charset="-122"/>
              </a:rPr>
              <a:t> </a:t>
            </a:r>
            <a:r>
              <a:rPr lang="zh-CN" altLang="en-US" sz="1600" dirty="0">
                <a:latin typeface="Microsoft YaHei" charset="-122"/>
                <a:ea typeface="Microsoft YaHei" charset="-122"/>
              </a:rPr>
              <a:t>服务，必须使用</a:t>
            </a:r>
            <a:r>
              <a:rPr lang="en-US" altLang="zh-CN" sz="1600" dirty="0">
                <a:latin typeface="Microsoft YaHei" charset="-122"/>
                <a:ea typeface="Microsoft YaHei" charset="-122"/>
              </a:rPr>
              <a:t>proto3</a:t>
            </a:r>
            <a:r>
              <a:rPr lang="zh-CN" altLang="en-US" sz="1600" dirty="0">
                <a:latin typeface="Microsoft YaHei" charset="-122"/>
                <a:ea typeface="Microsoft YaHei" charset="-122"/>
              </a:rPr>
              <a:t>编译器（同时支持 </a:t>
            </a:r>
            <a:r>
              <a:rPr lang="en-US" altLang="zh-CN" sz="1600" dirty="0">
                <a:latin typeface="Microsoft YaHei" charset="-122"/>
                <a:ea typeface="Microsoft YaHei" charset="-122"/>
              </a:rPr>
              <a:t>proto2 </a:t>
            </a:r>
            <a:r>
              <a:rPr lang="zh-CN" altLang="en-US" sz="1600" dirty="0">
                <a:latin typeface="Microsoft YaHei" charset="-122"/>
                <a:ea typeface="Microsoft YaHei" charset="-122"/>
              </a:rPr>
              <a:t>和 </a:t>
            </a:r>
            <a:r>
              <a:rPr lang="en-US" altLang="zh-CN" sz="1600" dirty="0">
                <a:latin typeface="Microsoft YaHei" charset="-122"/>
                <a:ea typeface="Microsoft YaHei" charset="-122"/>
              </a:rPr>
              <a:t>proto3 </a:t>
            </a:r>
            <a:r>
              <a:rPr lang="zh-CN" altLang="en-US" sz="1600" dirty="0">
                <a:latin typeface="Microsoft YaHei" charset="-122"/>
                <a:ea typeface="Microsoft YaHei" charset="-122"/>
              </a:rPr>
              <a:t>语法）。</a:t>
            </a:r>
            <a:endParaRPr lang="en-US" altLang="zh-CN" sz="1600" dirty="0">
              <a:latin typeface="Microsoft YaHei" charset="-122"/>
              <a:ea typeface="Microsoft YaHei" charset="-122"/>
            </a:endParaRPr>
          </a:p>
          <a:p>
            <a:pPr>
              <a:lnSpc>
                <a:spcPct val="90000"/>
              </a:lnSpc>
            </a:pPr>
            <a:endParaRPr lang="en-US" altLang="zh-CN" sz="1600" dirty="0">
              <a:latin typeface="Microsoft YaHei" charset="-122"/>
              <a:ea typeface="Microsoft YaHei" charset="-122"/>
            </a:endParaRPr>
          </a:p>
          <a:p>
            <a:pPr>
              <a:lnSpc>
                <a:spcPct val="90000"/>
              </a:lnSpc>
            </a:pPr>
            <a:r>
              <a:rPr lang="zh-CN" altLang="en-US" sz="1600" dirty="0">
                <a:latin typeface="Microsoft YaHei" charset="-122"/>
                <a:ea typeface="Microsoft YaHei" charset="-122"/>
              </a:rPr>
              <a:t>*注： 在 </a:t>
            </a:r>
            <a:r>
              <a:rPr lang="en-US" altLang="zh-CN" sz="1600" dirty="0">
                <a:latin typeface="Microsoft YaHei" charset="-122"/>
                <a:ea typeface="Microsoft YaHei" charset="-122"/>
              </a:rPr>
              <a:t>Maven</a:t>
            </a:r>
            <a:r>
              <a:rPr lang="zh-CN" altLang="en-US" sz="1600" dirty="0">
                <a:latin typeface="Microsoft YaHei" charset="-122"/>
                <a:ea typeface="Microsoft YaHei" charset="-122"/>
              </a:rPr>
              <a:t> 中，我们可以使用 </a:t>
            </a:r>
            <a:r>
              <a:rPr lang="en-US" altLang="zh-CN" sz="1600" dirty="0">
                <a:latin typeface="Microsoft YaHei" charset="-122"/>
                <a:ea typeface="Microsoft YaHei" charset="-122"/>
              </a:rPr>
              <a:t>Maven</a:t>
            </a:r>
            <a:r>
              <a:rPr lang="zh-CN" altLang="en-US" sz="1600" dirty="0">
                <a:latin typeface="Microsoft YaHei" charset="-122"/>
                <a:ea typeface="Microsoft YaHei" charset="-122"/>
              </a:rPr>
              <a:t> 的 </a:t>
            </a:r>
            <a:r>
              <a:rPr lang="en-US" altLang="zh-CN" sz="1600" dirty="0">
                <a:latin typeface="Microsoft YaHei" charset="-122"/>
                <a:ea typeface="Microsoft YaHei" charset="-122"/>
              </a:rPr>
              <a:t>proto</a:t>
            </a:r>
            <a:r>
              <a:rPr lang="zh-CN" altLang="en-US" sz="1600" dirty="0">
                <a:latin typeface="Microsoft YaHei" charset="-122"/>
                <a:ea typeface="Microsoft YaHei" charset="-122"/>
              </a:rPr>
              <a:t> 插件来自动完成。</a:t>
            </a:r>
            <a:endParaRPr lang="en-US" altLang="zh-CN" sz="1600" dirty="0">
              <a:latin typeface="Microsoft YaHei" charset="-122"/>
              <a:ea typeface="Microsoft YaHei" charset="-122"/>
            </a:endParaRPr>
          </a:p>
          <a:p>
            <a:pPr>
              <a:lnSpc>
                <a:spcPct val="90000"/>
              </a:lnSpc>
            </a:pPr>
            <a:endParaRPr lang="en-US" altLang="zh-CN" sz="1600" dirty="0">
              <a:latin typeface="Microsoft YaHei" charset="-122"/>
              <a:ea typeface="Microsoft YaHei" charset="-122"/>
            </a:endParaRPr>
          </a:p>
          <a:p>
            <a:pPr>
              <a:lnSpc>
                <a:spcPct val="90000"/>
              </a:lnSpc>
            </a:pPr>
            <a:endParaRPr lang="zh-CN" altLang="en-US" sz="1600" dirty="0">
              <a:latin typeface="Microsoft YaHei" charset="-122"/>
              <a:ea typeface="Microsoft YaHei" charset="-122"/>
            </a:endParaRPr>
          </a:p>
        </p:txBody>
      </p:sp>
      <p:pic>
        <p:nvPicPr>
          <p:cNvPr id="4710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90725" y="2757488"/>
            <a:ext cx="8248650" cy="351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09904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p:nvPr>
        </p:nvSpPr>
        <p:spPr>
          <a:xfrm>
            <a:off x="631825" y="541338"/>
            <a:ext cx="10966450" cy="852487"/>
          </a:xfrm>
        </p:spPr>
        <p:txBody>
          <a:bodyPr/>
          <a:lstStyle/>
          <a:p>
            <a:r>
              <a:rPr kumimoji="0" lang="zh-CN" altLang="en-US" sz="2400" dirty="0" smtClean="0">
                <a:latin typeface="Microsoft YaHei" charset="-122"/>
                <a:ea typeface="Microsoft YaHei" charset="-122"/>
                <a:cs typeface="HP Simplified" charset="0"/>
              </a:rPr>
              <a:t>开发</a:t>
            </a:r>
            <a:r>
              <a:rPr kumimoji="0" lang="zh-CN" altLang="en-US" sz="2400" dirty="0">
                <a:latin typeface="Microsoft YaHei" charset="-122"/>
                <a:ea typeface="Microsoft YaHei" charset="-122"/>
                <a:cs typeface="HP Simplified" charset="0"/>
              </a:rPr>
              <a:t>步骤</a:t>
            </a:r>
            <a:endParaRPr lang="zh-CN" altLang="en-US" dirty="0">
              <a:ea typeface="Microsoft YaHei" charset="-122"/>
              <a:cs typeface="HP Simplified" charset="0"/>
            </a:endParaRPr>
          </a:p>
        </p:txBody>
      </p:sp>
      <p:sp>
        <p:nvSpPr>
          <p:cNvPr id="48130" name="文本框 14"/>
          <p:cNvSpPr txBox="1">
            <a:spLocks noChangeArrowheads="1"/>
          </p:cNvSpPr>
          <p:nvPr/>
        </p:nvSpPr>
        <p:spPr bwMode="auto">
          <a:xfrm>
            <a:off x="3065463" y="151923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nSpc>
                <a:spcPct val="90000"/>
              </a:lnSpc>
            </a:pPr>
            <a:endParaRPr lang="zh-CN" altLang="en-US"/>
          </a:p>
        </p:txBody>
      </p:sp>
      <p:sp>
        <p:nvSpPr>
          <p:cNvPr id="48131" name="文本框 2"/>
          <p:cNvSpPr txBox="1">
            <a:spLocks noChangeArrowheads="1"/>
          </p:cNvSpPr>
          <p:nvPr/>
        </p:nvSpPr>
        <p:spPr bwMode="auto">
          <a:xfrm>
            <a:off x="631825" y="1243013"/>
            <a:ext cx="1096645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90000"/>
              </a:lnSpc>
            </a:pPr>
            <a:r>
              <a:rPr lang="zh-CN" altLang="en-US" sz="2000">
                <a:latin typeface="Microsoft YaHei" charset="-122"/>
                <a:ea typeface="Microsoft YaHei" charset="-122"/>
              </a:rPr>
              <a:t>三、创建服务器</a:t>
            </a:r>
            <a:endParaRPr lang="en-US" altLang="zh-CN" sz="1600">
              <a:latin typeface="Microsoft YaHei" charset="-122"/>
              <a:ea typeface="Microsoft YaHei" charset="-122"/>
            </a:endParaRPr>
          </a:p>
          <a:p>
            <a:pPr>
              <a:lnSpc>
                <a:spcPct val="90000"/>
              </a:lnSpc>
            </a:pPr>
            <a:endParaRPr lang="en-US" altLang="zh-CN" sz="1800">
              <a:latin typeface="Microsoft YaHei" charset="-122"/>
              <a:ea typeface="Microsoft YaHei" charset="-122"/>
            </a:endParaRPr>
          </a:p>
          <a:p>
            <a:pPr>
              <a:lnSpc>
                <a:spcPct val="90000"/>
              </a:lnSpc>
            </a:pPr>
            <a:r>
              <a:rPr lang="zh-CN" altLang="en-US" sz="1800">
                <a:latin typeface="Microsoft YaHei" charset="-122"/>
                <a:ea typeface="Microsoft YaHei" charset="-122"/>
              </a:rPr>
              <a:t>让 </a:t>
            </a:r>
            <a:r>
              <a:rPr lang="en-US" altLang="zh-CN" sz="1800">
                <a:latin typeface="Microsoft YaHei" charset="-122"/>
                <a:ea typeface="Microsoft YaHei" charset="-122"/>
              </a:rPr>
              <a:t>RouteGuide</a:t>
            </a:r>
            <a:r>
              <a:rPr lang="zh-CN" altLang="en-US" sz="1800">
                <a:latin typeface="Microsoft YaHei" charset="-122"/>
                <a:ea typeface="Microsoft YaHei" charset="-122"/>
              </a:rPr>
              <a:t> 服务工作有两部分：</a:t>
            </a:r>
            <a:endParaRPr lang="en-US" altLang="zh-CN" sz="1800">
              <a:latin typeface="Microsoft YaHei" charset="-122"/>
              <a:ea typeface="Microsoft YaHei" charset="-122"/>
            </a:endParaRPr>
          </a:p>
          <a:p>
            <a:pPr>
              <a:lnSpc>
                <a:spcPct val="90000"/>
              </a:lnSpc>
            </a:pPr>
            <a:endParaRPr lang="en-US" altLang="zh-CN" sz="1800">
              <a:latin typeface="Microsoft YaHei" charset="-122"/>
              <a:ea typeface="Microsoft YaHei" charset="-122"/>
            </a:endParaRPr>
          </a:p>
          <a:p>
            <a:pPr>
              <a:lnSpc>
                <a:spcPct val="90000"/>
              </a:lnSpc>
            </a:pPr>
            <a:r>
              <a:rPr lang="en-US" altLang="zh-CN" sz="1800">
                <a:latin typeface="Microsoft YaHei" charset="-122"/>
                <a:ea typeface="Microsoft YaHei" charset="-122"/>
              </a:rPr>
              <a:t>1</a:t>
            </a:r>
            <a:r>
              <a:rPr lang="zh-CN" altLang="en-US" sz="1800">
                <a:latin typeface="Microsoft YaHei" charset="-122"/>
                <a:ea typeface="Microsoft YaHei" charset="-122"/>
              </a:rPr>
              <a:t>、实现我们服务定义的生成的服务接口；</a:t>
            </a:r>
            <a:endParaRPr lang="en-US" altLang="zh-CN" sz="1800">
              <a:latin typeface="Microsoft YaHei" charset="-122"/>
              <a:ea typeface="Microsoft YaHei" charset="-122"/>
            </a:endParaRPr>
          </a:p>
          <a:p>
            <a:pPr>
              <a:lnSpc>
                <a:spcPct val="90000"/>
              </a:lnSpc>
            </a:pPr>
            <a:endParaRPr lang="en-US" altLang="zh-CN" sz="1800">
              <a:latin typeface="Microsoft YaHei" charset="-122"/>
              <a:ea typeface="Microsoft YaHei" charset="-122"/>
            </a:endParaRPr>
          </a:p>
          <a:p>
            <a:pPr>
              <a:lnSpc>
                <a:spcPct val="90000"/>
              </a:lnSpc>
            </a:pPr>
            <a:r>
              <a:rPr lang="en-US" altLang="zh-CN" sz="1800">
                <a:latin typeface="Microsoft YaHei" charset="-122"/>
                <a:ea typeface="Microsoft YaHei" charset="-122"/>
              </a:rPr>
              <a:t>2</a:t>
            </a:r>
            <a:r>
              <a:rPr lang="zh-CN" altLang="en-US" sz="1800">
                <a:latin typeface="Microsoft YaHei" charset="-122"/>
                <a:ea typeface="Microsoft YaHei" charset="-122"/>
              </a:rPr>
              <a:t>、运行一个 </a:t>
            </a:r>
            <a:r>
              <a:rPr lang="en-US" altLang="zh-CN" sz="1800">
                <a:latin typeface="Microsoft YaHei" charset="-122"/>
                <a:ea typeface="Microsoft YaHei" charset="-122"/>
              </a:rPr>
              <a:t>gRPC </a:t>
            </a:r>
            <a:r>
              <a:rPr lang="zh-CN" altLang="en-US" sz="1800">
                <a:latin typeface="Microsoft YaHei" charset="-122"/>
                <a:ea typeface="Microsoft YaHei" charset="-122"/>
              </a:rPr>
              <a:t>服务器，监听来自客户端的请求并返回服务的响应。</a:t>
            </a:r>
          </a:p>
          <a:p>
            <a:pPr>
              <a:lnSpc>
                <a:spcPct val="90000"/>
              </a:lnSpc>
            </a:pPr>
            <a:endParaRPr lang="zh-CN" altLang="en-US" sz="1600">
              <a:latin typeface="Microsoft YaHei" charset="-122"/>
              <a:ea typeface="Microsoft YaHei" charset="-122"/>
            </a:endParaRPr>
          </a:p>
        </p:txBody>
      </p:sp>
    </p:spTree>
    <p:extLst>
      <p:ext uri="{BB962C8B-B14F-4D97-AF65-F5344CB8AC3E}">
        <p14:creationId xmlns:p14="http://schemas.microsoft.com/office/powerpoint/2010/main" val="230800394"/>
      </p:ext>
    </p:extLst>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6_HPE_Standard_Metric_16x9_v2">
  <a:themeElements>
    <a:clrScheme name="Custom 29">
      <a:dk1>
        <a:sysClr val="windowText" lastClr="000000"/>
      </a:dk1>
      <a:lt1>
        <a:sysClr val="window" lastClr="FFFFFF"/>
      </a:lt1>
      <a:dk2>
        <a:srgbClr val="425563"/>
      </a:dk2>
      <a:lt2>
        <a:srgbClr val="C6C9CA"/>
      </a:lt2>
      <a:accent1>
        <a:srgbClr val="425563"/>
      </a:accent1>
      <a:accent2>
        <a:srgbClr val="00B388"/>
      </a:accent2>
      <a:accent3>
        <a:srgbClr val="FF8D6D"/>
      </a:accent3>
      <a:accent4>
        <a:srgbClr val="5B4767"/>
      </a:accent4>
      <a:accent5>
        <a:srgbClr val="617D78"/>
      </a:accent5>
      <a:accent6>
        <a:srgbClr val="C6C9CA"/>
      </a:accent6>
      <a:hlink>
        <a:srgbClr val="617D78"/>
      </a:hlink>
      <a:folHlink>
        <a:srgbClr val="878787"/>
      </a:folHlink>
    </a:clrScheme>
    <a:fontScheme name="HPE">
      <a:majorFont>
        <a:latin typeface="Metric Bold"/>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Metric Regular"/>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puhuilink_Introduction_r&amp;d" id="{40FDB0EE-3BA7-4F48-8E90-6E38D2C258DA}" vid="{9FC14172-72BB-9B4A-95F6-AC759737FFF7}"/>
    </a:ext>
  </a:extLst>
</a:theme>
</file>

<file path=ppt/theme/theme2.xml><?xml version="1.0" encoding="utf-8"?>
<a:theme xmlns:a="http://schemas.openxmlformats.org/drawingml/2006/main" name="7_HPE_Standard_Metric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HPE">
      <a:majorFont>
        <a:latin typeface="Metric Bold"/>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Metric Regular"/>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puhuilink_Introduction_r&amp;d" id="{40FDB0EE-3BA7-4F48-8E90-6E38D2C258DA}" vid="{C12FD9F9-3DC7-5C47-9083-1CE3F20C283A}"/>
    </a:ext>
  </a:extLst>
</a:theme>
</file>

<file path=ppt/theme/theme3.xml><?xml version="1.0" encoding="utf-8"?>
<a:theme xmlns:a="http://schemas.openxmlformats.org/drawingml/2006/main" name="Office Theme">
  <a:themeElements>
    <a:clrScheme name="HP">
      <a:dk1>
        <a:sysClr val="windowText" lastClr="000000"/>
      </a:dk1>
      <a:lt1>
        <a:sysClr val="window" lastClr="FFFFFF"/>
      </a:lt1>
      <a:dk2>
        <a:srgbClr val="535455"/>
      </a:dk2>
      <a:lt2>
        <a:srgbClr val="E5E8E8"/>
      </a:lt2>
      <a:accent1>
        <a:srgbClr val="0096D6"/>
      </a:accent1>
      <a:accent2>
        <a:srgbClr val="822980"/>
      </a:accent2>
      <a:accent3>
        <a:srgbClr val="87898B"/>
      </a:accent3>
      <a:accent4>
        <a:srgbClr val="99D5EF"/>
      </a:accent4>
      <a:accent5>
        <a:srgbClr val="C094BF"/>
      </a:accent5>
      <a:accent6>
        <a:srgbClr val="B9B8BB"/>
      </a:accent6>
      <a:hlink>
        <a:srgbClr val="0096D6"/>
      </a:hlink>
      <a:folHlink>
        <a:srgbClr val="87898B"/>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err="1" smtClean="0"/>
        </a:defPPr>
      </a:lstStyle>
    </a:txDef>
  </a:objectDefaults>
  <a:extraClrSchemeLst/>
  <a:custClrLst>
    <a:custClr name="65% HP blue">
      <a:srgbClr val="59BBE4"/>
    </a:custClr>
    <a:custClr name="15% HP blue">
      <a:srgbClr val="D9EFF9"/>
    </a:custClr>
    <a:custClr name="Green">
      <a:srgbClr val="008B2C"/>
    </a:custClr>
    <a:custClr name="75% Green">
      <a:srgbClr val="40A85F"/>
    </a:custClr>
    <a:custClr name="50% Green">
      <a:srgbClr val="7FC594"/>
    </a:custClr>
    <a:custClr name="25% Green">
      <a:srgbClr val="BFE2CA"/>
    </a:custClr>
    <a:custClr name="Orange">
      <a:srgbClr val="F05332"/>
    </a:custClr>
    <a:custClr name="75% Orange">
      <a:srgbClr val="F47E65"/>
    </a:custClr>
    <a:custClr name="50% Orange">
      <a:srgbClr val="F7A998"/>
    </a:custClr>
    <a:custClr name="25% Orange">
      <a:srgbClr val="FBD4C0"/>
    </a:custClr>
  </a:custClrLst>
</a:theme>
</file>

<file path=ppt/theme/theme4.xml><?xml version="1.0" encoding="utf-8"?>
<a:theme xmlns:a="http://schemas.openxmlformats.org/drawingml/2006/main" name="Office Theme">
  <a:themeElements>
    <a:clrScheme name="HP">
      <a:dk1>
        <a:sysClr val="windowText" lastClr="000000"/>
      </a:dk1>
      <a:lt1>
        <a:sysClr val="window" lastClr="FFFFFF"/>
      </a:lt1>
      <a:dk2>
        <a:srgbClr val="535455"/>
      </a:dk2>
      <a:lt2>
        <a:srgbClr val="E5E8E8"/>
      </a:lt2>
      <a:accent1>
        <a:srgbClr val="0096D6"/>
      </a:accent1>
      <a:accent2>
        <a:srgbClr val="822980"/>
      </a:accent2>
      <a:accent3>
        <a:srgbClr val="87898B"/>
      </a:accent3>
      <a:accent4>
        <a:srgbClr val="99D5EF"/>
      </a:accent4>
      <a:accent5>
        <a:srgbClr val="C094BF"/>
      </a:accent5>
      <a:accent6>
        <a:srgbClr val="B9B8BB"/>
      </a:accent6>
      <a:hlink>
        <a:srgbClr val="0096D6"/>
      </a:hlink>
      <a:folHlink>
        <a:srgbClr val="87898B"/>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err="1" smtClean="0"/>
        </a:defPPr>
      </a:lstStyle>
    </a:txDef>
  </a:objectDefaults>
  <a:extraClrSchemeLst/>
  <a:custClrLst>
    <a:custClr name="65% HP blue">
      <a:srgbClr val="59BBE4"/>
    </a:custClr>
    <a:custClr name="15% HP blue">
      <a:srgbClr val="D9EFF9"/>
    </a:custClr>
    <a:custClr name="Green">
      <a:srgbClr val="008B2C"/>
    </a:custClr>
    <a:custClr name="75% Green">
      <a:srgbClr val="40A85F"/>
    </a:custClr>
    <a:custClr name="50% Green">
      <a:srgbClr val="7FC594"/>
    </a:custClr>
    <a:custClr name="25% Green">
      <a:srgbClr val="BFE2CA"/>
    </a:custClr>
    <a:custClr name="Orange">
      <a:srgbClr val="F05332"/>
    </a:custClr>
    <a:custClr name="75% Orange">
      <a:srgbClr val="F47E65"/>
    </a:custClr>
    <a:custClr name="50% Orange">
      <a:srgbClr val="F7A998"/>
    </a:custClr>
    <a:custClr name="25% Orange">
      <a:srgbClr val="FBD4C0"/>
    </a:custClr>
  </a:custClrLst>
</a:theme>
</file>

<file path=ppt/theme/themeOverride1.xml><?xml version="1.0" encoding="utf-8"?>
<a:themeOverride xmlns:a="http://schemas.openxmlformats.org/drawingml/2006/main">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28ECC96C0E4BC48AF4F099E0CE18302" ma:contentTypeVersion="1" ma:contentTypeDescription="Create a new document." ma:contentTypeScope="" ma:versionID="122955005f89001378a60e857f054811">
  <xsd:schema xmlns:xsd="http://www.w3.org/2001/XMLSchema" xmlns:p="http://schemas.microsoft.com/office/2006/metadata/properties" xmlns:ns1="http://schemas.microsoft.com/sharepoint/v3" targetNamespace="http://schemas.microsoft.com/office/2006/metadata/properties" ma:root="true" ma:fieldsID="949202dcc3c1780e91e58fb2af340b1d"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ED8A5612-6C34-4E5C-B082-2AE90FE756E6}">
  <ds:schemaRefs>
    <ds:schemaRef ds:uri="http://schemas.microsoft.com/sharepoint/v3/contenttype/forms"/>
  </ds:schemaRefs>
</ds:datastoreItem>
</file>

<file path=customXml/itemProps2.xml><?xml version="1.0" encoding="utf-8"?>
<ds:datastoreItem xmlns:ds="http://schemas.openxmlformats.org/officeDocument/2006/customXml" ds:itemID="{E8641355-2DDD-4391-B1EB-00612E7BBBDE}">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sharepoint/v3"/>
    <ds:schemaRef ds:uri="http://www.w3.org/XML/1998/namespace"/>
    <ds:schemaRef ds:uri="http://purl.org/dc/elements/1.1/"/>
  </ds:schemaRefs>
</ds:datastoreItem>
</file>

<file path=customXml/itemProps3.xml><?xml version="1.0" encoding="utf-8"?>
<ds:datastoreItem xmlns:ds="http://schemas.openxmlformats.org/officeDocument/2006/customXml" ds:itemID="{C16B8CC0-5FDF-4962-8A4E-7DB3506F58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gRPC 介绍及实践（下）</Template>
  <TotalTime>6951</TotalTime>
  <Words>2814</Words>
  <Application>Microsoft Macintosh PowerPoint</Application>
  <PresentationFormat>自定义</PresentationFormat>
  <Paragraphs>345</Paragraphs>
  <Slides>30</Slides>
  <Notes>18</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30</vt:i4>
      </vt:variant>
    </vt:vector>
  </HeadingPairs>
  <TitlesOfParts>
    <vt:vector size="44" baseType="lpstr">
      <vt:lpstr>Consolas</vt:lpstr>
      <vt:lpstr>HP Simplified</vt:lpstr>
      <vt:lpstr>Mangal</vt:lpstr>
      <vt:lpstr>Metric Bold</vt:lpstr>
      <vt:lpstr>Metric Regular</vt:lpstr>
      <vt:lpstr>Microsoft YaHei</vt:lpstr>
      <vt:lpstr>Wingdings</vt:lpstr>
      <vt:lpstr>汉仪中黑简</vt:lpstr>
      <vt:lpstr>黑体</vt:lpstr>
      <vt:lpstr>宋体</vt:lpstr>
      <vt:lpstr>Arial</vt:lpstr>
      <vt:lpstr>6_HPE_Standard_Metric_16x9_v2</vt:lpstr>
      <vt:lpstr>7_HPE_Standard_Metric_16x9_v2</vt:lpstr>
      <vt:lpstr>think-cell Slide</vt:lpstr>
      <vt:lpstr>GRPC介绍与实践（下）  普惠互联科技有限公司 文雯</vt:lpstr>
      <vt:lpstr>PowerPoint 演示文稿</vt:lpstr>
      <vt:lpstr>gRPC 入门</vt:lpstr>
      <vt:lpstr>概览 </vt:lpstr>
      <vt:lpstr>特点</vt:lpstr>
      <vt:lpstr>开发步骤</vt:lpstr>
      <vt:lpstr>开发步骤</vt:lpstr>
      <vt:lpstr>开发步骤</vt:lpstr>
      <vt:lpstr>开发步骤</vt:lpstr>
      <vt:lpstr>开发步骤</vt:lpstr>
      <vt:lpstr>开发步骤</vt:lpstr>
      <vt:lpstr>开发步骤</vt:lpstr>
      <vt:lpstr>扩展</vt:lpstr>
      <vt:lpstr>扩展</vt:lpstr>
      <vt:lpstr>gRPC 服务调用</vt:lpstr>
      <vt:lpstr>普通 RPC 调用</vt:lpstr>
      <vt:lpstr>普通 RPC 调用</vt:lpstr>
      <vt:lpstr>普通 RPC 调用</vt:lpstr>
      <vt:lpstr>普通 RPC 调用</vt:lpstr>
      <vt:lpstr>Steaming 模式服务调用</vt:lpstr>
      <vt:lpstr>Steaming 模式服务调用</vt:lpstr>
      <vt:lpstr>Steaming 模式服务调用</vt:lpstr>
      <vt:lpstr>Steaming 模式服务调用</vt:lpstr>
      <vt:lpstr>gRPC 实践</vt:lpstr>
      <vt:lpstr>项目介绍</vt:lpstr>
      <vt:lpstr>服务搭建</vt:lpstr>
      <vt:lpstr>服务搭建</vt:lpstr>
      <vt:lpstr>服务搭建</vt:lpstr>
      <vt:lpstr>项目示例 </vt:lpstr>
      <vt:lpstr>谢谢</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GRPC介绍与实践（下）  普惠互联科技有限公司 文雯</dc:title>
  <dc:creator>wen wen</dc:creator>
  <cp:lastModifiedBy>wen wen</cp:lastModifiedBy>
  <cp:revision>61</cp:revision>
  <cp:lastPrinted>2018-07-30T04:21:23Z</cp:lastPrinted>
  <dcterms:created xsi:type="dcterms:W3CDTF">2019-02-13T02:12:36Z</dcterms:created>
  <dcterms:modified xsi:type="dcterms:W3CDTF">2019-02-18T04:27:51Z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2839718</vt:lpwstr>
  </property>
  <property fmtid="{D5CDD505-2E9C-101B-9397-08002B2CF9AE}" pid="3" name="NXPowerLiteSettings">
    <vt:lpwstr>F900050004A000</vt:lpwstr>
  </property>
  <property fmtid="{D5CDD505-2E9C-101B-9397-08002B2CF9AE}" pid="4" name="NXPowerLiteVersion">
    <vt:lpwstr>D6.0.7</vt:lpwstr>
  </property>
</Properties>
</file>