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3"/>
    <p:sldMasterId id="2147484554" r:id="rId4"/>
  </p:sldMasterIdLst>
  <p:notesMasterIdLst>
    <p:notesMasterId r:id="rId10"/>
  </p:notesMasterIdLst>
  <p:handoutMasterIdLst>
    <p:handoutMasterId r:id="rId11"/>
  </p:handoutMasterIdLst>
  <p:sldIdLst>
    <p:sldId id="681" r:id="rId5"/>
    <p:sldId id="680" r:id="rId6"/>
    <p:sldId id="685" r:id="rId7"/>
    <p:sldId id="686" r:id="rId8"/>
    <p:sldId id="684" r:id="rId9"/>
  </p:sldIdLst>
  <p:sldSz cx="12188825" cy="6858000"/>
  <p:notesSz cx="6858000" cy="9144000"/>
  <p:custDataLst>
    <p:tags r:id="rId12"/>
  </p:custDataLst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5pPr>
    <a:lvl6pPr marL="2286000" algn="l" defTabSz="914400" rtl="0" eaLnBrk="1" latinLnBrk="0" hangingPunct="1"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6pPr>
    <a:lvl7pPr marL="2743200" algn="l" defTabSz="914400" rtl="0" eaLnBrk="1" latinLnBrk="0" hangingPunct="1"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7pPr>
    <a:lvl8pPr marL="3200400" algn="l" defTabSz="914400" rtl="0" eaLnBrk="1" latinLnBrk="0" hangingPunct="1"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8pPr>
    <a:lvl9pPr marL="3657600" algn="l" defTabSz="914400" rtl="0" eaLnBrk="1" latinLnBrk="0" hangingPunct="1"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/>
    <p:restoredTop sz="93009"/>
  </p:normalViewPr>
  <p:slideViewPr>
    <p:cSldViewPr snapToGrid="0">
      <p:cViewPr varScale="1">
        <p:scale>
          <a:sx n="121" d="100"/>
          <a:sy n="121" d="100"/>
        </p:scale>
        <p:origin x="872" y="184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420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3943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HP Simplified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7B6C3F6-B26B-C643-81B4-CFBAE26C9289}" type="datetimeFigureOut">
              <a:rPr lang="en-US" altLang="zh-CN"/>
              <a:pPr>
                <a:defRPr/>
              </a:pPr>
              <a:t>3/29/20</a:t>
            </a:fld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3943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HP Simplified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4585D65-312A-C541-BD7C-AB1A48C7F790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defTabSz="913943" eaLnBrk="1" fontAlgn="auto" hangingPunct="1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latin typeface="HP Simplified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FBE648-C222-AD4C-80F7-F507AC926E74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ts val="6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182563" indent="-136525" algn="l" defTabSz="912813" rtl="0" eaLnBrk="0" fontAlgn="base" hangingPunct="0">
      <a:spcBef>
        <a:spcPts val="600"/>
      </a:spcBef>
      <a:spcAft>
        <a:spcPct val="0"/>
      </a:spcAft>
      <a:buFont typeface="HP Simplified" charset="0"/>
      <a:buChar char="•"/>
      <a:defRPr kumimoji="1" sz="11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338138" indent="-103188" algn="l" defTabSz="912813" rtl="0" eaLnBrk="0" fontAlgn="base" hangingPunct="0">
      <a:spcBef>
        <a:spcPts val="600"/>
      </a:spcBef>
      <a:spcAft>
        <a:spcPct val="0"/>
      </a:spcAft>
      <a:buFont typeface="HP Simplified" charset="0"/>
      <a:buChar char="–"/>
      <a:defRPr kumimoji="1" sz="11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514350" indent="-115888" algn="l" defTabSz="912813" rtl="0" eaLnBrk="0" fontAlgn="base" hangingPunct="0">
      <a:spcBef>
        <a:spcPts val="600"/>
      </a:spcBef>
      <a:spcAft>
        <a:spcPct val="0"/>
      </a:spcAft>
      <a:buFont typeface="HP Simplified" charset="0"/>
      <a:buChar char="•"/>
      <a:defRPr kumimoji="1" sz="9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631825" indent="-115888" algn="l" defTabSz="912813" rtl="0" eaLnBrk="0" fontAlgn="base" hangingPunct="0">
      <a:spcBef>
        <a:spcPts val="600"/>
      </a:spcBef>
      <a:spcAft>
        <a:spcPct val="0"/>
      </a:spcAft>
      <a:buFont typeface="HP Simplified" charset="0"/>
      <a:buChar char="–"/>
      <a:defRPr kumimoji="1" sz="8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4849" algn="l" defTabSz="9139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28" algn="l" defTabSz="9139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00" algn="l" defTabSz="9139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76" algn="l" defTabSz="9139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54050"/>
            <a:ext cx="33655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87" y="2667000"/>
            <a:ext cx="9139238" cy="2286000"/>
          </a:xfrm>
        </p:spPr>
        <p:txBody>
          <a:bodyPr anchor="b"/>
          <a:lstStyle>
            <a:lvl1pPr>
              <a:lnSpc>
                <a:spcPct val="80000"/>
              </a:lnSpc>
              <a:defRPr sz="7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7855" y="4939702"/>
            <a:ext cx="9139238" cy="69910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399"/>
            </a:lvl1pPr>
            <a:lvl2pPr marL="0" indent="0">
              <a:spcBef>
                <a:spcPts val="0"/>
              </a:spcBef>
              <a:buFontTx/>
              <a:buNone/>
              <a:defRPr sz="1999"/>
            </a:lvl2pPr>
            <a:lvl3pPr marL="0" indent="0">
              <a:spcBef>
                <a:spcPts val="0"/>
              </a:spcBef>
              <a:buFontTx/>
              <a:buNone/>
              <a:defRPr sz="1999"/>
            </a:lvl3pPr>
            <a:lvl4pPr marL="0" indent="0">
              <a:spcBef>
                <a:spcPts val="0"/>
              </a:spcBef>
              <a:buFontTx/>
              <a:buNone/>
              <a:defRPr sz="1999"/>
            </a:lvl4pPr>
            <a:lvl5pPr marL="0" indent="0">
              <a:spcBef>
                <a:spcPts val="0"/>
              </a:spcBef>
              <a:buFontTx/>
              <a:buNone/>
              <a:defRPr sz="1999"/>
            </a:lvl5pPr>
            <a:lvl6pPr marL="0" indent="0">
              <a:spcBef>
                <a:spcPts val="0"/>
              </a:spcBef>
              <a:buFontTx/>
              <a:buNone/>
              <a:defRPr sz="1999"/>
            </a:lvl6pPr>
            <a:lvl7pPr marL="0" indent="0">
              <a:spcBef>
                <a:spcPts val="0"/>
              </a:spcBef>
              <a:buFontTx/>
              <a:buNone/>
              <a:defRPr sz="1999"/>
            </a:lvl7pPr>
            <a:lvl8pPr marL="0" indent="0">
              <a:spcBef>
                <a:spcPts val="0"/>
              </a:spcBef>
              <a:buFontTx/>
              <a:buNone/>
              <a:defRPr sz="1999"/>
            </a:lvl8pPr>
            <a:lvl9pPr marL="0" indent="0">
              <a:spcBef>
                <a:spcPts val="0"/>
              </a:spcBef>
              <a:buFontTx/>
              <a:buNone/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7855" y="5791200"/>
            <a:ext cx="9139238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799"/>
            </a:lvl1pPr>
            <a:lvl2pPr marL="0" indent="0">
              <a:spcBef>
                <a:spcPts val="0"/>
              </a:spcBef>
              <a:buFontTx/>
              <a:buNone/>
              <a:defRPr sz="1999"/>
            </a:lvl2pPr>
            <a:lvl3pPr marL="0" indent="0">
              <a:spcBef>
                <a:spcPts val="0"/>
              </a:spcBef>
              <a:buFontTx/>
              <a:buNone/>
              <a:defRPr sz="1999"/>
            </a:lvl3pPr>
            <a:lvl4pPr marL="0" indent="0">
              <a:spcBef>
                <a:spcPts val="0"/>
              </a:spcBef>
              <a:buFontTx/>
              <a:buNone/>
              <a:defRPr sz="1999"/>
            </a:lvl4pPr>
            <a:lvl5pPr marL="0" indent="0">
              <a:spcBef>
                <a:spcPts val="0"/>
              </a:spcBef>
              <a:buFontTx/>
              <a:buNone/>
              <a:defRPr sz="1999"/>
            </a:lvl5pPr>
            <a:lvl6pPr marL="0" indent="0">
              <a:spcBef>
                <a:spcPts val="0"/>
              </a:spcBef>
              <a:buFontTx/>
              <a:buNone/>
              <a:defRPr sz="1999"/>
            </a:lvl6pPr>
            <a:lvl7pPr marL="0" indent="0">
              <a:spcBef>
                <a:spcPts val="0"/>
              </a:spcBef>
              <a:buFontTx/>
              <a:buNone/>
              <a:defRPr sz="1999"/>
            </a:lvl7pPr>
            <a:lvl8pPr marL="0" indent="0">
              <a:spcBef>
                <a:spcPts val="0"/>
              </a:spcBef>
              <a:buFontTx/>
              <a:buNone/>
              <a:defRPr sz="1999"/>
            </a:lvl8pPr>
            <a:lvl9pPr marL="0" indent="0">
              <a:spcBef>
                <a:spcPts val="0"/>
              </a:spcBef>
              <a:buFontTx/>
              <a:buNone/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33460" y="457206"/>
            <a:ext cx="364592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999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35284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87" y="521208"/>
            <a:ext cx="10967086" cy="4114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286" y="934240"/>
            <a:ext cx="1096708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9" baseline="0"/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5"/>
            <a:ext cx="10966927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935A6-C303-D449-986A-320017091D14}" type="datetime4">
              <a:rPr lang="en-US" altLang="zh-CN"/>
              <a:pPr>
                <a:defRPr/>
              </a:pPr>
              <a:t>March 29, 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408461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6D2F7-C08E-2941-B535-8B44F3D5853A}" type="datetime4">
              <a:rPr lang="en-US" altLang="zh-CN"/>
              <a:pPr>
                <a:defRPr/>
              </a:pPr>
              <a:t>March 29, 2020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445098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287" y="521208"/>
            <a:ext cx="10967086" cy="41148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286" y="934240"/>
            <a:ext cx="1096708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9" baseline="0"/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82733-B7BE-6B41-A362-721DBF3E99F4}" type="datetime4">
              <a:rPr lang="en-US" altLang="zh-CN"/>
              <a:pPr>
                <a:defRPr/>
              </a:pPr>
              <a:t>March 29, 2020</a:t>
            </a:fld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165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3914-B6F1-EE4A-81B3-63234D69F0CA}" type="datetime4">
              <a:rPr lang="en-US" altLang="zh-CN"/>
              <a:pPr>
                <a:defRPr/>
              </a:pPr>
              <a:t>March 29, 2020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619728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 Whee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25413"/>
            <a:ext cx="12196763" cy="69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普惠互联 Everyone 拷贝.png" descr="普惠互联 Everyone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6248400"/>
            <a:ext cx="13858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433B5-C369-384E-9FAC-4BDC2C62F485}" type="datetime4">
              <a:rPr lang="en-US" altLang="zh-CN"/>
              <a:pPr>
                <a:defRPr/>
              </a:pPr>
              <a:t>March 29, 2020</a:t>
            </a:fld>
            <a:endParaRPr lang="en-US" altLang="zh-CN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</a:p>
        </p:txBody>
      </p:sp>
    </p:spTree>
    <p:extLst>
      <p:ext uri="{BB962C8B-B14F-4D97-AF65-F5344CB8AC3E}">
        <p14:creationId xmlns:p14="http://schemas.microsoft.com/office/powerpoint/2010/main" val="54744552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7CD62-21F0-0249-86C5-E468BE69FEE6}" type="datetime4">
              <a:rPr lang="en-US" altLang="zh-CN"/>
              <a:pPr>
                <a:defRPr/>
              </a:pPr>
              <a:t>March 29, 2020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53579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287" y="521208"/>
            <a:ext cx="10967086" cy="41148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286" y="934240"/>
            <a:ext cx="1096708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9" baseline="0"/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321EB-57CD-FA45-A0A0-6703714B7A67}" type="datetime4">
              <a:rPr lang="en-US" altLang="zh-CN"/>
              <a:pPr>
                <a:defRPr/>
              </a:pPr>
              <a:t>March 29, 2020</a:t>
            </a:fld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703947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D5996-B7A4-D74E-8E2A-F8561D60775A}" type="datetime4">
              <a:rPr lang="en-US" altLang="zh-CN"/>
              <a:pPr>
                <a:defRPr/>
              </a:pPr>
              <a:t>March 29, 2020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56278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755" y="990602"/>
            <a:ext cx="8225868" cy="603857"/>
          </a:xfrm>
        </p:spPr>
        <p:txBody>
          <a:bodyPr/>
          <a:lstStyle>
            <a:lvl1pPr>
              <a:lnSpc>
                <a:spcPct val="90000"/>
              </a:lnSpc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756" y="1600885"/>
            <a:ext cx="8225868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26D44-8D2D-9447-A2F4-A242D1C1086C}" type="datetime4">
              <a:rPr lang="en-US" altLang="zh-CN"/>
              <a:pPr>
                <a:defRPr/>
              </a:pPr>
              <a:t>March 29, 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69595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54050"/>
            <a:ext cx="33655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87" y="2667000"/>
            <a:ext cx="9139238" cy="2286000"/>
          </a:xfrm>
        </p:spPr>
        <p:txBody>
          <a:bodyPr anchor="b"/>
          <a:lstStyle>
            <a:lvl1pPr>
              <a:lnSpc>
                <a:spcPct val="80000"/>
              </a:lnSpc>
              <a:defRPr sz="7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7855" y="4939702"/>
            <a:ext cx="9139238" cy="69910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399"/>
            </a:lvl1pPr>
            <a:lvl2pPr marL="0" indent="0">
              <a:spcBef>
                <a:spcPts val="0"/>
              </a:spcBef>
              <a:buFontTx/>
              <a:buNone/>
              <a:defRPr sz="1999"/>
            </a:lvl2pPr>
            <a:lvl3pPr marL="0" indent="0">
              <a:spcBef>
                <a:spcPts val="0"/>
              </a:spcBef>
              <a:buFontTx/>
              <a:buNone/>
              <a:defRPr sz="1999"/>
            </a:lvl3pPr>
            <a:lvl4pPr marL="0" indent="0">
              <a:spcBef>
                <a:spcPts val="0"/>
              </a:spcBef>
              <a:buFontTx/>
              <a:buNone/>
              <a:defRPr sz="1999"/>
            </a:lvl4pPr>
            <a:lvl5pPr marL="0" indent="0">
              <a:spcBef>
                <a:spcPts val="0"/>
              </a:spcBef>
              <a:buFontTx/>
              <a:buNone/>
              <a:defRPr sz="1999"/>
            </a:lvl5pPr>
            <a:lvl6pPr marL="0" indent="0">
              <a:spcBef>
                <a:spcPts val="0"/>
              </a:spcBef>
              <a:buFontTx/>
              <a:buNone/>
              <a:defRPr sz="1999"/>
            </a:lvl6pPr>
            <a:lvl7pPr marL="0" indent="0">
              <a:spcBef>
                <a:spcPts val="0"/>
              </a:spcBef>
              <a:buFontTx/>
              <a:buNone/>
              <a:defRPr sz="1999"/>
            </a:lvl7pPr>
            <a:lvl8pPr marL="0" indent="0">
              <a:spcBef>
                <a:spcPts val="0"/>
              </a:spcBef>
              <a:buFontTx/>
              <a:buNone/>
              <a:defRPr sz="1999"/>
            </a:lvl8pPr>
            <a:lvl9pPr marL="0" indent="0">
              <a:spcBef>
                <a:spcPts val="0"/>
              </a:spcBef>
              <a:buFontTx/>
              <a:buNone/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7855" y="5791200"/>
            <a:ext cx="9139238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799"/>
            </a:lvl1pPr>
            <a:lvl2pPr marL="0" indent="0">
              <a:spcBef>
                <a:spcPts val="0"/>
              </a:spcBef>
              <a:buFontTx/>
              <a:buNone/>
              <a:defRPr sz="1999"/>
            </a:lvl2pPr>
            <a:lvl3pPr marL="0" indent="0">
              <a:spcBef>
                <a:spcPts val="0"/>
              </a:spcBef>
              <a:buFontTx/>
              <a:buNone/>
              <a:defRPr sz="1999"/>
            </a:lvl3pPr>
            <a:lvl4pPr marL="0" indent="0">
              <a:spcBef>
                <a:spcPts val="0"/>
              </a:spcBef>
              <a:buFontTx/>
              <a:buNone/>
              <a:defRPr sz="1999"/>
            </a:lvl4pPr>
            <a:lvl5pPr marL="0" indent="0">
              <a:spcBef>
                <a:spcPts val="0"/>
              </a:spcBef>
              <a:buFontTx/>
              <a:buNone/>
              <a:defRPr sz="1999"/>
            </a:lvl5pPr>
            <a:lvl6pPr marL="0" indent="0">
              <a:spcBef>
                <a:spcPts val="0"/>
              </a:spcBef>
              <a:buFontTx/>
              <a:buNone/>
              <a:defRPr sz="1999"/>
            </a:lvl6pPr>
            <a:lvl7pPr marL="0" indent="0">
              <a:spcBef>
                <a:spcPts val="0"/>
              </a:spcBef>
              <a:buFontTx/>
              <a:buNone/>
              <a:defRPr sz="1999"/>
            </a:lvl7pPr>
            <a:lvl8pPr marL="0" indent="0">
              <a:spcBef>
                <a:spcPts val="0"/>
              </a:spcBef>
              <a:buFontTx/>
              <a:buNone/>
              <a:defRPr sz="1999"/>
            </a:lvl8pPr>
            <a:lvl9pPr marL="0" indent="0">
              <a:spcBef>
                <a:spcPts val="0"/>
              </a:spcBef>
              <a:buFontTx/>
              <a:buNone/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33460" y="457206"/>
            <a:ext cx="364592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999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979099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755" y="990602"/>
            <a:ext cx="8225868" cy="603857"/>
          </a:xfrm>
        </p:spPr>
        <p:txBody>
          <a:bodyPr/>
          <a:lstStyle>
            <a:lvl1pPr>
              <a:lnSpc>
                <a:spcPct val="90000"/>
              </a:lnSpc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756" y="1600885"/>
            <a:ext cx="8225868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8101A-081F-7B47-921C-2CEAEA51BC08}" type="datetime4">
              <a:rPr lang="en-US" altLang="zh-CN"/>
              <a:pPr>
                <a:defRPr/>
              </a:pPr>
              <a:t>March 29, 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277088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9"/>
          <p:cNvSpPr>
            <a:spLocks noChangeArrowheads="1"/>
          </p:cNvSpPr>
          <p:nvPr userDrawn="1"/>
        </p:nvSpPr>
        <p:spPr bwMode="auto">
          <a:xfrm>
            <a:off x="3429000" y="2047875"/>
            <a:ext cx="9018588" cy="481012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1899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10"/>
          </p:nvPr>
        </p:nvSpPr>
        <p:spPr>
          <a:xfrm>
            <a:off x="11090275" y="6403975"/>
            <a:ext cx="263525" cy="26987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defRPr/>
            </a:pPr>
            <a:fld id="{C0AD06A5-A9A8-C94B-B7AF-110B1A60A16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14668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6249988"/>
            <a:ext cx="17891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39" y="381000"/>
            <a:ext cx="9454274" cy="2286000"/>
          </a:xfrm>
        </p:spPr>
        <p:txBody>
          <a:bodyPr/>
          <a:lstStyle>
            <a:lvl1pPr marL="329085" indent="-329085">
              <a:lnSpc>
                <a:spcPct val="80000"/>
              </a:lnSpc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27867" y="2819400"/>
            <a:ext cx="9029545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999"/>
            </a:lvl1pPr>
            <a:lvl2pPr marL="0" indent="0">
              <a:spcBef>
                <a:spcPts val="0"/>
              </a:spcBef>
              <a:buFontTx/>
              <a:buNone/>
              <a:defRPr sz="1999"/>
            </a:lvl2pPr>
            <a:lvl3pPr marL="0" indent="0">
              <a:spcBef>
                <a:spcPts val="0"/>
              </a:spcBef>
              <a:buFontTx/>
              <a:buNone/>
              <a:defRPr sz="1999"/>
            </a:lvl3pPr>
            <a:lvl4pPr marL="0" indent="0">
              <a:spcBef>
                <a:spcPts val="0"/>
              </a:spcBef>
              <a:buFontTx/>
              <a:buNone/>
              <a:defRPr sz="1999"/>
            </a:lvl4pPr>
            <a:lvl5pPr marL="0" indent="0">
              <a:spcBef>
                <a:spcPts val="0"/>
              </a:spcBef>
              <a:buFontTx/>
              <a:buNone/>
              <a:defRPr sz="1999"/>
            </a:lvl5pPr>
            <a:lvl6pPr marL="0" indent="0">
              <a:spcBef>
                <a:spcPts val="0"/>
              </a:spcBef>
              <a:buFontTx/>
              <a:buNone/>
              <a:defRPr sz="1999"/>
            </a:lvl6pPr>
            <a:lvl7pPr marL="0" indent="0">
              <a:spcBef>
                <a:spcPts val="0"/>
              </a:spcBef>
              <a:buFontTx/>
              <a:buNone/>
              <a:defRPr sz="1999"/>
            </a:lvl7pPr>
            <a:lvl8pPr marL="0" indent="0">
              <a:spcBef>
                <a:spcPts val="0"/>
              </a:spcBef>
              <a:buFontTx/>
              <a:buNone/>
              <a:defRPr sz="1999"/>
            </a:lvl8pPr>
            <a:lvl9pPr marL="0" indent="0">
              <a:spcBef>
                <a:spcPts val="0"/>
              </a:spcBef>
              <a:buFontTx/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573C01-2DCA-344F-A714-8B9759C80970}" type="datetime4">
              <a:rPr lang="en-US" altLang="zh-CN"/>
              <a:pPr>
                <a:defRPr/>
              </a:pPr>
              <a:t>March 29, 2020</a:t>
            </a:fld>
            <a:endParaRPr lang="en-US" altLang="zh-CN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defTabSz="913943"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155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19113"/>
            <a:ext cx="109664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zh-CN" altLang="zh-CN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9664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zh-CN"/>
          </a:p>
        </p:txBody>
      </p:sp>
      <p:sp>
        <p:nvSpPr>
          <p:cNvPr id="7" name="Rectangle 6"/>
          <p:cNvSpPr/>
          <p:nvPr/>
        </p:nvSpPr>
        <p:spPr>
          <a:xfrm>
            <a:off x="608013" y="438150"/>
            <a:ext cx="10969625" cy="17463"/>
          </a:xfrm>
          <a:prstGeom prst="rect">
            <a:avLst/>
          </a:prstGeom>
          <a:solidFill>
            <a:srgbClr val="00206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26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sz="1799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7525" y="6426200"/>
            <a:ext cx="993775" cy="209550"/>
          </a:xfrm>
          <a:prstGeom prst="rect">
            <a:avLst/>
          </a:prstGeom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700">
                <a:solidFill>
                  <a:srgbClr val="000000"/>
                </a:solidFill>
                <a:latin typeface="Metric Regular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1D32C3-0932-DB45-A542-DEC5132C8556}" type="datetime4">
              <a:rPr lang="en-US" altLang="zh-CN"/>
              <a:pPr>
                <a:defRPr/>
              </a:pPr>
              <a:t>March 29, 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2613" y="6426200"/>
            <a:ext cx="4024312" cy="20955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 defTabSz="914126" eaLnBrk="1" fontAlgn="auto" hangingPunct="1">
              <a:spcBef>
                <a:spcPts val="0"/>
              </a:spcBef>
              <a:spcAft>
                <a:spcPts val="0"/>
              </a:spcAft>
              <a:defRPr kumimoji="0" sz="7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</a:p>
        </p:txBody>
      </p:sp>
      <p:pic>
        <p:nvPicPr>
          <p:cNvPr id="1031" name="图片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6248400"/>
            <a:ext cx="1789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08" r:id="rId1"/>
    <p:sldLayoutId id="2147485609" r:id="rId2"/>
    <p:sldLayoutId id="2147485610" r:id="rId3"/>
    <p:sldLayoutId id="2147485611" r:id="rId4"/>
    <p:sldLayoutId id="2147485612" r:id="rId5"/>
  </p:sldLayoutIdLst>
  <p:transition spd="med">
    <p:fade/>
  </p:transition>
  <p:hf hdr="0" ft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 kern="12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9pPr>
    </p:titleStyle>
    <p:bodyStyle>
      <a:lvl1pPr marL="182563" indent="-182563" algn="l" defTabSz="912813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Font typeface="Arial" charset="0"/>
        <a:buChar char="–"/>
        <a:defRPr kumimoji="1" sz="17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411163" indent="-182563" algn="l" defTabSz="912813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Font typeface="Arial" charset="0"/>
        <a:buChar char="–"/>
        <a:defRPr kumimoji="1" sz="1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547688" indent="-136525" algn="l" defTabSz="91281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730250" indent="-136525" algn="l" defTabSz="91281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kumimoji="1" sz="1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868363" indent="-136525" algn="l" defTabSz="91281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kumimoji="1" sz="1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19113"/>
            <a:ext cx="109664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zh-CN" altLang="zh-CN"/>
          </a:p>
        </p:txBody>
      </p:sp>
      <p:sp>
        <p:nvSpPr>
          <p:cNvPr id="717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9664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zh-CN"/>
          </a:p>
        </p:txBody>
      </p:sp>
      <p:sp>
        <p:nvSpPr>
          <p:cNvPr id="7" name="Rectangle 6"/>
          <p:cNvSpPr/>
          <p:nvPr/>
        </p:nvSpPr>
        <p:spPr>
          <a:xfrm>
            <a:off x="608013" y="438150"/>
            <a:ext cx="10969625" cy="17463"/>
          </a:xfrm>
          <a:prstGeom prst="rect">
            <a:avLst/>
          </a:prstGeom>
          <a:solidFill>
            <a:srgbClr val="00206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26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sz="1799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7525" y="6426200"/>
            <a:ext cx="993775" cy="209550"/>
          </a:xfrm>
          <a:prstGeom prst="rect">
            <a:avLst/>
          </a:prstGeom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700">
                <a:solidFill>
                  <a:srgbClr val="000000"/>
                </a:solidFill>
                <a:latin typeface="Metric Regular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02A964-95C7-304E-8495-46CD5563CFB0}" type="datetime4">
              <a:rPr lang="en-US" altLang="zh-CN"/>
              <a:pPr>
                <a:defRPr/>
              </a:pPr>
              <a:t>March 29, 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2613" y="6426200"/>
            <a:ext cx="4024312" cy="20955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 defTabSz="914126" eaLnBrk="1" fontAlgn="auto" hangingPunct="1">
              <a:spcBef>
                <a:spcPts val="0"/>
              </a:spcBef>
              <a:spcAft>
                <a:spcPts val="0"/>
              </a:spcAft>
              <a:defRPr kumimoji="0" sz="7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</a:p>
        </p:txBody>
      </p:sp>
      <p:pic>
        <p:nvPicPr>
          <p:cNvPr id="7175" name="图片 7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6249988"/>
            <a:ext cx="17891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3" r:id="rId1"/>
    <p:sldLayoutId id="2147485614" r:id="rId2"/>
    <p:sldLayoutId id="2147485615" r:id="rId3"/>
    <p:sldLayoutId id="2147485616" r:id="rId4"/>
    <p:sldLayoutId id="2147485617" r:id="rId5"/>
    <p:sldLayoutId id="2147485618" r:id="rId6"/>
    <p:sldLayoutId id="2147485619" r:id="rId7"/>
    <p:sldLayoutId id="2147485620" r:id="rId8"/>
    <p:sldLayoutId id="2147485621" r:id="rId9"/>
  </p:sldLayoutIdLst>
  <p:transition spd="med">
    <p:fade/>
  </p:transition>
  <p:hf hdr="0" ft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 kern="12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9pPr>
    </p:titleStyle>
    <p:bodyStyle>
      <a:lvl1pPr marL="182563" indent="-182563" algn="l" defTabSz="912813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Font typeface="Arial" charset="0"/>
        <a:buChar char="–"/>
        <a:defRPr kumimoji="1" sz="17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411163" indent="-182563" algn="l" defTabSz="912813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Font typeface="Arial" charset="0"/>
        <a:buChar char="–"/>
        <a:defRPr kumimoji="1" sz="1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547688" indent="-136525" algn="l" defTabSz="91281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730250" indent="-136525" algn="l" defTabSz="91281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kumimoji="1" sz="1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868363" indent="-136525" algn="l" defTabSz="91281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kumimoji="1" sz="1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2686" y="2578308"/>
            <a:ext cx="9454274" cy="973112"/>
          </a:xfrm>
        </p:spPr>
        <p:txBody>
          <a:bodyPr anchor="b"/>
          <a:lstStyle/>
          <a:p>
            <a:r>
              <a: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实习生培训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205050" y="3551420"/>
            <a:ext cx="9029545" cy="1371600"/>
          </a:xfrm>
        </p:spPr>
        <p:txBody>
          <a:bodyPr anchor="ctr"/>
          <a:lstStyle/>
          <a:p>
            <a:pPr algn="ctr"/>
            <a:r>
              <a:rPr kumimoji="1" lang="zh-CN" altLang="en-US" sz="4400" b="1">
                <a:latin typeface="Microsoft YaHei" charset="-122"/>
                <a:ea typeface="Microsoft YaHei" charset="-122"/>
              </a:rPr>
              <a:t>第四期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2070776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6489" y="727022"/>
            <a:ext cx="10363201" cy="4676930"/>
          </a:xfrm>
          <a:prstGeom prst="rect">
            <a:avLst/>
          </a:prstGeom>
        </p:spPr>
        <p:txBody>
          <a:bodyPr/>
          <a:lstStyle/>
          <a:p>
            <a:pPr marL="571500" lvl="0" indent="-571500" rtl="0">
              <a:lnSpc>
                <a:spcPct val="150000"/>
              </a:lnSpc>
              <a:buFont typeface="Arial" charset="0"/>
              <a:buChar char="•"/>
            </a:pP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</a:p>
          <a:p>
            <a:pPr marL="571500" lvl="0" indent="-571500" rtl="0">
              <a:lnSpc>
                <a:spcPct val="150000"/>
              </a:lnSpc>
              <a:buFont typeface="Arial" charset="0"/>
              <a:buChar char="•"/>
            </a:pP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Postman</a:t>
            </a:r>
            <a:endParaRPr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34370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55777-2554-D344-9C23-5CD17624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Redis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118C48-A49F-D54B-B569-82075F404D6F}"/>
              </a:ext>
            </a:extLst>
          </p:cNvPr>
          <p:cNvSpPr txBox="1"/>
          <p:nvPr/>
        </p:nvSpPr>
        <p:spPr>
          <a:xfrm>
            <a:off x="609599" y="1371600"/>
            <a:ext cx="10966449" cy="46087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的基本知识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985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985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基本操作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985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订阅发布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985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其他消息中间件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55713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RabbitMQ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ActiveMQ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RocketMQ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ZeroMQ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Kafka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985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nosql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55713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MonogoDB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k-v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 json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json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可以查询）、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Hbase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（全文检索）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92891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55777-2554-D344-9C23-5CD17624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Postman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474AC1-B561-C44E-B20C-55CE297FB747}"/>
              </a:ext>
            </a:extLst>
          </p:cNvPr>
          <p:cNvSpPr txBox="1"/>
          <p:nvPr/>
        </p:nvSpPr>
        <p:spPr>
          <a:xfrm>
            <a:off x="609600" y="1371600"/>
            <a:ext cx="10966450" cy="43039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postman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如何使用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985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发送请求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985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环境变量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985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Pre-request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script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985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35438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latin typeface="Microsoft YaHei" charset="-122"/>
                <a:ea typeface="Microsoft YaHei" charset="-122"/>
              </a:rPr>
              <a:t>作业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925300" y="6403975"/>
            <a:ext cx="263525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AD06A5-A9A8-C94B-B7AF-110B1A60A161}" type="slidenum">
              <a:rPr lang="uk-UA" altLang="zh-CN" smtClean="0"/>
              <a:pPr>
                <a:defRPr/>
              </a:pPr>
              <a:t>5</a:t>
            </a:fld>
            <a:endParaRPr lang="uk-UA"/>
          </a:p>
        </p:txBody>
      </p:sp>
      <p:sp>
        <p:nvSpPr>
          <p:cNvPr id="2" name="文本框 1"/>
          <p:cNvSpPr txBox="1"/>
          <p:nvPr/>
        </p:nvSpPr>
        <p:spPr>
          <a:xfrm>
            <a:off x="609600" y="1371599"/>
            <a:ext cx="10773103" cy="484001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增加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</a:p>
          <a:p>
            <a:pPr marL="798513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操作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list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set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hash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等结构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98513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整合</a:t>
            </a:r>
            <a:r>
              <a:rPr lang="en-US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springbootcache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postman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完成接口测试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172361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6_HPE_Standard_Metric_16x9_v2">
  <a:themeElements>
    <a:clrScheme name="Custom 29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00B388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7_HPE_Standard_Metric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4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Override1.xml><?xml version="1.0" encoding="utf-8"?>
<a:themeOverride xmlns:a="http://schemas.openxmlformats.org/drawingml/2006/main">
  <a:clrScheme name="HPE">
    <a:dk1>
      <a:sysClr val="windowText" lastClr="000000"/>
    </a:dk1>
    <a:lt1>
      <a:sysClr val="window" lastClr="FFFFFF"/>
    </a:lt1>
    <a:dk2>
      <a:srgbClr val="425563"/>
    </a:dk2>
    <a:lt2>
      <a:srgbClr val="C6C9CA"/>
    </a:lt2>
    <a:accent1>
      <a:srgbClr val="425563"/>
    </a:accent1>
    <a:accent2>
      <a:srgbClr val="2AD2C9"/>
    </a:accent2>
    <a:accent3>
      <a:srgbClr val="FF8D6D"/>
    </a:accent3>
    <a:accent4>
      <a:srgbClr val="5B4767"/>
    </a:accent4>
    <a:accent5>
      <a:srgbClr val="617D78"/>
    </a:accent5>
    <a:accent6>
      <a:srgbClr val="C6C9CA"/>
    </a:accent6>
    <a:hlink>
      <a:srgbClr val="617D78"/>
    </a:hlink>
    <a:folHlink>
      <a:srgbClr val="87878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ECC96C0E4BC48AF4F099E0CE18302" ma:contentTypeVersion="1" ma:contentTypeDescription="Create a new document." ma:contentTypeScope="" ma:versionID="122955005f89001378a60e857f05481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8641355-2DDD-4391-B1EB-00612E7BBBDE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16B8CC0-5FDF-4962-8A4E-7DB3506F58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33442</TotalTime>
  <Words>92</Words>
  <Application>Microsoft Macintosh PowerPoint</Application>
  <PresentationFormat>自定义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Microsoft YaHei</vt:lpstr>
      <vt:lpstr>HP Simplified</vt:lpstr>
      <vt:lpstr>Metric Bold</vt:lpstr>
      <vt:lpstr>Metric Regular</vt:lpstr>
      <vt:lpstr>Arial</vt:lpstr>
      <vt:lpstr>6_HPE_Standard_Metric_16x9_v2</vt:lpstr>
      <vt:lpstr>7_HPE_Standard_Metric_16x9_v2</vt:lpstr>
      <vt:lpstr>实习生培训</vt:lpstr>
      <vt:lpstr>PowerPoint 演示文稿</vt:lpstr>
      <vt:lpstr>Redis </vt:lpstr>
      <vt:lpstr>Postman</vt:lpstr>
      <vt:lpstr>作业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Today presentation notes to speaker</dc:title>
  <dc:creator>Delphine Feyeux-Lancon</dc:creator>
  <cp:lastModifiedBy>wen wen</cp:lastModifiedBy>
  <cp:revision>963</cp:revision>
  <cp:lastPrinted>2018-07-30T04:21:23Z</cp:lastPrinted>
  <dcterms:created xsi:type="dcterms:W3CDTF">2014-09-23T16:01:49Z</dcterms:created>
  <dcterms:modified xsi:type="dcterms:W3CDTF">2020-03-29T08:07:43Z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