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7" r:id="rId2"/>
    <p:sldId id="280" r:id="rId3"/>
    <p:sldId id="281" r:id="rId4"/>
    <p:sldId id="282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41F45-8CDF-4B05-AAA7-456458BFC5D4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EAE91-662D-4184-8D76-574804649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32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2605-703A-4E22-A38C-978E3CCF0F3D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2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0C56-BCEA-4CA8-B057-AF1C42EB8619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28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DCDF-1080-4C71-80E3-C8A6D0747EF6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2C6-1A27-43FC-B44E-2B1A14DF40BB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7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9F46-288C-4FC2-B7EA-CC56B0449EE9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3EB-1165-4D42-853F-BB0EC012A423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358C-0528-4349-B45F-37A926861988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8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B1F-08C6-47EB-8E62-395EFADB2A0C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74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07ED-2178-4143-B9B3-EDB8621A33C7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77E-C8FC-4E6F-9F30-76E608F29503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72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2313-4357-4A29-8461-0545EDC37D75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3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BB96-F806-4B9D-90E9-42BCA08C9B07}" type="datetime1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81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anose="020F050202020403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8000" y="2124000"/>
            <a:ext cx="5868000" cy="2529136"/>
          </a:xfrm>
        </p:spPr>
        <p:txBody>
          <a:bodyPr>
            <a:normAutofit/>
          </a:bodyPr>
          <a:lstStyle/>
          <a:p>
            <a:pPr algn="r"/>
            <a:r>
              <a:rPr lang="zh-TW" altLang="en-US" sz="6000" b="1" dirty="0" smtClean="0">
                <a:latin typeface="+mn-lt"/>
              </a:rPr>
              <a:t>期末報告</a:t>
            </a:r>
            <a:r>
              <a:rPr lang="en-US" altLang="zh-TW" sz="6000" b="1" dirty="0" smtClean="0">
                <a:latin typeface="+mn-lt"/>
              </a:rPr>
              <a:t/>
            </a:r>
            <a:br>
              <a:rPr lang="en-US" altLang="zh-TW" sz="6000" b="1" dirty="0" smtClean="0">
                <a:latin typeface="+mn-lt"/>
              </a:rPr>
            </a:br>
            <a:r>
              <a:rPr lang="en-US" altLang="zh-TW" sz="4800" b="1" dirty="0" smtClean="0">
                <a:latin typeface="+mn-lt"/>
              </a:rPr>
              <a:t>Fina</a:t>
            </a:r>
            <a:r>
              <a:rPr lang="en-US" altLang="zh-TW" sz="4800" b="1" dirty="0" smtClean="0">
                <a:latin typeface="+mn-lt"/>
              </a:rPr>
              <a:t>l Report</a:t>
            </a:r>
            <a:endParaRPr lang="zh-TW" altLang="en-US" sz="4800" b="1" dirty="0" smtClean="0"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/>
              <a:t>Due day</a:t>
            </a:r>
          </a:p>
          <a:p>
            <a:pPr lvl="1"/>
            <a:r>
              <a:rPr lang="zh-TW" altLang="en-US" sz="2400" dirty="0"/>
              <a:t>最晚</a:t>
            </a:r>
            <a:r>
              <a:rPr lang="en-US" altLang="zh-TW" sz="2400" dirty="0"/>
              <a:t>108</a:t>
            </a:r>
            <a:r>
              <a:rPr lang="zh-TW" altLang="en-US" sz="2400" dirty="0"/>
              <a:t>年</a:t>
            </a:r>
            <a:r>
              <a:rPr lang="en-US" altLang="zh-TW" sz="2400" dirty="0"/>
              <a:t>1</a:t>
            </a:r>
            <a:r>
              <a:rPr lang="zh-TW" altLang="en-US" sz="2400" dirty="0"/>
              <a:t>月</a:t>
            </a:r>
            <a:r>
              <a:rPr lang="en-US" altLang="zh-TW" sz="2400" dirty="0"/>
              <a:t>6</a:t>
            </a:r>
            <a:r>
              <a:rPr lang="zh-TW" altLang="en-US" sz="2400" dirty="0"/>
              <a:t>日</a:t>
            </a:r>
            <a:r>
              <a:rPr lang="en-US" altLang="zh-TW" sz="2400" dirty="0"/>
              <a:t>(Sunday)11pm</a:t>
            </a:r>
            <a:r>
              <a:rPr lang="zh-TW" altLang="en-US" sz="2400" dirty="0"/>
              <a:t>前上傳至</a:t>
            </a:r>
            <a:r>
              <a:rPr lang="en-US" altLang="zh-TW" sz="2400" dirty="0"/>
              <a:t>New e3</a:t>
            </a:r>
          </a:p>
          <a:p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繳交資料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期末報告</a:t>
            </a:r>
            <a:r>
              <a:rPr lang="en-US" altLang="zh-TW" sz="2400" dirty="0"/>
              <a:t>[word</a:t>
            </a:r>
            <a:r>
              <a:rPr lang="zh-TW" altLang="en-US" sz="2400" dirty="0"/>
              <a:t>檔</a:t>
            </a:r>
            <a:r>
              <a:rPr lang="en-US" altLang="zh-TW" sz="2400" dirty="0"/>
              <a:t>]</a:t>
            </a: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/>
              <a:t>]</a:t>
            </a:r>
          </a:p>
          <a:p>
            <a:pPr lvl="1"/>
            <a:r>
              <a:rPr lang="en-US" altLang="zh-TW" sz="2400" dirty="0" smtClean="0"/>
              <a:t>input </a:t>
            </a:r>
            <a:r>
              <a:rPr lang="en-US" altLang="zh-TW" sz="2400" dirty="0"/>
              <a:t>data file</a:t>
            </a:r>
          </a:p>
          <a:p>
            <a:pPr lvl="1">
              <a:buClr>
                <a:schemeClr val="tx1"/>
              </a:buClr>
            </a:pPr>
            <a:r>
              <a:rPr lang="en-US" altLang="zh-TW" sz="2400" dirty="0"/>
              <a:t>output data </a:t>
            </a:r>
            <a:r>
              <a:rPr lang="en-US" altLang="zh-TW" sz="2400" dirty="0" smtClean="0"/>
              <a:t>file</a:t>
            </a:r>
          </a:p>
          <a:p>
            <a:pPr lvl="1">
              <a:buClr>
                <a:schemeClr val="tx1"/>
              </a:buClr>
            </a:pPr>
            <a:r>
              <a:rPr lang="zh-TW" altLang="en-US" sz="2400" dirty="0" smtClean="0"/>
              <a:t>期末簡報之</a:t>
            </a:r>
            <a:r>
              <a:rPr lang="en-US" altLang="zh-TW" sz="2400" dirty="0" err="1" smtClean="0"/>
              <a:t>ppt</a:t>
            </a:r>
            <a:r>
              <a:rPr lang="zh-TW" altLang="en-US" sz="2400" dirty="0" smtClean="0"/>
              <a:t>檔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zh-TW" altLang="zh-TW" sz="2800" dirty="0"/>
              <a:t>小組成員</a:t>
            </a:r>
            <a:endParaRPr lang="en-US" altLang="zh-TW" sz="2800" dirty="0"/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人一 組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同一班級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，自行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組隊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最晚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107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日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一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決定小組成員名單，並在該周上課時間同助教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登記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zh-TW" altLang="en-US" sz="2800" dirty="0" smtClean="0"/>
              <a:t>期末報告</a:t>
            </a:r>
            <a:r>
              <a:rPr lang="zh-TW" altLang="en-US" sz="2800" dirty="0"/>
              <a:t>題目自行</a:t>
            </a:r>
            <a:r>
              <a:rPr lang="zh-TW" altLang="en-US" sz="2800" dirty="0" smtClean="0"/>
              <a:t>決定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zh-TW" dirty="0"/>
          </a:p>
          <a:p>
            <a:pPr lvl="1">
              <a:spcBef>
                <a:spcPts val="600"/>
              </a:spcBef>
              <a:buClr>
                <a:schemeClr val="tx1"/>
              </a:buClr>
            </a:pPr>
            <a:endParaRPr lang="en-US" altLang="zh-TW" sz="2400" dirty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949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zh-TW" altLang="en-US" dirty="0"/>
              <a:t>期末報告佔學期總成績</a:t>
            </a:r>
            <a:r>
              <a:rPr lang="en-US" altLang="zh-TW" dirty="0"/>
              <a:t>25</a:t>
            </a:r>
            <a:r>
              <a:rPr lang="zh-TW" altLang="en-US" dirty="0"/>
              <a:t>分</a:t>
            </a:r>
          </a:p>
          <a:p>
            <a:pPr lvl="1">
              <a:spcBef>
                <a:spcPts val="600"/>
              </a:spcBef>
            </a:pP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其中一半分數由同學們互相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評分，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評分初步分為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個等級，每個等級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組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於學期最後一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周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上課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時間</a:t>
            </a:r>
            <a:r>
              <a:rPr lang="zh-TW" altLang="en-US" sz="2200" dirty="0" smtClean="0">
                <a:latin typeface="新細明體"/>
                <a:ea typeface="新細明體"/>
                <a:cs typeface="Calibri" panose="020F0502020204030204" pitchFamily="34" charset="0"/>
              </a:rPr>
              <a:t>，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各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小組需製作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檔簡報，簡報時間約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分鐘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簡報與評分相關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事宜會再另外公布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600"/>
              </a:spcBef>
            </a:pP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另一半分數由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所繳交之期末報告與程式相關檔案評分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1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458200" cy="57617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期末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報告內容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zh-TW" altLang="en-US" sz="2400" dirty="0">
                <a:latin typeface="新細明體"/>
                <a:cs typeface="Calibri" panose="020F0502020204030204" pitchFamily="34" charset="0"/>
              </a:rPr>
              <a:t>小組</a:t>
            </a:r>
            <a:r>
              <a:rPr lang="zh-TW" altLang="en-US" sz="2400" dirty="0" smtClean="0">
                <a:latin typeface="新細明體"/>
                <a:cs typeface="Calibri" panose="020F0502020204030204" pitchFamily="34" charset="0"/>
              </a:rPr>
              <a:t>成員及貢獻</a:t>
            </a:r>
            <a:endParaRPr lang="en-US" altLang="zh-TW" sz="2400" dirty="0" smtClean="0">
              <a:latin typeface="新細明體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zh-TW" altLang="en-US" sz="2000" dirty="0" smtClean="0">
                <a:cs typeface="Calibri" panose="020F0502020204030204" pitchFamily="34" charset="0"/>
              </a:rPr>
              <a:t>小組成員學號、班級及姓名</a:t>
            </a:r>
            <a:endParaRPr lang="en-US" altLang="zh-TW" sz="2000" dirty="0" smtClean="0"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zh-TW" altLang="en-US" sz="2000" dirty="0" smtClean="0">
                <a:cs typeface="Calibri" panose="020F0502020204030204" pitchFamily="34" charset="0"/>
              </a:rPr>
              <a:t>小組成員分工</a:t>
            </a:r>
            <a:endParaRPr lang="en-US" altLang="zh-TW" sz="2000" dirty="0" smtClean="0"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zh-TW" altLang="en-US" sz="2000" dirty="0" smtClean="0">
                <a:cs typeface="Calibri" panose="020F0502020204030204" pitchFamily="34" charset="0"/>
              </a:rPr>
              <a:t>小組成員貢獻度高低</a:t>
            </a:r>
            <a:r>
              <a:rPr lang="zh-TW" altLang="en-US" sz="2000" dirty="0">
                <a:cs typeface="Calibri" panose="020F0502020204030204" pitchFamily="34" charset="0"/>
              </a:rPr>
              <a:t>說明（最後要註明</a:t>
            </a:r>
            <a:r>
              <a:rPr lang="en-US" altLang="zh-TW" sz="2000" dirty="0">
                <a:cs typeface="Calibri" panose="020F0502020204030204" pitchFamily="34" charset="0"/>
              </a:rPr>
              <a:t>3</a:t>
            </a:r>
            <a:r>
              <a:rPr lang="zh-TW" altLang="en-US" sz="2000" dirty="0">
                <a:cs typeface="Calibri" panose="020F0502020204030204" pitchFamily="34" charset="0"/>
              </a:rPr>
              <a:t>位小組成員貢獻度排名</a:t>
            </a:r>
            <a:r>
              <a:rPr lang="zh-TW" altLang="en-US" sz="2000" dirty="0" smtClean="0">
                <a:cs typeface="Calibri" panose="020F0502020204030204" pitchFamily="34" charset="0"/>
              </a:rPr>
              <a:t>，名次不能一樣）</a:t>
            </a:r>
            <a:endParaRPr lang="en-US" altLang="zh-TW" sz="2000" dirty="0" smtClean="0"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主文：依據</a:t>
            </a:r>
            <a:r>
              <a:rPr lang="zh-TW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參考資料</a:t>
            </a:r>
            <a:r>
              <a:rPr lang="zh-TW" altLang="en-US" sz="2400" b="1" dirty="0">
                <a:solidFill>
                  <a:srgbClr val="0000FF"/>
                </a:solidFill>
                <a:latin typeface="新細明體"/>
                <a:cs typeface="Calibri" panose="020F0502020204030204" pitchFamily="34" charset="0"/>
              </a:rPr>
              <a:t>「</a:t>
            </a:r>
            <a:r>
              <a:rPr lang="en-US" altLang="zh-TW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程式設計概念</a:t>
            </a:r>
            <a:r>
              <a:rPr lang="zh-TW" altLang="en-US" sz="2400" b="1" dirty="0">
                <a:solidFill>
                  <a:srgbClr val="0000FF"/>
                </a:solidFill>
                <a:latin typeface="新細明體"/>
                <a:cs typeface="Calibri" panose="020F0502020204030204" pitchFamily="34" charset="0"/>
              </a:rPr>
              <a:t>」</a:t>
            </a:r>
            <a:r>
              <a:rPr lang="zh-TW" altLang="en-US" sz="2400" dirty="0">
                <a:latin typeface="新細明體"/>
                <a:cs typeface="Calibri" panose="020F0502020204030204" pitchFamily="34" charset="0"/>
              </a:rPr>
              <a:t>內案例</a:t>
            </a:r>
            <a:r>
              <a:rPr lang="zh-TW" altLang="en-US" sz="2400" dirty="0" smtClean="0">
                <a:latin typeface="新細明體"/>
                <a:cs typeface="Calibri" panose="020F0502020204030204" pitchFamily="34" charset="0"/>
              </a:rPr>
              <a:t>格式分</a:t>
            </a:r>
            <a:r>
              <a:rPr lang="en-US" altLang="zh-TW" sz="2400" dirty="0" smtClean="0">
                <a:latin typeface="新細明體"/>
                <a:cs typeface="Calibri" panose="020F0502020204030204" pitchFamily="34" charset="0"/>
              </a:rPr>
              <a:t>5</a:t>
            </a:r>
            <a:r>
              <a:rPr lang="zh-TW" altLang="en-US" sz="2400" dirty="0" smtClean="0">
                <a:latin typeface="新細明體"/>
                <a:cs typeface="Calibri" panose="020F0502020204030204" pitchFamily="34" charset="0"/>
              </a:rPr>
              <a:t>段撰寫</a:t>
            </a:r>
            <a:endParaRPr lang="en-US" altLang="zh-TW" sz="2400" dirty="0" smtClean="0">
              <a:latin typeface="新細明體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zh-TW" sz="2000" dirty="0"/>
              <a:t>Clearly state the problem you are trying to solve</a:t>
            </a:r>
            <a:r>
              <a:rPr lang="zh-TW" altLang="en-US" sz="2000" dirty="0"/>
              <a:t>（清楚的說明所要解決的問題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 lvl="2">
              <a:buClr>
                <a:schemeClr val="tx1"/>
              </a:buClr>
            </a:pPr>
            <a:r>
              <a:rPr lang="en-US" altLang="zh-TW" sz="2000" dirty="0"/>
              <a:t>Define required inputs and outputs</a:t>
            </a:r>
            <a:r>
              <a:rPr lang="zh-TW" altLang="en-US" sz="2000" dirty="0"/>
              <a:t>（確定所要輸入的資料及需要列印出的資料）</a:t>
            </a:r>
            <a:endParaRPr lang="en-US" altLang="zh-TW" sz="2000" dirty="0"/>
          </a:p>
          <a:p>
            <a:pPr lvl="2">
              <a:buClr>
                <a:schemeClr val="tx1"/>
              </a:buClr>
            </a:pPr>
            <a:r>
              <a:rPr lang="en-US" altLang="zh-TW" sz="2000" dirty="0"/>
              <a:t>Design the algorithm – Pseudocode</a:t>
            </a:r>
          </a:p>
          <a:p>
            <a:pPr lvl="2">
              <a:buClr>
                <a:schemeClr val="tx1"/>
              </a:buClr>
            </a:pPr>
            <a:r>
              <a:rPr lang="en-US" altLang="zh-TW" sz="2000" dirty="0"/>
              <a:t>writing the program</a:t>
            </a:r>
            <a:r>
              <a:rPr lang="zh-TW" altLang="en-US" sz="2000" dirty="0">
                <a:latin typeface="新細明體"/>
              </a:rPr>
              <a:t>（</a:t>
            </a:r>
            <a:r>
              <a:rPr lang="en-US" altLang="zh-TW" sz="2000" dirty="0"/>
              <a:t>Convert algorithm into Fortran statements</a:t>
            </a:r>
            <a:r>
              <a:rPr lang="zh-TW" altLang="en-US" sz="2000" dirty="0">
                <a:latin typeface="新細明體"/>
              </a:rPr>
              <a:t>）</a:t>
            </a:r>
            <a:endParaRPr lang="en-US" altLang="zh-TW" sz="2000" dirty="0"/>
          </a:p>
          <a:p>
            <a:pPr lvl="2">
              <a:buClr>
                <a:schemeClr val="tx1"/>
              </a:buClr>
            </a:pPr>
            <a:r>
              <a:rPr lang="en-US" altLang="zh-TW" sz="2000" dirty="0"/>
              <a:t>testing and debugging the program </a:t>
            </a:r>
          </a:p>
          <a:p>
            <a:pPr lvl="2">
              <a:buClr>
                <a:schemeClr val="tx1"/>
              </a:buClr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5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287</Words>
  <Application>Microsoft Office PowerPoint</Application>
  <PresentationFormat>如螢幕大小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期末報告 Final Report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程式設計概念</dc:title>
  <dc:creator>USER</dc:creator>
  <cp:lastModifiedBy>USER</cp:lastModifiedBy>
  <cp:revision>57</cp:revision>
  <dcterms:created xsi:type="dcterms:W3CDTF">2015-10-26T14:54:08Z</dcterms:created>
  <dcterms:modified xsi:type="dcterms:W3CDTF">2018-11-11T13:38:12Z</dcterms:modified>
</cp:coreProperties>
</file>