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8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272" r:id="rId11"/>
    <p:sldId id="298" r:id="rId12"/>
    <p:sldId id="274" r:id="rId13"/>
    <p:sldId id="275" r:id="rId14"/>
    <p:sldId id="277" r:id="rId15"/>
    <p:sldId id="278" r:id="rId16"/>
    <p:sldId id="312" r:id="rId17"/>
    <p:sldId id="313" r:id="rId18"/>
    <p:sldId id="279" r:id="rId19"/>
    <p:sldId id="280" r:id="rId20"/>
    <p:sldId id="281" r:id="rId21"/>
    <p:sldId id="282" r:id="rId22"/>
    <p:sldId id="283" r:id="rId23"/>
    <p:sldId id="406" r:id="rId24"/>
    <p:sldId id="284" r:id="rId25"/>
    <p:sldId id="314" r:id="rId26"/>
    <p:sldId id="315" r:id="rId27"/>
    <p:sldId id="286" r:id="rId28"/>
    <p:sldId id="287" r:id="rId29"/>
    <p:sldId id="299" r:id="rId30"/>
    <p:sldId id="289" r:id="rId31"/>
    <p:sldId id="303" r:id="rId32"/>
    <p:sldId id="300" r:id="rId33"/>
    <p:sldId id="302" r:id="rId34"/>
    <p:sldId id="301" r:id="rId35"/>
    <p:sldId id="290" r:id="rId36"/>
    <p:sldId id="291" r:id="rId37"/>
    <p:sldId id="296" r:id="rId38"/>
    <p:sldId id="304" r:id="rId39"/>
    <p:sldId id="297" r:id="rId40"/>
    <p:sldId id="306" r:id="rId41"/>
    <p:sldId id="307" r:id="rId42"/>
    <p:sldId id="308" r:id="rId43"/>
    <p:sldId id="309" r:id="rId44"/>
    <p:sldId id="310" r:id="rId45"/>
    <p:sldId id="399" r:id="rId46"/>
    <p:sldId id="348" r:id="rId47"/>
    <p:sldId id="269" r:id="rId48"/>
    <p:sldId id="349" r:id="rId49"/>
    <p:sldId id="352" r:id="rId50"/>
    <p:sldId id="353" r:id="rId51"/>
    <p:sldId id="354" r:id="rId52"/>
    <p:sldId id="355" r:id="rId53"/>
    <p:sldId id="356" r:id="rId54"/>
    <p:sldId id="357" r:id="rId55"/>
    <p:sldId id="321" r:id="rId56"/>
    <p:sldId id="358" r:id="rId57"/>
    <p:sldId id="359" r:id="rId58"/>
    <p:sldId id="360" r:id="rId59"/>
    <p:sldId id="361" r:id="rId60"/>
    <p:sldId id="341" r:id="rId61"/>
    <p:sldId id="342" r:id="rId62"/>
    <p:sldId id="345" r:id="rId63"/>
    <p:sldId id="322" r:id="rId64"/>
    <p:sldId id="323" r:id="rId65"/>
    <p:sldId id="325" r:id="rId66"/>
    <p:sldId id="324" r:id="rId67"/>
    <p:sldId id="326" r:id="rId68"/>
    <p:sldId id="329" r:id="rId69"/>
    <p:sldId id="328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71" r:id="rId80"/>
    <p:sldId id="376" r:id="rId81"/>
    <p:sldId id="377" r:id="rId82"/>
    <p:sldId id="375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407" r:id="rId92"/>
    <p:sldId id="409" r:id="rId93"/>
    <p:sldId id="408" r:id="rId94"/>
    <p:sldId id="395" r:id="rId95"/>
    <p:sldId id="405" r:id="rId96"/>
    <p:sldId id="410" r:id="rId97"/>
    <p:sldId id="411" r:id="rId98"/>
    <p:sldId id="394" r:id="rId99"/>
    <p:sldId id="396" r:id="rId100"/>
    <p:sldId id="397" r:id="rId101"/>
    <p:sldId id="402" r:id="rId102"/>
    <p:sldId id="401" r:id="rId10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B3"/>
    <a:srgbClr val="E6E6E6"/>
    <a:srgbClr val="FFFF66"/>
    <a:srgbClr val="D0CECE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-262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rgbClr val="D0CECE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rgbClr val="5B9BD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18AB9B9-F662-4E36-A6AD-D98F28366C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96C2A86-A45A-4C68-952D-489FFAE67077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往測資料</a:t>
          </a:r>
          <a:endParaRPr lang="en-US" alt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A41F81-8B78-466D-9381-CB6CA45C6A6A}" type="parTrans" cxnId="{BC63FC4D-8DAB-485A-BE8F-C98E947BEF6B}">
      <dgm:prSet/>
      <dgm:spPr/>
      <dgm:t>
        <a:bodyPr/>
        <a:lstStyle/>
        <a:p>
          <a:endParaRPr lang="zh-TW" altLang="en-US"/>
        </a:p>
      </dgm:t>
    </dgm:pt>
    <dgm:pt modelId="{0C669BC0-FA62-41D3-A9BC-2F64DF43A8FF}" type="sibTrans" cxnId="{BC63FC4D-8DAB-485A-BE8F-C98E947BEF6B}">
      <dgm:prSet/>
      <dgm:spPr/>
      <dgm:t>
        <a:bodyPr/>
        <a:lstStyle/>
        <a:p>
          <a:endParaRPr lang="zh-TW" altLang="en-US"/>
        </a:p>
      </dgm:t>
    </dgm:pt>
    <dgm:pt modelId="{2651488D-7BF3-40BB-98C1-62C119AB7BB7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原點高程</a:t>
          </a:r>
        </a:p>
      </dgm:t>
    </dgm:pt>
    <dgm:pt modelId="{D235074B-8540-4AA6-8949-D1B7E9FBE41D}" type="parTrans" cxnId="{64AA7407-E5E8-4F35-A30B-D42947DD015F}">
      <dgm:prSet/>
      <dgm:spPr/>
      <dgm:t>
        <a:bodyPr/>
        <a:lstStyle/>
        <a:p>
          <a:endParaRPr lang="zh-TW" altLang="en-US"/>
        </a:p>
      </dgm:t>
    </dgm:pt>
    <dgm:pt modelId="{EA3C4838-1DE7-4419-AB75-5189BB3CC275}" type="sibTrans" cxnId="{64AA7407-E5E8-4F35-A30B-D42947DD015F}">
      <dgm:prSet/>
      <dgm:spPr/>
      <dgm:t>
        <a:bodyPr/>
        <a:lstStyle/>
        <a:p>
          <a:endParaRPr lang="zh-TW" altLang="en-US"/>
        </a:p>
      </dgm:t>
    </dgm:pt>
    <dgm:pt modelId="{E1D3EB3E-5781-4003-AF4D-5C1590C7219E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後視</a:t>
          </a:r>
        </a:p>
      </dgm:t>
    </dgm:pt>
    <dgm:pt modelId="{81C13AB2-C12E-455D-9A15-71D2AA571DF6}" type="parTrans" cxnId="{4FEAF917-9766-43EC-A608-C00726ACABAA}">
      <dgm:prSet/>
      <dgm:spPr/>
      <dgm:t>
        <a:bodyPr/>
        <a:lstStyle/>
        <a:p>
          <a:endParaRPr lang="zh-TW" altLang="en-US"/>
        </a:p>
      </dgm:t>
    </dgm:pt>
    <dgm:pt modelId="{3A8F1E70-EC13-4825-9045-88CA4038C723}" type="sibTrans" cxnId="{4FEAF917-9766-43EC-A608-C00726ACABAA}">
      <dgm:prSet/>
      <dgm:spPr/>
      <dgm:t>
        <a:bodyPr/>
        <a:lstStyle/>
        <a:p>
          <a:endParaRPr lang="zh-TW" altLang="en-US"/>
        </a:p>
      </dgm:t>
    </dgm:pt>
    <dgm:pt modelId="{375071D8-AC43-4C70-B8E1-DB933D6109B5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前視</a:t>
          </a:r>
        </a:p>
      </dgm:t>
    </dgm:pt>
    <dgm:pt modelId="{C0F4E8BE-54A5-438C-AF4E-B7E73C5037F5}" type="parTrans" cxnId="{6C0A3D2F-1A3C-4D7E-8110-74F0B1DCE432}">
      <dgm:prSet/>
      <dgm:spPr/>
      <dgm:t>
        <a:bodyPr/>
        <a:lstStyle/>
        <a:p>
          <a:endParaRPr lang="zh-TW" altLang="en-US"/>
        </a:p>
      </dgm:t>
    </dgm:pt>
    <dgm:pt modelId="{3273B0C8-ECF1-4633-8DFE-9C1E342A82DE}" type="sibTrans" cxnId="{6C0A3D2F-1A3C-4D7E-8110-74F0B1DCE432}">
      <dgm:prSet/>
      <dgm:spPr/>
      <dgm:t>
        <a:bodyPr/>
        <a:lstStyle/>
        <a:p>
          <a:endParaRPr lang="zh-TW" altLang="en-US"/>
        </a:p>
      </dgm:t>
    </dgm:pt>
    <dgm:pt modelId="{10119197-2120-4CC5-BA28-9F4181EFC23B}" type="pres">
      <dgm:prSet presAssocID="{118AB9B9-F662-4E36-A6AD-D98F28366C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6319DE-2ABB-44DE-A142-DF22DF2C5A0A}" type="pres">
      <dgm:prSet presAssocID="{296C2A86-A45A-4C68-952D-489FFAE67077}" presName="hierRoot1" presStyleCnt="0">
        <dgm:presLayoutVars>
          <dgm:hierBranch val="init"/>
        </dgm:presLayoutVars>
      </dgm:prSet>
      <dgm:spPr/>
    </dgm:pt>
    <dgm:pt modelId="{FE5852E4-2D2F-498E-9E3E-04FF3F32D868}" type="pres">
      <dgm:prSet presAssocID="{296C2A86-A45A-4C68-952D-489FFAE67077}" presName="rootComposite1" presStyleCnt="0"/>
      <dgm:spPr/>
    </dgm:pt>
    <dgm:pt modelId="{A1692C07-5950-4174-BD4B-7B38BA58A56C}" type="pres">
      <dgm:prSet presAssocID="{296C2A86-A45A-4C68-952D-489FFAE67077}" presName="rootText1" presStyleLbl="node0" presStyleIdx="0" presStyleCnt="1" custScaleX="127563" custScaleY="80827">
        <dgm:presLayoutVars>
          <dgm:chPref val="3"/>
        </dgm:presLayoutVars>
      </dgm:prSet>
      <dgm:spPr/>
    </dgm:pt>
    <dgm:pt modelId="{0D8859BE-14DF-4B5B-9186-DB5C123A0879}" type="pres">
      <dgm:prSet presAssocID="{296C2A86-A45A-4C68-952D-489FFAE67077}" presName="rootConnector1" presStyleLbl="node1" presStyleIdx="0" presStyleCnt="0"/>
      <dgm:spPr/>
    </dgm:pt>
    <dgm:pt modelId="{F0A0ED44-5586-43FD-A99A-7A267C956AD6}" type="pres">
      <dgm:prSet presAssocID="{296C2A86-A45A-4C68-952D-489FFAE67077}" presName="hierChild2" presStyleCnt="0"/>
      <dgm:spPr/>
    </dgm:pt>
    <dgm:pt modelId="{558B90A6-376D-419C-AC7F-750637DCBF37}" type="pres">
      <dgm:prSet presAssocID="{D235074B-8540-4AA6-8949-D1B7E9FBE41D}" presName="Name37" presStyleLbl="parChTrans1D2" presStyleIdx="0" presStyleCnt="3"/>
      <dgm:spPr/>
    </dgm:pt>
    <dgm:pt modelId="{0722766A-D3DD-4A4A-B564-F9275DEC3573}" type="pres">
      <dgm:prSet presAssocID="{2651488D-7BF3-40BB-98C1-62C119AB7BB7}" presName="hierRoot2" presStyleCnt="0">
        <dgm:presLayoutVars>
          <dgm:hierBranch val="init"/>
        </dgm:presLayoutVars>
      </dgm:prSet>
      <dgm:spPr/>
    </dgm:pt>
    <dgm:pt modelId="{2B80C742-31E9-41E6-96A8-14E887F657D2}" type="pres">
      <dgm:prSet presAssocID="{2651488D-7BF3-40BB-98C1-62C119AB7BB7}" presName="rootComposite" presStyleCnt="0"/>
      <dgm:spPr/>
    </dgm:pt>
    <dgm:pt modelId="{A3CF990B-A4F9-4F4D-AF3C-533B054F2E7E}" type="pres">
      <dgm:prSet presAssocID="{2651488D-7BF3-40BB-98C1-62C119AB7BB7}" presName="rootText" presStyleLbl="node2" presStyleIdx="0" presStyleCnt="3" custScaleX="115873" custScaleY="74845">
        <dgm:presLayoutVars>
          <dgm:chPref val="3"/>
        </dgm:presLayoutVars>
      </dgm:prSet>
      <dgm:spPr/>
    </dgm:pt>
    <dgm:pt modelId="{376CDD37-DAE9-4C84-BDDC-09F907F87583}" type="pres">
      <dgm:prSet presAssocID="{2651488D-7BF3-40BB-98C1-62C119AB7BB7}" presName="rootConnector" presStyleLbl="node2" presStyleIdx="0" presStyleCnt="3"/>
      <dgm:spPr/>
    </dgm:pt>
    <dgm:pt modelId="{75BC4831-AF5E-4D53-BED4-7062D450983D}" type="pres">
      <dgm:prSet presAssocID="{2651488D-7BF3-40BB-98C1-62C119AB7BB7}" presName="hierChild4" presStyleCnt="0"/>
      <dgm:spPr/>
    </dgm:pt>
    <dgm:pt modelId="{45698203-50E0-4EF8-B5CA-629C74E99441}" type="pres">
      <dgm:prSet presAssocID="{2651488D-7BF3-40BB-98C1-62C119AB7BB7}" presName="hierChild5" presStyleCnt="0"/>
      <dgm:spPr/>
    </dgm:pt>
    <dgm:pt modelId="{7A0B24D7-B65E-4C77-A70E-4EE4837F97E6}" type="pres">
      <dgm:prSet presAssocID="{81C13AB2-C12E-455D-9A15-71D2AA571DF6}" presName="Name37" presStyleLbl="parChTrans1D2" presStyleIdx="1" presStyleCnt="3"/>
      <dgm:spPr/>
    </dgm:pt>
    <dgm:pt modelId="{8535EB54-7190-4948-8F02-C38B6B6EE2AC}" type="pres">
      <dgm:prSet presAssocID="{E1D3EB3E-5781-4003-AF4D-5C1590C7219E}" presName="hierRoot2" presStyleCnt="0">
        <dgm:presLayoutVars>
          <dgm:hierBranch val="init"/>
        </dgm:presLayoutVars>
      </dgm:prSet>
      <dgm:spPr/>
    </dgm:pt>
    <dgm:pt modelId="{8B365D60-C99D-495F-8088-C65421F3D352}" type="pres">
      <dgm:prSet presAssocID="{E1D3EB3E-5781-4003-AF4D-5C1590C7219E}" presName="rootComposite" presStyleCnt="0"/>
      <dgm:spPr/>
    </dgm:pt>
    <dgm:pt modelId="{DFE70812-5BDD-4DD7-85CF-19FFBD313D3E}" type="pres">
      <dgm:prSet presAssocID="{E1D3EB3E-5781-4003-AF4D-5C1590C7219E}" presName="rootText" presStyleLbl="node2" presStyleIdx="1" presStyleCnt="3" custScaleX="85079" custScaleY="80508">
        <dgm:presLayoutVars>
          <dgm:chPref val="3"/>
        </dgm:presLayoutVars>
      </dgm:prSet>
      <dgm:spPr/>
    </dgm:pt>
    <dgm:pt modelId="{6C012D77-DFEA-45B1-B7A1-33939EF8B1B5}" type="pres">
      <dgm:prSet presAssocID="{E1D3EB3E-5781-4003-AF4D-5C1590C7219E}" presName="rootConnector" presStyleLbl="node2" presStyleIdx="1" presStyleCnt="3"/>
      <dgm:spPr/>
    </dgm:pt>
    <dgm:pt modelId="{74BDE530-2FDA-42CE-8007-1A112B0AE5F9}" type="pres">
      <dgm:prSet presAssocID="{E1D3EB3E-5781-4003-AF4D-5C1590C7219E}" presName="hierChild4" presStyleCnt="0"/>
      <dgm:spPr/>
    </dgm:pt>
    <dgm:pt modelId="{1755DA3E-9BEC-4681-884F-9423CCF9F5FF}" type="pres">
      <dgm:prSet presAssocID="{E1D3EB3E-5781-4003-AF4D-5C1590C7219E}" presName="hierChild5" presStyleCnt="0"/>
      <dgm:spPr/>
    </dgm:pt>
    <dgm:pt modelId="{1D8C7F37-BEED-4AE7-BA36-D46793DBB2FB}" type="pres">
      <dgm:prSet presAssocID="{C0F4E8BE-54A5-438C-AF4E-B7E73C5037F5}" presName="Name37" presStyleLbl="parChTrans1D2" presStyleIdx="2" presStyleCnt="3"/>
      <dgm:spPr/>
    </dgm:pt>
    <dgm:pt modelId="{E6F58746-2C5D-42F2-82B6-10230F440741}" type="pres">
      <dgm:prSet presAssocID="{375071D8-AC43-4C70-B8E1-DB933D6109B5}" presName="hierRoot2" presStyleCnt="0">
        <dgm:presLayoutVars>
          <dgm:hierBranch val="init"/>
        </dgm:presLayoutVars>
      </dgm:prSet>
      <dgm:spPr/>
    </dgm:pt>
    <dgm:pt modelId="{843FBB8A-1112-41A0-9BB0-AFE8BC36E7E3}" type="pres">
      <dgm:prSet presAssocID="{375071D8-AC43-4C70-B8E1-DB933D6109B5}" presName="rootComposite" presStyleCnt="0"/>
      <dgm:spPr/>
    </dgm:pt>
    <dgm:pt modelId="{C2ECD857-4A80-4603-8420-8D168F61BF21}" type="pres">
      <dgm:prSet presAssocID="{375071D8-AC43-4C70-B8E1-DB933D6109B5}" presName="rootText" presStyleLbl="node2" presStyleIdx="2" presStyleCnt="3" custScaleX="85079" custScaleY="78771">
        <dgm:presLayoutVars>
          <dgm:chPref val="3"/>
        </dgm:presLayoutVars>
      </dgm:prSet>
      <dgm:spPr/>
    </dgm:pt>
    <dgm:pt modelId="{C52D9842-FDFA-43E8-8B9D-F10493EB49AE}" type="pres">
      <dgm:prSet presAssocID="{375071D8-AC43-4C70-B8E1-DB933D6109B5}" presName="rootConnector" presStyleLbl="node2" presStyleIdx="2" presStyleCnt="3"/>
      <dgm:spPr/>
    </dgm:pt>
    <dgm:pt modelId="{1B4B4DFC-881D-4CDB-89AE-FD92E4A939AE}" type="pres">
      <dgm:prSet presAssocID="{375071D8-AC43-4C70-B8E1-DB933D6109B5}" presName="hierChild4" presStyleCnt="0"/>
      <dgm:spPr/>
    </dgm:pt>
    <dgm:pt modelId="{7D6821DF-5636-4414-97F4-DC86F769AE5A}" type="pres">
      <dgm:prSet presAssocID="{375071D8-AC43-4C70-B8E1-DB933D6109B5}" presName="hierChild5" presStyleCnt="0"/>
      <dgm:spPr/>
    </dgm:pt>
    <dgm:pt modelId="{F3F70FC1-1697-4E87-B6C7-0E0A1D6976A8}" type="pres">
      <dgm:prSet presAssocID="{296C2A86-A45A-4C68-952D-489FFAE67077}" presName="hierChild3" presStyleCnt="0"/>
      <dgm:spPr/>
    </dgm:pt>
  </dgm:ptLst>
  <dgm:cxnLst>
    <dgm:cxn modelId="{23A72803-3691-42A2-85EB-FEEB53AB1B7F}" type="presOf" srcId="{296C2A86-A45A-4C68-952D-489FFAE67077}" destId="{0D8859BE-14DF-4B5B-9186-DB5C123A0879}" srcOrd="1" destOrd="0" presId="urn:microsoft.com/office/officeart/2005/8/layout/orgChart1"/>
    <dgm:cxn modelId="{64AA7407-E5E8-4F35-A30B-D42947DD015F}" srcId="{296C2A86-A45A-4C68-952D-489FFAE67077}" destId="{2651488D-7BF3-40BB-98C1-62C119AB7BB7}" srcOrd="0" destOrd="0" parTransId="{D235074B-8540-4AA6-8949-D1B7E9FBE41D}" sibTransId="{EA3C4838-1DE7-4419-AB75-5189BB3CC275}"/>
    <dgm:cxn modelId="{2847F30C-0C46-428E-98A5-2744BB0AE5A8}" type="presOf" srcId="{2651488D-7BF3-40BB-98C1-62C119AB7BB7}" destId="{376CDD37-DAE9-4C84-BDDC-09F907F87583}" srcOrd="1" destOrd="0" presId="urn:microsoft.com/office/officeart/2005/8/layout/orgChart1"/>
    <dgm:cxn modelId="{7FF24A15-2E3A-4B39-84A7-9712EAEEB0D2}" type="presOf" srcId="{C0F4E8BE-54A5-438C-AF4E-B7E73C5037F5}" destId="{1D8C7F37-BEED-4AE7-BA36-D46793DBB2FB}" srcOrd="0" destOrd="0" presId="urn:microsoft.com/office/officeart/2005/8/layout/orgChart1"/>
    <dgm:cxn modelId="{37153217-DA1F-4E39-8920-88CBCFEB598C}" type="presOf" srcId="{E1D3EB3E-5781-4003-AF4D-5C1590C7219E}" destId="{DFE70812-5BDD-4DD7-85CF-19FFBD313D3E}" srcOrd="0" destOrd="0" presId="urn:microsoft.com/office/officeart/2005/8/layout/orgChart1"/>
    <dgm:cxn modelId="{4FEAF917-9766-43EC-A608-C00726ACABAA}" srcId="{296C2A86-A45A-4C68-952D-489FFAE67077}" destId="{E1D3EB3E-5781-4003-AF4D-5C1590C7219E}" srcOrd="1" destOrd="0" parTransId="{81C13AB2-C12E-455D-9A15-71D2AA571DF6}" sibTransId="{3A8F1E70-EC13-4825-9045-88CA4038C723}"/>
    <dgm:cxn modelId="{D2258B21-8125-4EB3-88CA-9319B0CF720B}" type="presOf" srcId="{2651488D-7BF3-40BB-98C1-62C119AB7BB7}" destId="{A3CF990B-A4F9-4F4D-AF3C-533B054F2E7E}" srcOrd="0" destOrd="0" presId="urn:microsoft.com/office/officeart/2005/8/layout/orgChart1"/>
    <dgm:cxn modelId="{6C0A3D2F-1A3C-4D7E-8110-74F0B1DCE432}" srcId="{296C2A86-A45A-4C68-952D-489FFAE67077}" destId="{375071D8-AC43-4C70-B8E1-DB933D6109B5}" srcOrd="2" destOrd="0" parTransId="{C0F4E8BE-54A5-438C-AF4E-B7E73C5037F5}" sibTransId="{3273B0C8-ECF1-4633-8DFE-9C1E342A82DE}"/>
    <dgm:cxn modelId="{DBB79447-1DE6-4ECC-B6BB-8EDE3920DC87}" type="presOf" srcId="{296C2A86-A45A-4C68-952D-489FFAE67077}" destId="{A1692C07-5950-4174-BD4B-7B38BA58A56C}" srcOrd="0" destOrd="0" presId="urn:microsoft.com/office/officeart/2005/8/layout/orgChart1"/>
    <dgm:cxn modelId="{8BBF8D68-91F8-461E-AB7A-27CFD2040873}" type="presOf" srcId="{81C13AB2-C12E-455D-9A15-71D2AA571DF6}" destId="{7A0B24D7-B65E-4C77-A70E-4EE4837F97E6}" srcOrd="0" destOrd="0" presId="urn:microsoft.com/office/officeart/2005/8/layout/orgChart1"/>
    <dgm:cxn modelId="{BC63FC4D-8DAB-485A-BE8F-C98E947BEF6B}" srcId="{118AB9B9-F662-4E36-A6AD-D98F28366C3D}" destId="{296C2A86-A45A-4C68-952D-489FFAE67077}" srcOrd="0" destOrd="0" parTransId="{90A41F81-8B78-466D-9381-CB6CA45C6A6A}" sibTransId="{0C669BC0-FA62-41D3-A9BC-2F64DF43A8FF}"/>
    <dgm:cxn modelId="{8C5C2B6E-DBCB-4E7A-8A56-27034B1B11AD}" type="presOf" srcId="{375071D8-AC43-4C70-B8E1-DB933D6109B5}" destId="{C52D9842-FDFA-43E8-8B9D-F10493EB49AE}" srcOrd="1" destOrd="0" presId="urn:microsoft.com/office/officeart/2005/8/layout/orgChart1"/>
    <dgm:cxn modelId="{A788CFAC-5614-4FFF-AE05-937715410FFC}" type="presOf" srcId="{118AB9B9-F662-4E36-A6AD-D98F28366C3D}" destId="{10119197-2120-4CC5-BA28-9F4181EFC23B}" srcOrd="0" destOrd="0" presId="urn:microsoft.com/office/officeart/2005/8/layout/orgChart1"/>
    <dgm:cxn modelId="{2F0A68AD-CA3A-448F-B859-ED43389EF0A1}" type="presOf" srcId="{D235074B-8540-4AA6-8949-D1B7E9FBE41D}" destId="{558B90A6-376D-419C-AC7F-750637DCBF37}" srcOrd="0" destOrd="0" presId="urn:microsoft.com/office/officeart/2005/8/layout/orgChart1"/>
    <dgm:cxn modelId="{77DEE6CB-B676-45CB-8063-EAEF509C19F0}" type="presOf" srcId="{E1D3EB3E-5781-4003-AF4D-5C1590C7219E}" destId="{6C012D77-DFEA-45B1-B7A1-33939EF8B1B5}" srcOrd="1" destOrd="0" presId="urn:microsoft.com/office/officeart/2005/8/layout/orgChart1"/>
    <dgm:cxn modelId="{EACB53F3-D1AA-4341-8652-A1A85F016EBE}" type="presOf" srcId="{375071D8-AC43-4C70-B8E1-DB933D6109B5}" destId="{C2ECD857-4A80-4603-8420-8D168F61BF21}" srcOrd="0" destOrd="0" presId="urn:microsoft.com/office/officeart/2005/8/layout/orgChart1"/>
    <dgm:cxn modelId="{052B0953-F063-48F4-BBFC-4EE5A2F3CB43}" type="presParOf" srcId="{10119197-2120-4CC5-BA28-9F4181EFC23B}" destId="{E66319DE-2ABB-44DE-A142-DF22DF2C5A0A}" srcOrd="0" destOrd="0" presId="urn:microsoft.com/office/officeart/2005/8/layout/orgChart1"/>
    <dgm:cxn modelId="{BB02A4D4-5AA4-4930-9883-3AEB7740AC03}" type="presParOf" srcId="{E66319DE-2ABB-44DE-A142-DF22DF2C5A0A}" destId="{FE5852E4-2D2F-498E-9E3E-04FF3F32D868}" srcOrd="0" destOrd="0" presId="urn:microsoft.com/office/officeart/2005/8/layout/orgChart1"/>
    <dgm:cxn modelId="{4EEBCDE2-B869-4222-82C1-7F4C4CAC4C2E}" type="presParOf" srcId="{FE5852E4-2D2F-498E-9E3E-04FF3F32D868}" destId="{A1692C07-5950-4174-BD4B-7B38BA58A56C}" srcOrd="0" destOrd="0" presId="urn:microsoft.com/office/officeart/2005/8/layout/orgChart1"/>
    <dgm:cxn modelId="{086E83BB-8BD4-4A6F-A754-C91722A41B5B}" type="presParOf" srcId="{FE5852E4-2D2F-498E-9E3E-04FF3F32D868}" destId="{0D8859BE-14DF-4B5B-9186-DB5C123A0879}" srcOrd="1" destOrd="0" presId="urn:microsoft.com/office/officeart/2005/8/layout/orgChart1"/>
    <dgm:cxn modelId="{6CB20573-8617-491A-92DA-7CA71A0FB7AE}" type="presParOf" srcId="{E66319DE-2ABB-44DE-A142-DF22DF2C5A0A}" destId="{F0A0ED44-5586-43FD-A99A-7A267C956AD6}" srcOrd="1" destOrd="0" presId="urn:microsoft.com/office/officeart/2005/8/layout/orgChart1"/>
    <dgm:cxn modelId="{B191BD6D-0C2B-492F-A29D-AEC134DFC5F2}" type="presParOf" srcId="{F0A0ED44-5586-43FD-A99A-7A267C956AD6}" destId="{558B90A6-376D-419C-AC7F-750637DCBF37}" srcOrd="0" destOrd="0" presId="urn:microsoft.com/office/officeart/2005/8/layout/orgChart1"/>
    <dgm:cxn modelId="{C79A40AC-DC02-4E59-A050-3AD9D8228179}" type="presParOf" srcId="{F0A0ED44-5586-43FD-A99A-7A267C956AD6}" destId="{0722766A-D3DD-4A4A-B564-F9275DEC3573}" srcOrd="1" destOrd="0" presId="urn:microsoft.com/office/officeart/2005/8/layout/orgChart1"/>
    <dgm:cxn modelId="{7B275D49-874D-4982-8F08-301114EE32DE}" type="presParOf" srcId="{0722766A-D3DD-4A4A-B564-F9275DEC3573}" destId="{2B80C742-31E9-41E6-96A8-14E887F657D2}" srcOrd="0" destOrd="0" presId="urn:microsoft.com/office/officeart/2005/8/layout/orgChart1"/>
    <dgm:cxn modelId="{B15B22D9-D6C4-4486-8ABE-0C60A1208E11}" type="presParOf" srcId="{2B80C742-31E9-41E6-96A8-14E887F657D2}" destId="{A3CF990B-A4F9-4F4D-AF3C-533B054F2E7E}" srcOrd="0" destOrd="0" presId="urn:microsoft.com/office/officeart/2005/8/layout/orgChart1"/>
    <dgm:cxn modelId="{B32ED596-0B82-4F3B-8EB0-B9E0C7E65A80}" type="presParOf" srcId="{2B80C742-31E9-41E6-96A8-14E887F657D2}" destId="{376CDD37-DAE9-4C84-BDDC-09F907F87583}" srcOrd="1" destOrd="0" presId="urn:microsoft.com/office/officeart/2005/8/layout/orgChart1"/>
    <dgm:cxn modelId="{A0860744-7F19-484C-ACCB-CCA20F131232}" type="presParOf" srcId="{0722766A-D3DD-4A4A-B564-F9275DEC3573}" destId="{75BC4831-AF5E-4D53-BED4-7062D450983D}" srcOrd="1" destOrd="0" presId="urn:microsoft.com/office/officeart/2005/8/layout/orgChart1"/>
    <dgm:cxn modelId="{4D48C482-08C9-48A4-BF56-B9CD2C8407A6}" type="presParOf" srcId="{0722766A-D3DD-4A4A-B564-F9275DEC3573}" destId="{45698203-50E0-4EF8-B5CA-629C74E99441}" srcOrd="2" destOrd="0" presId="urn:microsoft.com/office/officeart/2005/8/layout/orgChart1"/>
    <dgm:cxn modelId="{A5ADB84B-9002-4BB1-BC21-A191860E581A}" type="presParOf" srcId="{F0A0ED44-5586-43FD-A99A-7A267C956AD6}" destId="{7A0B24D7-B65E-4C77-A70E-4EE4837F97E6}" srcOrd="2" destOrd="0" presId="urn:microsoft.com/office/officeart/2005/8/layout/orgChart1"/>
    <dgm:cxn modelId="{59F7D105-DEAE-4095-8A2A-FE1C06C05FFD}" type="presParOf" srcId="{F0A0ED44-5586-43FD-A99A-7A267C956AD6}" destId="{8535EB54-7190-4948-8F02-C38B6B6EE2AC}" srcOrd="3" destOrd="0" presId="urn:microsoft.com/office/officeart/2005/8/layout/orgChart1"/>
    <dgm:cxn modelId="{D2083D57-B41C-4200-AB52-EBE3627CCCBD}" type="presParOf" srcId="{8535EB54-7190-4948-8F02-C38B6B6EE2AC}" destId="{8B365D60-C99D-495F-8088-C65421F3D352}" srcOrd="0" destOrd="0" presId="urn:microsoft.com/office/officeart/2005/8/layout/orgChart1"/>
    <dgm:cxn modelId="{C737E27A-3479-4402-8A68-315FC6C984A0}" type="presParOf" srcId="{8B365D60-C99D-495F-8088-C65421F3D352}" destId="{DFE70812-5BDD-4DD7-85CF-19FFBD313D3E}" srcOrd="0" destOrd="0" presId="urn:microsoft.com/office/officeart/2005/8/layout/orgChart1"/>
    <dgm:cxn modelId="{0CB1D767-F009-41B3-A546-67BC79B80444}" type="presParOf" srcId="{8B365D60-C99D-495F-8088-C65421F3D352}" destId="{6C012D77-DFEA-45B1-B7A1-33939EF8B1B5}" srcOrd="1" destOrd="0" presId="urn:microsoft.com/office/officeart/2005/8/layout/orgChart1"/>
    <dgm:cxn modelId="{A9680F15-A496-4DC3-8D24-45B768344B4D}" type="presParOf" srcId="{8535EB54-7190-4948-8F02-C38B6B6EE2AC}" destId="{74BDE530-2FDA-42CE-8007-1A112B0AE5F9}" srcOrd="1" destOrd="0" presId="urn:microsoft.com/office/officeart/2005/8/layout/orgChart1"/>
    <dgm:cxn modelId="{C711A4F9-7D12-490F-99A9-C929FB512316}" type="presParOf" srcId="{8535EB54-7190-4948-8F02-C38B6B6EE2AC}" destId="{1755DA3E-9BEC-4681-884F-9423CCF9F5FF}" srcOrd="2" destOrd="0" presId="urn:microsoft.com/office/officeart/2005/8/layout/orgChart1"/>
    <dgm:cxn modelId="{E05865E9-32DF-4388-B47D-8DAE250B562A}" type="presParOf" srcId="{F0A0ED44-5586-43FD-A99A-7A267C956AD6}" destId="{1D8C7F37-BEED-4AE7-BA36-D46793DBB2FB}" srcOrd="4" destOrd="0" presId="urn:microsoft.com/office/officeart/2005/8/layout/orgChart1"/>
    <dgm:cxn modelId="{9A0BC008-57BF-4508-99FC-A4918C75E658}" type="presParOf" srcId="{F0A0ED44-5586-43FD-A99A-7A267C956AD6}" destId="{E6F58746-2C5D-42F2-82B6-10230F440741}" srcOrd="5" destOrd="0" presId="urn:microsoft.com/office/officeart/2005/8/layout/orgChart1"/>
    <dgm:cxn modelId="{EA2A06C3-6EFF-4580-B258-CFD4046B37EC}" type="presParOf" srcId="{E6F58746-2C5D-42F2-82B6-10230F440741}" destId="{843FBB8A-1112-41A0-9BB0-AFE8BC36E7E3}" srcOrd="0" destOrd="0" presId="urn:microsoft.com/office/officeart/2005/8/layout/orgChart1"/>
    <dgm:cxn modelId="{F45C5C9F-A6B2-4E67-B65D-3A31E8578E2E}" type="presParOf" srcId="{843FBB8A-1112-41A0-9BB0-AFE8BC36E7E3}" destId="{C2ECD857-4A80-4603-8420-8D168F61BF21}" srcOrd="0" destOrd="0" presId="urn:microsoft.com/office/officeart/2005/8/layout/orgChart1"/>
    <dgm:cxn modelId="{1C4EA437-70B4-4A0C-B57A-D51F64F0A3EB}" type="presParOf" srcId="{843FBB8A-1112-41A0-9BB0-AFE8BC36E7E3}" destId="{C52D9842-FDFA-43E8-8B9D-F10493EB49AE}" srcOrd="1" destOrd="0" presId="urn:microsoft.com/office/officeart/2005/8/layout/orgChart1"/>
    <dgm:cxn modelId="{5735C942-4539-498D-A405-C88C517D72AE}" type="presParOf" srcId="{E6F58746-2C5D-42F2-82B6-10230F440741}" destId="{1B4B4DFC-881D-4CDB-89AE-FD92E4A939AE}" srcOrd="1" destOrd="0" presId="urn:microsoft.com/office/officeart/2005/8/layout/orgChart1"/>
    <dgm:cxn modelId="{9AF262D9-FAD0-4ADA-AD32-9494BC5702C5}" type="presParOf" srcId="{E6F58746-2C5D-42F2-82B6-10230F440741}" destId="{7D6821DF-5636-4414-97F4-DC86F769AE5A}" srcOrd="2" destOrd="0" presId="urn:microsoft.com/office/officeart/2005/8/layout/orgChart1"/>
    <dgm:cxn modelId="{40C40630-FE9A-49F2-BFEB-463A5E14B58F}" type="presParOf" srcId="{E66319DE-2ABB-44DE-A142-DF22DF2C5A0A}" destId="{F3F70FC1-1697-4E87-B6C7-0E0A1D6976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18AB9B9-F662-4E36-A6AD-D98F28366C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96C2A86-A45A-4C68-952D-489FFAE67077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返測資料</a:t>
          </a:r>
          <a:endParaRPr lang="en-US" alt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A41F81-8B78-466D-9381-CB6CA45C6A6A}" type="parTrans" cxnId="{BC63FC4D-8DAB-485A-BE8F-C98E947BEF6B}">
      <dgm:prSet/>
      <dgm:spPr/>
      <dgm:t>
        <a:bodyPr/>
        <a:lstStyle/>
        <a:p>
          <a:endParaRPr lang="zh-TW" altLang="en-US"/>
        </a:p>
      </dgm:t>
    </dgm:pt>
    <dgm:pt modelId="{0C669BC0-FA62-41D3-A9BC-2F64DF43A8FF}" type="sibTrans" cxnId="{BC63FC4D-8DAB-485A-BE8F-C98E947BEF6B}">
      <dgm:prSet/>
      <dgm:spPr/>
      <dgm:t>
        <a:bodyPr/>
        <a:lstStyle/>
        <a:p>
          <a:endParaRPr lang="zh-TW" altLang="en-US"/>
        </a:p>
      </dgm:t>
    </dgm:pt>
    <dgm:pt modelId="{E1D3EB3E-5781-4003-AF4D-5C1590C7219E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後視</a:t>
          </a:r>
        </a:p>
      </dgm:t>
    </dgm:pt>
    <dgm:pt modelId="{81C13AB2-C12E-455D-9A15-71D2AA571DF6}" type="parTrans" cxnId="{4FEAF917-9766-43EC-A608-C00726ACABAA}">
      <dgm:prSet/>
      <dgm:spPr/>
      <dgm:t>
        <a:bodyPr/>
        <a:lstStyle/>
        <a:p>
          <a:endParaRPr lang="zh-TW" altLang="en-US"/>
        </a:p>
      </dgm:t>
    </dgm:pt>
    <dgm:pt modelId="{3A8F1E70-EC13-4825-9045-88CA4038C723}" type="sibTrans" cxnId="{4FEAF917-9766-43EC-A608-C00726ACABAA}">
      <dgm:prSet/>
      <dgm:spPr/>
      <dgm:t>
        <a:bodyPr/>
        <a:lstStyle/>
        <a:p>
          <a:endParaRPr lang="zh-TW" altLang="en-US"/>
        </a:p>
      </dgm:t>
    </dgm:pt>
    <dgm:pt modelId="{375071D8-AC43-4C70-B8E1-DB933D6109B5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前視</a:t>
          </a:r>
        </a:p>
      </dgm:t>
    </dgm:pt>
    <dgm:pt modelId="{C0F4E8BE-54A5-438C-AF4E-B7E73C5037F5}" type="parTrans" cxnId="{6C0A3D2F-1A3C-4D7E-8110-74F0B1DCE432}">
      <dgm:prSet/>
      <dgm:spPr/>
      <dgm:t>
        <a:bodyPr/>
        <a:lstStyle/>
        <a:p>
          <a:endParaRPr lang="zh-TW" altLang="en-US"/>
        </a:p>
      </dgm:t>
    </dgm:pt>
    <dgm:pt modelId="{3273B0C8-ECF1-4633-8DFE-9C1E342A82DE}" type="sibTrans" cxnId="{6C0A3D2F-1A3C-4D7E-8110-74F0B1DCE432}">
      <dgm:prSet/>
      <dgm:spPr/>
      <dgm:t>
        <a:bodyPr/>
        <a:lstStyle/>
        <a:p>
          <a:endParaRPr lang="zh-TW" altLang="en-US"/>
        </a:p>
      </dgm:t>
    </dgm:pt>
    <dgm:pt modelId="{10119197-2120-4CC5-BA28-9F4181EFC23B}" type="pres">
      <dgm:prSet presAssocID="{118AB9B9-F662-4E36-A6AD-D98F28366C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6319DE-2ABB-44DE-A142-DF22DF2C5A0A}" type="pres">
      <dgm:prSet presAssocID="{296C2A86-A45A-4C68-952D-489FFAE67077}" presName="hierRoot1" presStyleCnt="0">
        <dgm:presLayoutVars>
          <dgm:hierBranch val="init"/>
        </dgm:presLayoutVars>
      </dgm:prSet>
      <dgm:spPr/>
    </dgm:pt>
    <dgm:pt modelId="{FE5852E4-2D2F-498E-9E3E-04FF3F32D868}" type="pres">
      <dgm:prSet presAssocID="{296C2A86-A45A-4C68-952D-489FFAE67077}" presName="rootComposite1" presStyleCnt="0"/>
      <dgm:spPr/>
    </dgm:pt>
    <dgm:pt modelId="{A1692C07-5950-4174-BD4B-7B38BA58A56C}" type="pres">
      <dgm:prSet presAssocID="{296C2A86-A45A-4C68-952D-489FFAE67077}" presName="rootText1" presStyleLbl="node0" presStyleIdx="0" presStyleCnt="1" custScaleX="76454" custScaleY="46295">
        <dgm:presLayoutVars>
          <dgm:chPref val="3"/>
        </dgm:presLayoutVars>
      </dgm:prSet>
      <dgm:spPr/>
    </dgm:pt>
    <dgm:pt modelId="{0D8859BE-14DF-4B5B-9186-DB5C123A0879}" type="pres">
      <dgm:prSet presAssocID="{296C2A86-A45A-4C68-952D-489FFAE67077}" presName="rootConnector1" presStyleLbl="node1" presStyleIdx="0" presStyleCnt="0"/>
      <dgm:spPr/>
    </dgm:pt>
    <dgm:pt modelId="{F0A0ED44-5586-43FD-A99A-7A267C956AD6}" type="pres">
      <dgm:prSet presAssocID="{296C2A86-A45A-4C68-952D-489FFAE67077}" presName="hierChild2" presStyleCnt="0"/>
      <dgm:spPr/>
    </dgm:pt>
    <dgm:pt modelId="{7A0B24D7-B65E-4C77-A70E-4EE4837F97E6}" type="pres">
      <dgm:prSet presAssocID="{81C13AB2-C12E-455D-9A15-71D2AA571DF6}" presName="Name37" presStyleLbl="parChTrans1D2" presStyleIdx="0" presStyleCnt="2"/>
      <dgm:spPr/>
    </dgm:pt>
    <dgm:pt modelId="{8535EB54-7190-4948-8F02-C38B6B6EE2AC}" type="pres">
      <dgm:prSet presAssocID="{E1D3EB3E-5781-4003-AF4D-5C1590C7219E}" presName="hierRoot2" presStyleCnt="0">
        <dgm:presLayoutVars>
          <dgm:hierBranch val="init"/>
        </dgm:presLayoutVars>
      </dgm:prSet>
      <dgm:spPr/>
    </dgm:pt>
    <dgm:pt modelId="{8B365D60-C99D-495F-8088-C65421F3D352}" type="pres">
      <dgm:prSet presAssocID="{E1D3EB3E-5781-4003-AF4D-5C1590C7219E}" presName="rootComposite" presStyleCnt="0"/>
      <dgm:spPr/>
    </dgm:pt>
    <dgm:pt modelId="{DFE70812-5BDD-4DD7-85CF-19FFBD313D3E}" type="pres">
      <dgm:prSet presAssocID="{E1D3EB3E-5781-4003-AF4D-5C1590C7219E}" presName="rootText" presStyleLbl="node2" presStyleIdx="0" presStyleCnt="2" custScaleX="58104" custScaleY="52901">
        <dgm:presLayoutVars>
          <dgm:chPref val="3"/>
        </dgm:presLayoutVars>
      </dgm:prSet>
      <dgm:spPr/>
    </dgm:pt>
    <dgm:pt modelId="{6C012D77-DFEA-45B1-B7A1-33939EF8B1B5}" type="pres">
      <dgm:prSet presAssocID="{E1D3EB3E-5781-4003-AF4D-5C1590C7219E}" presName="rootConnector" presStyleLbl="node2" presStyleIdx="0" presStyleCnt="2"/>
      <dgm:spPr/>
    </dgm:pt>
    <dgm:pt modelId="{74BDE530-2FDA-42CE-8007-1A112B0AE5F9}" type="pres">
      <dgm:prSet presAssocID="{E1D3EB3E-5781-4003-AF4D-5C1590C7219E}" presName="hierChild4" presStyleCnt="0"/>
      <dgm:spPr/>
    </dgm:pt>
    <dgm:pt modelId="{1755DA3E-9BEC-4681-884F-9423CCF9F5FF}" type="pres">
      <dgm:prSet presAssocID="{E1D3EB3E-5781-4003-AF4D-5C1590C7219E}" presName="hierChild5" presStyleCnt="0"/>
      <dgm:spPr/>
    </dgm:pt>
    <dgm:pt modelId="{1D8C7F37-BEED-4AE7-BA36-D46793DBB2FB}" type="pres">
      <dgm:prSet presAssocID="{C0F4E8BE-54A5-438C-AF4E-B7E73C5037F5}" presName="Name37" presStyleLbl="parChTrans1D2" presStyleIdx="1" presStyleCnt="2"/>
      <dgm:spPr/>
    </dgm:pt>
    <dgm:pt modelId="{E6F58746-2C5D-42F2-82B6-10230F440741}" type="pres">
      <dgm:prSet presAssocID="{375071D8-AC43-4C70-B8E1-DB933D6109B5}" presName="hierRoot2" presStyleCnt="0">
        <dgm:presLayoutVars>
          <dgm:hierBranch val="init"/>
        </dgm:presLayoutVars>
      </dgm:prSet>
      <dgm:spPr/>
    </dgm:pt>
    <dgm:pt modelId="{843FBB8A-1112-41A0-9BB0-AFE8BC36E7E3}" type="pres">
      <dgm:prSet presAssocID="{375071D8-AC43-4C70-B8E1-DB933D6109B5}" presName="rootComposite" presStyleCnt="0"/>
      <dgm:spPr/>
    </dgm:pt>
    <dgm:pt modelId="{C2ECD857-4A80-4603-8420-8D168F61BF21}" type="pres">
      <dgm:prSet presAssocID="{375071D8-AC43-4C70-B8E1-DB933D6109B5}" presName="rootText" presStyleLbl="node2" presStyleIdx="1" presStyleCnt="2" custScaleX="58619" custScaleY="54017">
        <dgm:presLayoutVars>
          <dgm:chPref val="3"/>
        </dgm:presLayoutVars>
      </dgm:prSet>
      <dgm:spPr/>
    </dgm:pt>
    <dgm:pt modelId="{C52D9842-FDFA-43E8-8B9D-F10493EB49AE}" type="pres">
      <dgm:prSet presAssocID="{375071D8-AC43-4C70-B8E1-DB933D6109B5}" presName="rootConnector" presStyleLbl="node2" presStyleIdx="1" presStyleCnt="2"/>
      <dgm:spPr/>
    </dgm:pt>
    <dgm:pt modelId="{1B4B4DFC-881D-4CDB-89AE-FD92E4A939AE}" type="pres">
      <dgm:prSet presAssocID="{375071D8-AC43-4C70-B8E1-DB933D6109B5}" presName="hierChild4" presStyleCnt="0"/>
      <dgm:spPr/>
    </dgm:pt>
    <dgm:pt modelId="{7D6821DF-5636-4414-97F4-DC86F769AE5A}" type="pres">
      <dgm:prSet presAssocID="{375071D8-AC43-4C70-B8E1-DB933D6109B5}" presName="hierChild5" presStyleCnt="0"/>
      <dgm:spPr/>
    </dgm:pt>
    <dgm:pt modelId="{F3F70FC1-1697-4E87-B6C7-0E0A1D6976A8}" type="pres">
      <dgm:prSet presAssocID="{296C2A86-A45A-4C68-952D-489FFAE67077}" presName="hierChild3" presStyleCnt="0"/>
      <dgm:spPr/>
    </dgm:pt>
  </dgm:ptLst>
  <dgm:cxnLst>
    <dgm:cxn modelId="{23A72803-3691-42A2-85EB-FEEB53AB1B7F}" type="presOf" srcId="{296C2A86-A45A-4C68-952D-489FFAE67077}" destId="{0D8859BE-14DF-4B5B-9186-DB5C123A0879}" srcOrd="1" destOrd="0" presId="urn:microsoft.com/office/officeart/2005/8/layout/orgChart1"/>
    <dgm:cxn modelId="{7FF24A15-2E3A-4B39-84A7-9712EAEEB0D2}" type="presOf" srcId="{C0F4E8BE-54A5-438C-AF4E-B7E73C5037F5}" destId="{1D8C7F37-BEED-4AE7-BA36-D46793DBB2FB}" srcOrd="0" destOrd="0" presId="urn:microsoft.com/office/officeart/2005/8/layout/orgChart1"/>
    <dgm:cxn modelId="{37153217-DA1F-4E39-8920-88CBCFEB598C}" type="presOf" srcId="{E1D3EB3E-5781-4003-AF4D-5C1590C7219E}" destId="{DFE70812-5BDD-4DD7-85CF-19FFBD313D3E}" srcOrd="0" destOrd="0" presId="urn:microsoft.com/office/officeart/2005/8/layout/orgChart1"/>
    <dgm:cxn modelId="{4FEAF917-9766-43EC-A608-C00726ACABAA}" srcId="{296C2A86-A45A-4C68-952D-489FFAE67077}" destId="{E1D3EB3E-5781-4003-AF4D-5C1590C7219E}" srcOrd="0" destOrd="0" parTransId="{81C13AB2-C12E-455D-9A15-71D2AA571DF6}" sibTransId="{3A8F1E70-EC13-4825-9045-88CA4038C723}"/>
    <dgm:cxn modelId="{6C0A3D2F-1A3C-4D7E-8110-74F0B1DCE432}" srcId="{296C2A86-A45A-4C68-952D-489FFAE67077}" destId="{375071D8-AC43-4C70-B8E1-DB933D6109B5}" srcOrd="1" destOrd="0" parTransId="{C0F4E8BE-54A5-438C-AF4E-B7E73C5037F5}" sibTransId="{3273B0C8-ECF1-4633-8DFE-9C1E342A82DE}"/>
    <dgm:cxn modelId="{DBB79447-1DE6-4ECC-B6BB-8EDE3920DC87}" type="presOf" srcId="{296C2A86-A45A-4C68-952D-489FFAE67077}" destId="{A1692C07-5950-4174-BD4B-7B38BA58A56C}" srcOrd="0" destOrd="0" presId="urn:microsoft.com/office/officeart/2005/8/layout/orgChart1"/>
    <dgm:cxn modelId="{8BBF8D68-91F8-461E-AB7A-27CFD2040873}" type="presOf" srcId="{81C13AB2-C12E-455D-9A15-71D2AA571DF6}" destId="{7A0B24D7-B65E-4C77-A70E-4EE4837F97E6}" srcOrd="0" destOrd="0" presId="urn:microsoft.com/office/officeart/2005/8/layout/orgChart1"/>
    <dgm:cxn modelId="{BC63FC4D-8DAB-485A-BE8F-C98E947BEF6B}" srcId="{118AB9B9-F662-4E36-A6AD-D98F28366C3D}" destId="{296C2A86-A45A-4C68-952D-489FFAE67077}" srcOrd="0" destOrd="0" parTransId="{90A41F81-8B78-466D-9381-CB6CA45C6A6A}" sibTransId="{0C669BC0-FA62-41D3-A9BC-2F64DF43A8FF}"/>
    <dgm:cxn modelId="{8C5C2B6E-DBCB-4E7A-8A56-27034B1B11AD}" type="presOf" srcId="{375071D8-AC43-4C70-B8E1-DB933D6109B5}" destId="{C52D9842-FDFA-43E8-8B9D-F10493EB49AE}" srcOrd="1" destOrd="0" presId="urn:microsoft.com/office/officeart/2005/8/layout/orgChart1"/>
    <dgm:cxn modelId="{A788CFAC-5614-4FFF-AE05-937715410FFC}" type="presOf" srcId="{118AB9B9-F662-4E36-A6AD-D98F28366C3D}" destId="{10119197-2120-4CC5-BA28-9F4181EFC23B}" srcOrd="0" destOrd="0" presId="urn:microsoft.com/office/officeart/2005/8/layout/orgChart1"/>
    <dgm:cxn modelId="{77DEE6CB-B676-45CB-8063-EAEF509C19F0}" type="presOf" srcId="{E1D3EB3E-5781-4003-AF4D-5C1590C7219E}" destId="{6C012D77-DFEA-45B1-B7A1-33939EF8B1B5}" srcOrd="1" destOrd="0" presId="urn:microsoft.com/office/officeart/2005/8/layout/orgChart1"/>
    <dgm:cxn modelId="{EACB53F3-D1AA-4341-8652-A1A85F016EBE}" type="presOf" srcId="{375071D8-AC43-4C70-B8E1-DB933D6109B5}" destId="{C2ECD857-4A80-4603-8420-8D168F61BF21}" srcOrd="0" destOrd="0" presId="urn:microsoft.com/office/officeart/2005/8/layout/orgChart1"/>
    <dgm:cxn modelId="{052B0953-F063-48F4-BBFC-4EE5A2F3CB43}" type="presParOf" srcId="{10119197-2120-4CC5-BA28-9F4181EFC23B}" destId="{E66319DE-2ABB-44DE-A142-DF22DF2C5A0A}" srcOrd="0" destOrd="0" presId="urn:microsoft.com/office/officeart/2005/8/layout/orgChart1"/>
    <dgm:cxn modelId="{BB02A4D4-5AA4-4930-9883-3AEB7740AC03}" type="presParOf" srcId="{E66319DE-2ABB-44DE-A142-DF22DF2C5A0A}" destId="{FE5852E4-2D2F-498E-9E3E-04FF3F32D868}" srcOrd="0" destOrd="0" presId="urn:microsoft.com/office/officeart/2005/8/layout/orgChart1"/>
    <dgm:cxn modelId="{4EEBCDE2-B869-4222-82C1-7F4C4CAC4C2E}" type="presParOf" srcId="{FE5852E4-2D2F-498E-9E3E-04FF3F32D868}" destId="{A1692C07-5950-4174-BD4B-7B38BA58A56C}" srcOrd="0" destOrd="0" presId="urn:microsoft.com/office/officeart/2005/8/layout/orgChart1"/>
    <dgm:cxn modelId="{086E83BB-8BD4-4A6F-A754-C91722A41B5B}" type="presParOf" srcId="{FE5852E4-2D2F-498E-9E3E-04FF3F32D868}" destId="{0D8859BE-14DF-4B5B-9186-DB5C123A0879}" srcOrd="1" destOrd="0" presId="urn:microsoft.com/office/officeart/2005/8/layout/orgChart1"/>
    <dgm:cxn modelId="{6CB20573-8617-491A-92DA-7CA71A0FB7AE}" type="presParOf" srcId="{E66319DE-2ABB-44DE-A142-DF22DF2C5A0A}" destId="{F0A0ED44-5586-43FD-A99A-7A267C956AD6}" srcOrd="1" destOrd="0" presId="urn:microsoft.com/office/officeart/2005/8/layout/orgChart1"/>
    <dgm:cxn modelId="{A5ADB84B-9002-4BB1-BC21-A191860E581A}" type="presParOf" srcId="{F0A0ED44-5586-43FD-A99A-7A267C956AD6}" destId="{7A0B24D7-B65E-4C77-A70E-4EE4837F97E6}" srcOrd="0" destOrd="0" presId="urn:microsoft.com/office/officeart/2005/8/layout/orgChart1"/>
    <dgm:cxn modelId="{59F7D105-DEAE-4095-8A2A-FE1C06C05FFD}" type="presParOf" srcId="{F0A0ED44-5586-43FD-A99A-7A267C956AD6}" destId="{8535EB54-7190-4948-8F02-C38B6B6EE2AC}" srcOrd="1" destOrd="0" presId="urn:microsoft.com/office/officeart/2005/8/layout/orgChart1"/>
    <dgm:cxn modelId="{D2083D57-B41C-4200-AB52-EBE3627CCCBD}" type="presParOf" srcId="{8535EB54-7190-4948-8F02-C38B6B6EE2AC}" destId="{8B365D60-C99D-495F-8088-C65421F3D352}" srcOrd="0" destOrd="0" presId="urn:microsoft.com/office/officeart/2005/8/layout/orgChart1"/>
    <dgm:cxn modelId="{C737E27A-3479-4402-8A68-315FC6C984A0}" type="presParOf" srcId="{8B365D60-C99D-495F-8088-C65421F3D352}" destId="{DFE70812-5BDD-4DD7-85CF-19FFBD313D3E}" srcOrd="0" destOrd="0" presId="urn:microsoft.com/office/officeart/2005/8/layout/orgChart1"/>
    <dgm:cxn modelId="{0CB1D767-F009-41B3-A546-67BC79B80444}" type="presParOf" srcId="{8B365D60-C99D-495F-8088-C65421F3D352}" destId="{6C012D77-DFEA-45B1-B7A1-33939EF8B1B5}" srcOrd="1" destOrd="0" presId="urn:microsoft.com/office/officeart/2005/8/layout/orgChart1"/>
    <dgm:cxn modelId="{A9680F15-A496-4DC3-8D24-45B768344B4D}" type="presParOf" srcId="{8535EB54-7190-4948-8F02-C38B6B6EE2AC}" destId="{74BDE530-2FDA-42CE-8007-1A112B0AE5F9}" srcOrd="1" destOrd="0" presId="urn:microsoft.com/office/officeart/2005/8/layout/orgChart1"/>
    <dgm:cxn modelId="{C711A4F9-7D12-490F-99A9-C929FB512316}" type="presParOf" srcId="{8535EB54-7190-4948-8F02-C38B6B6EE2AC}" destId="{1755DA3E-9BEC-4681-884F-9423CCF9F5FF}" srcOrd="2" destOrd="0" presId="urn:microsoft.com/office/officeart/2005/8/layout/orgChart1"/>
    <dgm:cxn modelId="{E05865E9-32DF-4388-B47D-8DAE250B562A}" type="presParOf" srcId="{F0A0ED44-5586-43FD-A99A-7A267C956AD6}" destId="{1D8C7F37-BEED-4AE7-BA36-D46793DBB2FB}" srcOrd="2" destOrd="0" presId="urn:microsoft.com/office/officeart/2005/8/layout/orgChart1"/>
    <dgm:cxn modelId="{9A0BC008-57BF-4508-99FC-A4918C75E658}" type="presParOf" srcId="{F0A0ED44-5586-43FD-A99A-7A267C956AD6}" destId="{E6F58746-2C5D-42F2-82B6-10230F440741}" srcOrd="3" destOrd="0" presId="urn:microsoft.com/office/officeart/2005/8/layout/orgChart1"/>
    <dgm:cxn modelId="{EA2A06C3-6EFF-4580-B258-CFD4046B37EC}" type="presParOf" srcId="{E6F58746-2C5D-42F2-82B6-10230F440741}" destId="{843FBB8A-1112-41A0-9BB0-AFE8BC36E7E3}" srcOrd="0" destOrd="0" presId="urn:microsoft.com/office/officeart/2005/8/layout/orgChart1"/>
    <dgm:cxn modelId="{F45C5C9F-A6B2-4E67-B65D-3A31E8578E2E}" type="presParOf" srcId="{843FBB8A-1112-41A0-9BB0-AFE8BC36E7E3}" destId="{C2ECD857-4A80-4603-8420-8D168F61BF21}" srcOrd="0" destOrd="0" presId="urn:microsoft.com/office/officeart/2005/8/layout/orgChart1"/>
    <dgm:cxn modelId="{1C4EA437-70B4-4A0C-B57A-D51F64F0A3EB}" type="presParOf" srcId="{843FBB8A-1112-41A0-9BB0-AFE8BC36E7E3}" destId="{C52D9842-FDFA-43E8-8B9D-F10493EB49AE}" srcOrd="1" destOrd="0" presId="urn:microsoft.com/office/officeart/2005/8/layout/orgChart1"/>
    <dgm:cxn modelId="{5735C942-4539-498D-A405-C88C517D72AE}" type="presParOf" srcId="{E6F58746-2C5D-42F2-82B6-10230F440741}" destId="{1B4B4DFC-881D-4CDB-89AE-FD92E4A939AE}" srcOrd="1" destOrd="0" presId="urn:microsoft.com/office/officeart/2005/8/layout/orgChart1"/>
    <dgm:cxn modelId="{9AF262D9-FAD0-4ADA-AD32-9494BC5702C5}" type="presParOf" srcId="{E6F58746-2C5D-42F2-82B6-10230F440741}" destId="{7D6821DF-5636-4414-97F4-DC86F769AE5A}" srcOrd="2" destOrd="0" presId="urn:microsoft.com/office/officeart/2005/8/layout/orgChart1"/>
    <dgm:cxn modelId="{40C40630-FE9A-49F2-BFEB-463A5E14B58F}" type="presParOf" srcId="{E66319DE-2ABB-44DE-A142-DF22DF2C5A0A}" destId="{F3F70FC1-1697-4E87-B6C7-0E0A1D6976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9A5C8A-512F-4F66-8DBB-84D6472F2A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678F9B-4128-46C7-9DDD-D5FC3883CD6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gm:t>
    </dgm:pt>
    <dgm:pt modelId="{AFB40BBC-74D4-4CBB-B543-3A99F44114AD}" type="par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BD863C85-154D-4E21-A340-A4BB616DDA34}" type="sibTrans" cxnId="{6E83450B-F548-4B8C-8298-A4A30E3B870F}">
      <dgm:prSet/>
      <dgm:spPr/>
      <dgm:t>
        <a:bodyPr/>
        <a:lstStyle/>
        <a:p>
          <a:endParaRPr lang="zh-TW" altLang="en-US"/>
        </a:p>
      </dgm:t>
    </dgm:pt>
    <dgm:pt modelId="{0F25D6F4-8A7C-4D74-AF55-F9D9E4F8B35C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gm:t>
    </dgm:pt>
    <dgm:pt modelId="{17B81D9A-FEBB-4245-8248-02A1D09F3945}" type="par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0420E90B-3D7A-46E5-AB75-41A22D2C9925}" type="sibTrans" cxnId="{A0DEB997-49EA-448D-ACD7-2D7C2BE8B07B}">
      <dgm:prSet/>
      <dgm:spPr/>
      <dgm:t>
        <a:bodyPr/>
        <a:lstStyle/>
        <a:p>
          <a:endParaRPr lang="zh-TW" altLang="en-US"/>
        </a:p>
      </dgm:t>
    </dgm:pt>
    <dgm:pt modelId="{AD938916-4AE9-44EB-BDE8-3D9A43517031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gm:t>
    </dgm:pt>
    <dgm:pt modelId="{B4B4F768-2481-4944-8894-AD93781744F9}" type="par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BA6C4D1A-C880-4963-807C-0F2C6C1B1E8B}" type="sibTrans" cxnId="{14054B5E-7C48-4E63-B7A3-653217C200FC}">
      <dgm:prSet/>
      <dgm:spPr/>
      <dgm:t>
        <a:bodyPr/>
        <a:lstStyle/>
        <a:p>
          <a:endParaRPr lang="zh-TW" altLang="en-US"/>
        </a:p>
      </dgm:t>
    </dgm:pt>
    <dgm:pt modelId="{77DC4DE0-02B4-4384-A757-E158424FE3CA}" type="pres">
      <dgm:prSet presAssocID="{409A5C8A-512F-4F66-8DBB-84D6472F2AB2}" presName="Name0" presStyleCnt="0">
        <dgm:presLayoutVars>
          <dgm:dir/>
          <dgm:animLvl val="lvl"/>
          <dgm:resizeHandles val="exact"/>
        </dgm:presLayoutVars>
      </dgm:prSet>
      <dgm:spPr/>
    </dgm:pt>
    <dgm:pt modelId="{9D056528-FB25-4532-B881-9A09AEB59110}" type="pres">
      <dgm:prSet presAssocID="{0B678F9B-4128-46C7-9DDD-D5FC3883CD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C1C9E1-5BAB-4A3B-BBC2-7536303F386E}" type="pres">
      <dgm:prSet presAssocID="{BD863C85-154D-4E21-A340-A4BB616DDA34}" presName="parTxOnlySpace" presStyleCnt="0"/>
      <dgm:spPr/>
    </dgm:pt>
    <dgm:pt modelId="{6F563277-439E-4E12-A45C-90737B371051}" type="pres">
      <dgm:prSet presAssocID="{0F25D6F4-8A7C-4D74-AF55-F9D9E4F8B3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ACB72C-8C5B-4C36-87B4-89C68348FF13}" type="pres">
      <dgm:prSet presAssocID="{0420E90B-3D7A-46E5-AB75-41A22D2C9925}" presName="parTxOnlySpace" presStyleCnt="0"/>
      <dgm:spPr/>
    </dgm:pt>
    <dgm:pt modelId="{29C64F60-C34B-4C5D-B537-D02F476EAF5F}" type="pres">
      <dgm:prSet presAssocID="{AD938916-4AE9-44EB-BDE8-3D9A435170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0B7D02-E650-4C39-A0F2-312A974FA280}" type="presOf" srcId="{0B678F9B-4128-46C7-9DDD-D5FC3883CD61}" destId="{9D056528-FB25-4532-B881-9A09AEB59110}" srcOrd="0" destOrd="0" presId="urn:microsoft.com/office/officeart/2005/8/layout/chevron1"/>
    <dgm:cxn modelId="{6E83450B-F548-4B8C-8298-A4A30E3B870F}" srcId="{409A5C8A-512F-4F66-8DBB-84D6472F2AB2}" destId="{0B678F9B-4128-46C7-9DDD-D5FC3883CD61}" srcOrd="0" destOrd="0" parTransId="{AFB40BBC-74D4-4CBB-B543-3A99F44114AD}" sibTransId="{BD863C85-154D-4E21-A340-A4BB616DDA34}"/>
    <dgm:cxn modelId="{10EA461A-2DD4-4A38-84FE-64E2CF7EA026}" type="presOf" srcId="{AD938916-4AE9-44EB-BDE8-3D9A43517031}" destId="{29C64F60-C34B-4C5D-B537-D02F476EAF5F}" srcOrd="0" destOrd="0" presId="urn:microsoft.com/office/officeart/2005/8/layout/chevron1"/>
    <dgm:cxn modelId="{14054B5E-7C48-4E63-B7A3-653217C200FC}" srcId="{409A5C8A-512F-4F66-8DBB-84D6472F2AB2}" destId="{AD938916-4AE9-44EB-BDE8-3D9A43517031}" srcOrd="2" destOrd="0" parTransId="{B4B4F768-2481-4944-8894-AD93781744F9}" sibTransId="{BA6C4D1A-C880-4963-807C-0F2C6C1B1E8B}"/>
    <dgm:cxn modelId="{A0DEB997-49EA-448D-ACD7-2D7C2BE8B07B}" srcId="{409A5C8A-512F-4F66-8DBB-84D6472F2AB2}" destId="{0F25D6F4-8A7C-4D74-AF55-F9D9E4F8B35C}" srcOrd="1" destOrd="0" parTransId="{17B81D9A-FEBB-4245-8248-02A1D09F3945}" sibTransId="{0420E90B-3D7A-46E5-AB75-41A22D2C9925}"/>
    <dgm:cxn modelId="{B9EAB4D3-8074-4E34-9EA4-4BA0FC15D5FE}" type="presOf" srcId="{0F25D6F4-8A7C-4D74-AF55-F9D9E4F8B35C}" destId="{6F563277-439E-4E12-A45C-90737B371051}" srcOrd="0" destOrd="0" presId="urn:microsoft.com/office/officeart/2005/8/layout/chevron1"/>
    <dgm:cxn modelId="{2A7F21DD-3702-4160-8445-5B09A7F2BAA1}" type="presOf" srcId="{409A5C8A-512F-4F66-8DBB-84D6472F2AB2}" destId="{77DC4DE0-02B4-4384-A757-E158424FE3CA}" srcOrd="0" destOrd="0" presId="urn:microsoft.com/office/officeart/2005/8/layout/chevron1"/>
    <dgm:cxn modelId="{2B0F9326-13E8-4487-BF29-24BE0D826124}" type="presParOf" srcId="{77DC4DE0-02B4-4384-A757-E158424FE3CA}" destId="{9D056528-FB25-4532-B881-9A09AEB59110}" srcOrd="0" destOrd="0" presId="urn:microsoft.com/office/officeart/2005/8/layout/chevron1"/>
    <dgm:cxn modelId="{F190D66D-1245-42C6-89D4-E0D02AE77AE5}" type="presParOf" srcId="{77DC4DE0-02B4-4384-A757-E158424FE3CA}" destId="{4BC1C9E1-5BAB-4A3B-BBC2-7536303F386E}" srcOrd="1" destOrd="0" presId="urn:microsoft.com/office/officeart/2005/8/layout/chevron1"/>
    <dgm:cxn modelId="{74FFD7D7-9189-4B1F-8720-3C73757F7B7C}" type="presParOf" srcId="{77DC4DE0-02B4-4384-A757-E158424FE3CA}" destId="{6F563277-439E-4E12-A45C-90737B371051}" srcOrd="2" destOrd="0" presId="urn:microsoft.com/office/officeart/2005/8/layout/chevron1"/>
    <dgm:cxn modelId="{CED58E99-2A17-4711-9BAA-566FD5161996}" type="presParOf" srcId="{77DC4DE0-02B4-4384-A757-E158424FE3CA}" destId="{69ACB72C-8C5B-4C36-87B4-89C68348FF13}" srcOrd="3" destOrd="0" presId="urn:microsoft.com/office/officeart/2005/8/layout/chevron1"/>
    <dgm:cxn modelId="{43712985-CAEE-4D1A-93C7-2E2B73C79D89}" type="presParOf" srcId="{77DC4DE0-02B4-4384-A757-E158424FE3CA}" destId="{29C64F60-C34B-4C5D-B537-D02F476EAF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rgbClr val="D0CE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7F37-BEED-4AE7-BA36-D46793DBB2FB}">
      <dsp:nvSpPr>
        <dsp:cNvPr id="0" name=""/>
        <dsp:cNvSpPr/>
      </dsp:nvSpPr>
      <dsp:spPr>
        <a:xfrm>
          <a:off x="2352930" y="1641171"/>
          <a:ext cx="1741045" cy="30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90"/>
              </a:lnTo>
              <a:lnTo>
                <a:pt x="1741045" y="150490"/>
              </a:lnTo>
              <a:lnTo>
                <a:pt x="1741045" y="30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4D7-B65E-4C77-A70E-4EE4837F97E6}">
      <dsp:nvSpPr>
        <dsp:cNvPr id="0" name=""/>
        <dsp:cNvSpPr/>
      </dsp:nvSpPr>
      <dsp:spPr>
        <a:xfrm>
          <a:off x="2352930" y="1641171"/>
          <a:ext cx="220676" cy="30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90"/>
              </a:lnTo>
              <a:lnTo>
                <a:pt x="220676" y="150490"/>
              </a:lnTo>
              <a:lnTo>
                <a:pt x="220676" y="30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90A6-376D-419C-AC7F-750637DCBF37}">
      <dsp:nvSpPr>
        <dsp:cNvPr id="0" name=""/>
        <dsp:cNvSpPr/>
      </dsp:nvSpPr>
      <dsp:spPr>
        <a:xfrm>
          <a:off x="832560" y="1641171"/>
          <a:ext cx="1520369" cy="300980"/>
        </a:xfrm>
        <a:custGeom>
          <a:avLst/>
          <a:gdLst/>
          <a:ahLst/>
          <a:cxnLst/>
          <a:rect l="0" t="0" r="0" b="0"/>
          <a:pathLst>
            <a:path>
              <a:moveTo>
                <a:pt x="1520369" y="0"/>
              </a:moveTo>
              <a:lnTo>
                <a:pt x="1520369" y="150490"/>
              </a:lnTo>
              <a:lnTo>
                <a:pt x="0" y="150490"/>
              </a:lnTo>
              <a:lnTo>
                <a:pt x="0" y="30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92C07-5950-4174-BD4B-7B38BA58A56C}">
      <dsp:nvSpPr>
        <dsp:cNvPr id="0" name=""/>
        <dsp:cNvSpPr/>
      </dsp:nvSpPr>
      <dsp:spPr>
        <a:xfrm>
          <a:off x="1438786" y="1061948"/>
          <a:ext cx="1828286" cy="579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往測資料</a:t>
          </a:r>
          <a:endParaRPr lang="en-US" alt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38786" y="1061948"/>
        <a:ext cx="1828286" cy="579223"/>
      </dsp:txXfrm>
    </dsp:sp>
    <dsp:sp modelId="{A3CF990B-A4F9-4F4D-AF3C-533B054F2E7E}">
      <dsp:nvSpPr>
        <dsp:cNvPr id="0" name=""/>
        <dsp:cNvSpPr/>
      </dsp:nvSpPr>
      <dsp:spPr>
        <a:xfrm>
          <a:off x="2190" y="1942152"/>
          <a:ext cx="1660740" cy="536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原點高程</a:t>
          </a:r>
        </a:p>
      </dsp:txBody>
      <dsp:txXfrm>
        <a:off x="2190" y="1942152"/>
        <a:ext cx="1660740" cy="536355"/>
      </dsp:txXfrm>
    </dsp:sp>
    <dsp:sp modelId="{DFE70812-5BDD-4DD7-85CF-19FFBD313D3E}">
      <dsp:nvSpPr>
        <dsp:cNvPr id="0" name=""/>
        <dsp:cNvSpPr/>
      </dsp:nvSpPr>
      <dsp:spPr>
        <a:xfrm>
          <a:off x="1963912" y="1942152"/>
          <a:ext cx="1219388" cy="576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後視</a:t>
          </a:r>
        </a:p>
      </dsp:txBody>
      <dsp:txXfrm>
        <a:off x="1963912" y="1942152"/>
        <a:ext cx="1219388" cy="576937"/>
      </dsp:txXfrm>
    </dsp:sp>
    <dsp:sp modelId="{C2ECD857-4A80-4603-8420-8D168F61BF21}">
      <dsp:nvSpPr>
        <dsp:cNvPr id="0" name=""/>
        <dsp:cNvSpPr/>
      </dsp:nvSpPr>
      <dsp:spPr>
        <a:xfrm>
          <a:off x="3484281" y="1942152"/>
          <a:ext cx="1219388" cy="5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前視</a:t>
          </a:r>
        </a:p>
      </dsp:txBody>
      <dsp:txXfrm>
        <a:off x="3484281" y="1942152"/>
        <a:ext cx="1219388" cy="56448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7F37-BEED-4AE7-BA36-D46793DBB2FB}">
      <dsp:nvSpPr>
        <dsp:cNvPr id="0" name=""/>
        <dsp:cNvSpPr/>
      </dsp:nvSpPr>
      <dsp:spPr>
        <a:xfrm>
          <a:off x="1864222" y="563050"/>
          <a:ext cx="961274" cy="51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92"/>
              </a:lnTo>
              <a:lnTo>
                <a:pt x="961274" y="255192"/>
              </a:lnTo>
              <a:lnTo>
                <a:pt x="961274" y="5103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4D7-B65E-4C77-A70E-4EE4837F97E6}">
      <dsp:nvSpPr>
        <dsp:cNvPr id="0" name=""/>
        <dsp:cNvSpPr/>
      </dsp:nvSpPr>
      <dsp:spPr>
        <a:xfrm>
          <a:off x="896689" y="563050"/>
          <a:ext cx="967532" cy="510385"/>
        </a:xfrm>
        <a:custGeom>
          <a:avLst/>
          <a:gdLst/>
          <a:ahLst/>
          <a:cxnLst/>
          <a:rect l="0" t="0" r="0" b="0"/>
          <a:pathLst>
            <a:path>
              <a:moveTo>
                <a:pt x="967532" y="0"/>
              </a:moveTo>
              <a:lnTo>
                <a:pt x="967532" y="255192"/>
              </a:lnTo>
              <a:lnTo>
                <a:pt x="0" y="255192"/>
              </a:lnTo>
              <a:lnTo>
                <a:pt x="0" y="5103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92C07-5950-4174-BD4B-7B38BA58A56C}">
      <dsp:nvSpPr>
        <dsp:cNvPr id="0" name=""/>
        <dsp:cNvSpPr/>
      </dsp:nvSpPr>
      <dsp:spPr>
        <a:xfrm>
          <a:off x="935150" y="472"/>
          <a:ext cx="1858143" cy="562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返測資料</a:t>
          </a:r>
          <a:endParaRPr lang="en-US" alt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5150" y="472"/>
        <a:ext cx="1858143" cy="562578"/>
      </dsp:txXfrm>
    </dsp:sp>
    <dsp:sp modelId="{DFE70812-5BDD-4DD7-85CF-19FFBD313D3E}">
      <dsp:nvSpPr>
        <dsp:cNvPr id="0" name=""/>
        <dsp:cNvSpPr/>
      </dsp:nvSpPr>
      <dsp:spPr>
        <a:xfrm>
          <a:off x="190607" y="1073436"/>
          <a:ext cx="1412163" cy="642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後視</a:t>
          </a:r>
        </a:p>
      </dsp:txBody>
      <dsp:txXfrm>
        <a:off x="190607" y="1073436"/>
        <a:ext cx="1412163" cy="642854"/>
      </dsp:txXfrm>
    </dsp:sp>
    <dsp:sp modelId="{C2ECD857-4A80-4603-8420-8D168F61BF21}">
      <dsp:nvSpPr>
        <dsp:cNvPr id="0" name=""/>
        <dsp:cNvSpPr/>
      </dsp:nvSpPr>
      <dsp:spPr>
        <a:xfrm>
          <a:off x="2113156" y="1073436"/>
          <a:ext cx="1424680" cy="656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前視</a:t>
          </a:r>
        </a:p>
      </dsp:txBody>
      <dsp:txXfrm>
        <a:off x="2113156" y="1073436"/>
        <a:ext cx="1424680" cy="656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6528-FB25-4532-B881-9A09AEB59110}">
      <dsp:nvSpPr>
        <dsp:cNvPr id="0" name=""/>
        <dsp:cNvSpPr/>
      </dsp:nvSpPr>
      <dsp:spPr>
        <a:xfrm>
          <a:off x="1270" y="0"/>
          <a:ext cx="1548100" cy="335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往測</a:t>
          </a:r>
        </a:p>
      </dsp:txBody>
      <dsp:txXfrm>
        <a:off x="168810" y="0"/>
        <a:ext cx="1213020" cy="335080"/>
      </dsp:txXfrm>
    </dsp:sp>
    <dsp:sp modelId="{6F563277-439E-4E12-A45C-90737B371051}">
      <dsp:nvSpPr>
        <dsp:cNvPr id="0" name=""/>
        <dsp:cNvSpPr/>
      </dsp:nvSpPr>
      <dsp:spPr>
        <a:xfrm>
          <a:off x="139456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返測</a:t>
          </a:r>
        </a:p>
      </dsp:txBody>
      <dsp:txXfrm>
        <a:off x="1562101" y="0"/>
        <a:ext cx="1213020" cy="335080"/>
      </dsp:txXfrm>
    </dsp:sp>
    <dsp:sp modelId="{29C64F60-C34B-4C5D-B537-D02F476EAF5F}">
      <dsp:nvSpPr>
        <dsp:cNvPr id="0" name=""/>
        <dsp:cNvSpPr/>
      </dsp:nvSpPr>
      <dsp:spPr>
        <a:xfrm>
          <a:off x="2787851" y="0"/>
          <a:ext cx="1548100" cy="335080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平均</a:t>
          </a:r>
        </a:p>
      </dsp:txBody>
      <dsp:txXfrm>
        <a:off x="2955391" y="0"/>
        <a:ext cx="1213020" cy="33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1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6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2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33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C825-0CAE-470D-AF64-1974D3C2CEA0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2E8A-D76E-40A1-A165-91DB624E0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B0%B4%E5%87%86%E5%B0%BA" TargetMode="External"/><Relationship Id="rId2" Type="http://schemas.openxmlformats.org/officeDocument/2006/relationships/hyperlink" Target="https://zh.wikipedia.org/wiki/%E6%B0%B4%E6%BA%96%E5%84%8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zh.wikipedia.org/wiki/%E9%AB%98%E7%A8%8B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7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5.xml"/><Relationship Id="rId13" Type="http://schemas.microsoft.com/office/2007/relationships/diagramDrawing" Target="../diagrams/drawing3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5.xml"/><Relationship Id="rId12" Type="http://schemas.openxmlformats.org/officeDocument/2006/relationships/diagramColors" Target="../diagrams/colors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5.xml"/><Relationship Id="rId11" Type="http://schemas.openxmlformats.org/officeDocument/2006/relationships/diagramQuickStyle" Target="../diagrams/quickStyle36.xml"/><Relationship Id="rId5" Type="http://schemas.openxmlformats.org/officeDocument/2006/relationships/diagramLayout" Target="../diagrams/layout35.xml"/><Relationship Id="rId10" Type="http://schemas.openxmlformats.org/officeDocument/2006/relationships/diagramLayout" Target="../diagrams/layout36.xml"/><Relationship Id="rId4" Type="http://schemas.openxmlformats.org/officeDocument/2006/relationships/diagramData" Target="../diagrams/data35.xml"/><Relationship Id="rId9" Type="http://schemas.openxmlformats.org/officeDocument/2006/relationships/diagramData" Target="../diagrams/data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84" y="476778"/>
            <a:ext cx="5860116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0B0F3-4537-4EC2-8DF9-230B8EE2C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549" y="1269255"/>
            <a:ext cx="4839537" cy="3038947"/>
          </a:xfrm>
        </p:spPr>
        <p:txBody>
          <a:bodyPr>
            <a:normAutofit/>
          </a:bodyPr>
          <a:lstStyle/>
          <a:p>
            <a:pPr algn="r"/>
            <a:r>
              <a:rPr lang="zh-TW" altLang="en-US" sz="4900" dirty="0">
                <a:solidFill>
                  <a:srgbClr val="FFFFFF"/>
                </a:solidFill>
              </a:rPr>
              <a:t>計算機概論 </a:t>
            </a:r>
            <a:br>
              <a:rPr lang="en-US" altLang="zh-TW" sz="4900" dirty="0">
                <a:solidFill>
                  <a:srgbClr val="FFFFFF"/>
                </a:solidFill>
              </a:rPr>
            </a:br>
            <a:r>
              <a:rPr lang="zh-TW" altLang="en-US" sz="4900" dirty="0">
                <a:solidFill>
                  <a:srgbClr val="FFFFFF"/>
                </a:solidFill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68B57B-7729-4659-86DF-5509E258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549" y="4578114"/>
            <a:ext cx="4839537" cy="1247274"/>
          </a:xfrm>
        </p:spPr>
        <p:txBody>
          <a:bodyPr>
            <a:normAutofit/>
          </a:bodyPr>
          <a:lstStyle/>
          <a:p>
            <a:pPr algn="r"/>
            <a:r>
              <a:rPr lang="zh-TW" altLang="en-US" sz="2000">
                <a:solidFill>
                  <a:srgbClr val="FFFFFF"/>
                </a:solidFill>
              </a:rPr>
              <a:t>第十一組</a:t>
            </a:r>
            <a:r>
              <a:rPr lang="zh-TW" altLang="en-US" sz="2000" dirty="0">
                <a:solidFill>
                  <a:srgbClr val="FFFFFF"/>
                </a:solidFill>
              </a:rPr>
              <a:t>：</a:t>
            </a:r>
            <a:r>
              <a:rPr lang="en-US" altLang="zh-TW" sz="2000" dirty="0">
                <a:solidFill>
                  <a:srgbClr val="FFFFFF"/>
                </a:solidFill>
              </a:rPr>
              <a:t>0711239 </a:t>
            </a:r>
            <a:r>
              <a:rPr lang="zh-TW" altLang="en-US" sz="2000" dirty="0">
                <a:solidFill>
                  <a:srgbClr val="FFFFFF"/>
                </a:solidFill>
              </a:rPr>
              <a:t>李勝維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algn="r"/>
            <a:r>
              <a:rPr lang="en-US" altLang="zh-TW" sz="2000" dirty="0">
                <a:solidFill>
                  <a:srgbClr val="FFFFFF"/>
                </a:solidFill>
              </a:rPr>
              <a:t>	</a:t>
            </a:r>
            <a:r>
              <a:rPr lang="zh-TW" altLang="en-US" sz="2000" dirty="0">
                <a:solidFill>
                  <a:srgbClr val="FFFFFF"/>
                </a:solidFill>
              </a:rPr>
              <a:t>    </a:t>
            </a:r>
            <a:r>
              <a:rPr lang="en-US" altLang="zh-TW" sz="2000" dirty="0">
                <a:solidFill>
                  <a:srgbClr val="FFFFFF"/>
                </a:solidFill>
              </a:rPr>
              <a:t>0711243</a:t>
            </a:r>
            <a:r>
              <a:rPr lang="zh-TW" altLang="en-US" sz="2000" dirty="0">
                <a:solidFill>
                  <a:srgbClr val="FFFFFF"/>
                </a:solidFill>
              </a:rPr>
              <a:t> 施大為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algn="r"/>
            <a:r>
              <a:rPr lang="zh-TW" altLang="en-US" sz="2000" dirty="0">
                <a:solidFill>
                  <a:srgbClr val="FFFFFF"/>
                </a:solidFill>
              </a:rPr>
              <a:t>           </a:t>
            </a:r>
            <a:r>
              <a:rPr lang="en-US" altLang="zh-TW" sz="2000" dirty="0">
                <a:solidFill>
                  <a:srgbClr val="FFFFFF"/>
                </a:solidFill>
              </a:rPr>
              <a:t>0711207 </a:t>
            </a:r>
            <a:r>
              <a:rPr lang="zh-TW" altLang="en-US" sz="2000" dirty="0">
                <a:solidFill>
                  <a:srgbClr val="FFFFFF"/>
                </a:solidFill>
              </a:rPr>
              <a:t>高宏奕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5090" y="4424906"/>
            <a:ext cx="29718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9304" y="476778"/>
            <a:ext cx="3139811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計算往測各間隔點位的高程差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EA02~1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資料庫圖表 12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6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檔案比較</a:t>
            </a: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4383B3-8D87-47B7-A69A-E6FBDCF6BF6A}"/>
              </a:ext>
            </a:extLst>
          </p:cNvPr>
          <p:cNvSpPr txBox="1"/>
          <p:nvPr/>
        </p:nvSpPr>
        <p:spPr>
          <a:xfrm>
            <a:off x="4953000" y="606560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平均高程結果相同，通過測試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9EA6DA-16BC-420B-B963-A96813EE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56" y="2045850"/>
            <a:ext cx="1532684" cy="35251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AF57C7-B842-464C-BFFE-9A5890BA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0" y="2045849"/>
            <a:ext cx="1844130" cy="35251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76CFDF-293C-448A-8908-27CAA640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20" y="2045849"/>
            <a:ext cx="2531233" cy="35251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E123AD-D3EF-46B9-9DC8-89097BD88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373" y="2131966"/>
            <a:ext cx="2489879" cy="34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86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F5D5F7-E108-40A2-B7EE-CA23D807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631825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C3B0B-B36E-4BC1-AF28-21382A88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057400"/>
            <a:ext cx="8543925" cy="387176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0711239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李勝維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(36%)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：撰寫程式、製作簡報 、上台報告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0711243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施大為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(42%)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：製作大部分簡報、報告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提供報告題目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、上台報告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0711207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高宏奕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(22%)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：製作簡報、上台報告</a:t>
            </a:r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860872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3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計算往測各間隔點位的高程差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EA02~1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點後視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點前視</a:t>
            </a:r>
          </a:p>
        </p:txBody>
      </p:sp>
      <p:sp>
        <p:nvSpPr>
          <p:cNvPr id="9" name="矩形 8"/>
          <p:cNvSpPr/>
          <p:nvPr/>
        </p:nvSpPr>
        <p:spPr>
          <a:xfrm>
            <a:off x="1630860" y="278670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30997" y="314403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0" name="肘形接點 19"/>
          <p:cNvCxnSpPr/>
          <p:nvPr/>
        </p:nvCxnSpPr>
        <p:spPr>
          <a:xfrm rot="5400000">
            <a:off x="2362371" y="1727325"/>
            <a:ext cx="1080484" cy="10685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資料庫圖表 12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肘形接點 13"/>
          <p:cNvCxnSpPr/>
          <p:nvPr/>
        </p:nvCxnSpPr>
        <p:spPr>
          <a:xfrm rot="10800000" flipV="1">
            <a:off x="3360418" y="2753655"/>
            <a:ext cx="2369560" cy="390377"/>
          </a:xfrm>
          <a:prstGeom prst="bentConnector3">
            <a:avLst>
              <a:gd name="adj1" fmla="val 995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5729978" y="1712481"/>
            <a:ext cx="15913" cy="104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計算往測各間隔點位的高程差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EA02~1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點後視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點前視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30860" y="278670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30997" y="314403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" name="肘形接點 8"/>
          <p:cNvCxnSpPr/>
          <p:nvPr/>
        </p:nvCxnSpPr>
        <p:spPr>
          <a:xfrm rot="5400000">
            <a:off x="2362371" y="1727325"/>
            <a:ext cx="1080484" cy="10685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rot="10800000" flipV="1">
            <a:off x="3360418" y="2753655"/>
            <a:ext cx="2369560" cy="390377"/>
          </a:xfrm>
          <a:prstGeom prst="bentConnector3">
            <a:avLst>
              <a:gd name="adj1" fmla="val 995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flipV="1">
            <a:off x="3877319" y="3321230"/>
            <a:ext cx="20280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資料庫圖表 25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直線接點 37"/>
          <p:cNvCxnSpPr/>
          <p:nvPr/>
        </p:nvCxnSpPr>
        <p:spPr>
          <a:xfrm flipV="1">
            <a:off x="5729978" y="1712481"/>
            <a:ext cx="15913" cy="104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880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計算往測各間隔點位的高程差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點後視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點前視，以後所有點以此類推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30860" y="313743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30997" y="349476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資料庫圖表 13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60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880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計算往測各間隔點位的高程差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點後視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點前視，以後所有點以此類推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630860" y="313743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30997" y="349476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6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49153" y="274932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EA02~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49153" y="274932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25914" y="314403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17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EA02~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49153" y="2749321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25914" y="3144033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02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+ 2~3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點高程差，以後點以此類推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49153" y="3137627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40471" y="3501558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23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PART1</a:t>
            </a:r>
            <a:b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9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要解決的問題</a:t>
            </a:r>
            <a:br>
              <a:rPr lang="en-US" altLang="zh-TW" sz="49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9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9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閉合水準</a:t>
            </a:r>
            <a:endParaRPr lang="en-US" altLang="zh-TW" sz="4900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+ 2~3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點高程差，以後點以此類推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資料庫圖表 7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6049153" y="3137627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40471" y="3501558"/>
            <a:ext cx="1137392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66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計算後視讀數、前視讀數總和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30749" y="2776443"/>
            <a:ext cx="1108894" cy="33170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39643" y="2776443"/>
            <a:ext cx="1104460" cy="33170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7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計算後視讀數、前視讀數總和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資料庫圖表 7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1630749" y="2776443"/>
            <a:ext cx="1108894" cy="33170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39643" y="2776443"/>
            <a:ext cx="1104460" cy="33170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19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135D85-B7FA-42F6-9F7C-E64AC332A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誤差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.−</m:t>
                    </m:r>
                    <m:r>
                      <m:rPr>
                        <m:sty m:val="p"/>
                      </m:rPr>
                      <a:rPr lang="el-GR" altLang="zh-TW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改正數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誤差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配賦值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改正數</m:t>
                            </m:r>
                          </m:num>
                          <m:den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總站數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該站點數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135D85-B7FA-42F6-9F7C-E64AC332A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17480FD2-E66B-44AA-B536-46E61AC6E4B6}"/>
              </a:ext>
            </a:extLst>
          </p:cNvPr>
          <p:cNvSpPr txBox="1">
            <a:spLocks/>
          </p:cNvSpPr>
          <p:nvPr/>
        </p:nvSpPr>
        <p:spPr>
          <a:xfrm>
            <a:off x="681037" y="25957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名詞介紹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20719-37D0-43F7-BCF8-FCB7B4B39568}"/>
              </a:ext>
            </a:extLst>
          </p:cNvPr>
          <p:cNvSpPr/>
          <p:nvPr/>
        </p:nvSpPr>
        <p:spPr>
          <a:xfrm>
            <a:off x="667977" y="1188720"/>
            <a:ext cx="28459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878E24-3C91-4A61-AD98-654DCB390F86}"/>
              </a:ext>
            </a:extLst>
          </p:cNvPr>
          <p:cNvSpPr/>
          <p:nvPr/>
        </p:nvSpPr>
        <p:spPr>
          <a:xfrm>
            <a:off x="759419" y="1260849"/>
            <a:ext cx="20360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27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STEP4.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計算誤差、總改正數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71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STEP4.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計算誤差、總改正數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誤差為後視總和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前視總和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40909" y="6093509"/>
            <a:ext cx="1099157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40067" y="6093509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02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STEP4.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計算誤差、總改正數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誤差為後視總和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前視總和        總改正數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40909" y="6093509"/>
            <a:ext cx="1099157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40067" y="6093509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53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STEP5.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計算配賦值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配賦值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總改正數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總點位數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點位號數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資料庫圖表 7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7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STEP5.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計算配賦值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配賦值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總改正數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總點位數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點位號數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資料庫圖表 7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121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0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什麼是水準測量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tooltip="水準儀"/>
              </a:rPr>
              <a:t>水準儀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tooltip="水準尺"/>
              </a:rPr>
              <a:t>水準尺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測量地面點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tooltip="高程"/>
              </a:rPr>
              <a:t>高程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因其操作方法簡單、易於操作，且精度可靠，所以是目前測定地面點高程的主要方法之一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262" y="3495266"/>
            <a:ext cx="6101475" cy="18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3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43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修正後高程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42548" y="2774178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47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EA02~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42548" y="2774178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12" y="3141866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54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EA02~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點配賦值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42548" y="2774178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12" y="3141866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56205" y="3141866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214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EA02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EA02~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點配賦值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42548" y="2774178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12" y="3141866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56205" y="3141866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279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計算修正後高程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點高程差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+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點配賦值，以後點以此類推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42548" y="3137432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61022" y="3505120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56205" y="3505120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65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cxnSp>
        <p:nvCxnSpPr>
          <p:cNvPr id="32" name="直線接點 31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681035" y="809896"/>
            <a:ext cx="8543925" cy="392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完成往測內頁計算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40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2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 sz="358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重要名詞解釋</a:t>
            </a: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基準面：垂直於所有垂直線之曲面</a:t>
            </a:r>
            <a:endParaRPr lang="en-US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垂直線：指向地心之直線，圖中以鉛錘線表示</a:t>
            </a:r>
            <a:endParaRPr lang="en-US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(Back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sight)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：簡稱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B.S.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，為水準儀後標尺之讀數</a:t>
            </a:r>
            <a:endParaRPr lang="en-US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(Fore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sight)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：簡稱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F.S.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，為水準儀前標尺之讀數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479303-0DA7-4AB9-BE91-54FEFB1B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63" y="4001294"/>
            <a:ext cx="6149873" cy="210330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2AA8A6-0F7E-454B-8855-AB4F9F83D28B}"/>
              </a:ext>
            </a:extLst>
          </p:cNvPr>
          <p:cNvCxnSpPr>
            <a:cxnSpLocks/>
          </p:cNvCxnSpPr>
          <p:nvPr/>
        </p:nvCxnSpPr>
        <p:spPr>
          <a:xfrm>
            <a:off x="2006353" y="6036816"/>
            <a:ext cx="581487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D9D0CC-BC93-4539-806F-A0C7A286CC34}"/>
              </a:ext>
            </a:extLst>
          </p:cNvPr>
          <p:cNvSpPr txBox="1"/>
          <p:nvPr/>
        </p:nvSpPr>
        <p:spPr>
          <a:xfrm>
            <a:off x="7927759" y="5841507"/>
            <a:ext cx="12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124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3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24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0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計算返測內業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所有點位順序與往測相反，其他所有計算過程與往測一模一樣</a:t>
            </a:r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46674" y="2023546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51.398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46674" y="2757552"/>
            <a:ext cx="1096156" cy="33439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42548" y="609350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36223" y="275878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52997" y="2753656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30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1035" y="385132"/>
            <a:ext cx="9649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STEP8.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計算平均高程</a:t>
            </a:r>
            <a:endParaRPr lang="en-US" altLang="zh-TW" sz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各點最後平均高程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各點往測修正後高程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返測修正後高程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)/2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資料庫圖表 8"/>
          <p:cNvGraphicFramePr/>
          <p:nvPr>
            <p:extLst/>
          </p:nvPr>
        </p:nvGraphicFramePr>
        <p:xfrm>
          <a:off x="-1" y="27802"/>
          <a:ext cx="4337223" cy="3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81035" y="2364384"/>
          <a:ext cx="8449901" cy="408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28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789960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8941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往測修正後高程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返測修正後高程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修正高程總和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199.000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201.137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199.434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99.717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99.537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199.082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645477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21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100.321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200.648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100.324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22900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195.189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856803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196.797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408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198.104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>
          <a:xfrm flipH="1">
            <a:off x="7236822" y="2364384"/>
            <a:ext cx="0" cy="4087700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50572" y="1714415"/>
                <a:ext cx="117250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altLang="zh-TW" sz="4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72" y="1714415"/>
                <a:ext cx="117250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135174" y="1637471"/>
            <a:ext cx="1038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=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2130" y="1637471"/>
            <a:ext cx="1038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+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2673" y="2364384"/>
            <a:ext cx="3579224" cy="40877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81897" y="2364383"/>
            <a:ext cx="1854924" cy="40877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236823" y="2364382"/>
            <a:ext cx="1894113" cy="40877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3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PART2 </a:t>
            </a:r>
            <a:b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TW" altLang="en-US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輸入及輸出資料</a:t>
            </a:r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1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1037" y="259572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-2712" t="212" r="-2687" b="-2642"/>
          <a:stretch/>
        </p:blipFill>
        <p:spPr>
          <a:xfrm>
            <a:off x="5134515" y="506438"/>
            <a:ext cx="3584708" cy="507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57" y="1306568"/>
            <a:ext cx="1976033" cy="5253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667977" y="1188720"/>
            <a:ext cx="28459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9419" y="1260849"/>
            <a:ext cx="20360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資料庫圖表 14"/>
          <p:cNvGraphicFramePr/>
          <p:nvPr>
            <p:extLst/>
          </p:nvPr>
        </p:nvGraphicFramePr>
        <p:xfrm>
          <a:off x="183609" y="1005840"/>
          <a:ext cx="4705860" cy="358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資料庫圖表 16"/>
          <p:cNvGraphicFramePr/>
          <p:nvPr/>
        </p:nvGraphicFramePr>
        <p:xfrm>
          <a:off x="667977" y="4079632"/>
          <a:ext cx="3728445" cy="173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9" name="肘形接點 18"/>
          <p:cNvCxnSpPr/>
          <p:nvPr/>
        </p:nvCxnSpPr>
        <p:spPr>
          <a:xfrm>
            <a:off x="3435243" y="4234781"/>
            <a:ext cx="3795865" cy="1893661"/>
          </a:xfrm>
          <a:prstGeom prst="bentConnector3">
            <a:avLst>
              <a:gd name="adj1" fmla="val 303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231109" y="1260849"/>
            <a:ext cx="2072236" cy="533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/>
          <p:nvPr/>
        </p:nvCxnSpPr>
        <p:spPr>
          <a:xfrm flipV="1">
            <a:off x="3450684" y="865163"/>
            <a:ext cx="1645973" cy="147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L-圖案 6"/>
          <p:cNvSpPr/>
          <p:nvPr/>
        </p:nvSpPr>
        <p:spPr>
          <a:xfrm rot="5400000">
            <a:off x="4340839" y="1175610"/>
            <a:ext cx="5188874" cy="3685929"/>
          </a:xfrm>
          <a:prstGeom prst="corner">
            <a:avLst>
              <a:gd name="adj1" fmla="val 57918"/>
              <a:gd name="adj2" fmla="val 227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9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1037" y="259572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667977" y="1188720"/>
            <a:ext cx="28459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9419" y="1260849"/>
            <a:ext cx="203603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7973" y="1493782"/>
          <a:ext cx="85569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494">
                  <a:extLst>
                    <a:ext uri="{9D8B030D-6E8A-4147-A177-3AD203B41FA5}">
                      <a16:colId xmlns:a16="http://schemas.microsoft.com/office/drawing/2014/main" val="2222064137"/>
                    </a:ext>
                  </a:extLst>
                </a:gridCol>
                <a:gridCol w="4278494">
                  <a:extLst>
                    <a:ext uri="{9D8B030D-6E8A-4147-A177-3AD203B41FA5}">
                      <a16:colId xmlns:a16="http://schemas.microsoft.com/office/drawing/2014/main" val="38150839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第一部分 － 往測輸出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各點點號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</a:t>
                      </a:r>
                      <a:r>
                        <a:rPr lang="zh-TW" altLang="zh-TW" sz="24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後視、前視總和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誤差、改正數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31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</a:t>
                      </a:r>
                      <a:r>
                        <a:rPr lang="zh-TW" altLang="zh-TW" sz="24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各點的高程、配賦值、修正後高程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531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67973" y="3395361"/>
          <a:ext cx="8556988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8494">
                  <a:extLst>
                    <a:ext uri="{9D8B030D-6E8A-4147-A177-3AD203B41FA5}">
                      <a16:colId xmlns:a16="http://schemas.microsoft.com/office/drawing/2014/main" val="2222064137"/>
                    </a:ext>
                  </a:extLst>
                </a:gridCol>
                <a:gridCol w="4278494">
                  <a:extLst>
                    <a:ext uri="{9D8B030D-6E8A-4147-A177-3AD203B41FA5}">
                      <a16:colId xmlns:a16="http://schemas.microsoft.com/office/drawing/2014/main" val="38150839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第二部分 － 返測輸出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1.</a:t>
                      </a:r>
                      <a:r>
                        <a:rPr lang="zh-TW" altLang="en-US" sz="2400" dirty="0"/>
                        <a:t>各點點號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4.</a:t>
                      </a:r>
                      <a:r>
                        <a:rPr lang="zh-TW" altLang="en-US" sz="2400" dirty="0"/>
                        <a:t>返測</a:t>
                      </a:r>
                      <a:r>
                        <a:rPr lang="zh-TW" altLang="zh-TW" sz="2400" kern="1200" dirty="0">
                          <a:effectLst/>
                        </a:rPr>
                        <a:t>後視、前視總和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</a:t>
                      </a:r>
                      <a:r>
                        <a:rPr lang="zh-TW" altLang="en-US" sz="2400" dirty="0"/>
                        <a:t>返測</a:t>
                      </a:r>
                      <a:r>
                        <a:rPr lang="en-US" altLang="zh-TW" sz="2400" dirty="0"/>
                        <a:t>input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</a:t>
                      </a:r>
                      <a:r>
                        <a:rPr lang="zh-TW" altLang="en-US" sz="2400" dirty="0"/>
                        <a:t>誤差、改正數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31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2400" dirty="0"/>
                        <a:t>3.</a:t>
                      </a:r>
                      <a:r>
                        <a:rPr lang="zh-TW" altLang="en-US" sz="2400" dirty="0"/>
                        <a:t>返測</a:t>
                      </a:r>
                      <a:r>
                        <a:rPr lang="zh-TW" altLang="zh-TW" sz="2400" kern="1200" dirty="0">
                          <a:effectLst/>
                        </a:rPr>
                        <a:t>各點的高程、配賦值、修正後高程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531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67973" y="5296940"/>
          <a:ext cx="8556988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56988">
                  <a:extLst>
                    <a:ext uri="{9D8B030D-6E8A-4147-A177-3AD203B41FA5}">
                      <a16:colId xmlns:a16="http://schemas.microsoft.com/office/drawing/2014/main" val="222206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第三部分 － 平均高程輸出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1.</a:t>
                      </a:r>
                      <a:r>
                        <a:rPr lang="zh-TW" altLang="en-US" sz="2400" dirty="0"/>
                        <a:t>各點點號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</a:t>
                      </a:r>
                      <a:r>
                        <a:rPr lang="zh-TW" altLang="en-US" sz="2400" dirty="0"/>
                        <a:t>各點平均高程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3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05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PART3 </a:t>
            </a:r>
            <a:b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TW" altLang="en-US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解題與程式</a:t>
            </a:r>
            <a:r>
              <a:rPr lang="zh-TW" altLang="en-US" sz="4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試寫</a:t>
            </a:r>
            <a:endParaRPr lang="zh-TW" altLang="en-US" sz="49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37918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</p:spTree>
    <p:extLst>
      <p:ext uri="{BB962C8B-B14F-4D97-AF65-F5344CB8AC3E}">
        <p14:creationId xmlns:p14="http://schemas.microsoft.com/office/powerpoint/2010/main" val="50692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52F57240-5614-4735-B748-6E2C09FA2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點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已知點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點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待測點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放上標尺，並在兩點之間放上水準儀以讀取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點標尺讀數</a:t>
                </a:r>
                <a:r>
                  <a:rPr lang="en-US" altLang="zh-TW" dirty="0"/>
                  <a:t>(B.S.)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點標尺讀數</a:t>
                </a:r>
                <a:r>
                  <a:rPr lang="en-US" altLang="zh-TW" dirty="0"/>
                  <a:t>(F.S.)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52F57240-5614-4735-B748-6E2C09FA2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5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BDC5EE58-9E73-40A7-ABB3-B542E9585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87" y="3757433"/>
            <a:ext cx="685859" cy="2438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5D01BC-6536-4DD5-AEFF-16F24D50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063" y="3429000"/>
            <a:ext cx="614987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20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45537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記錄總站點數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34148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26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40983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記錄總站點數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記錄原點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34148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40971" y="4922342"/>
            <a:ext cx="1106762" cy="37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27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96203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記錄總站點數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記錄原點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記錄往、返測前後視讀數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34148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40971" y="4922342"/>
            <a:ext cx="1106762" cy="37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40910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7672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78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0869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記錄總站點數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記錄原點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記錄往、返測前後視讀數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記錄各點位的高程</a:t>
                      </a:r>
                      <a:r>
                        <a:rPr lang="en-US" altLang="zh-TW" sz="2000" dirty="0"/>
                        <a:t> 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34148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40971" y="4922342"/>
            <a:ext cx="1106762" cy="37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40910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7672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40971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14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33994"/>
              </p:ext>
            </p:extLst>
          </p:nvPr>
        </p:nvGraphicFramePr>
        <p:xfrm>
          <a:off x="479905" y="1422982"/>
          <a:ext cx="8946187" cy="270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6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宣告整數變數：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   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記錄總站點數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ABS_height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記錄原點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起始點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BS(:),FS(:)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記錄往、返測前後視讀數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/>
                        <a:t>height(:)               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記錄各點位的高程</a:t>
                      </a:r>
                      <a:r>
                        <a:rPr lang="en-US" altLang="zh-TW" sz="2000" dirty="0"/>
                        <a:t> 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記錄各點位的修正後高程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2675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46674" y="4186964"/>
          <a:ext cx="8812648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323430411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19625972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420865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7079965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35715281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676848962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773939960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464681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59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244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34148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40971" y="4922342"/>
            <a:ext cx="1106762" cy="37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40910" y="4922729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7672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40971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252560" y="4922342"/>
            <a:ext cx="1106762" cy="183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198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028"/>
              </p:ext>
            </p:extLst>
          </p:nvPr>
        </p:nvGraphicFramePr>
        <p:xfrm>
          <a:off x="493852" y="1444428"/>
          <a:ext cx="8946187" cy="248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sigma_BS,sigma_FS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sum_fixed_height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avg_fixed_height</a:t>
                      </a:r>
                      <a:r>
                        <a:rPr lang="en-US" altLang="zh-TW" sz="2000" dirty="0"/>
                        <a:t>(:)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fix,closed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66173"/>
              </p:ext>
            </p:extLst>
          </p:nvPr>
        </p:nvGraphicFramePr>
        <p:xfrm>
          <a:off x="3930672" y="4013587"/>
          <a:ext cx="56487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51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196588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2662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091"/>
              </p:ext>
            </p:extLst>
          </p:nvPr>
        </p:nvGraphicFramePr>
        <p:xfrm>
          <a:off x="354464" y="4013587"/>
          <a:ext cx="331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47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255536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82779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8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42736"/>
              </p:ext>
            </p:extLst>
          </p:nvPr>
        </p:nvGraphicFramePr>
        <p:xfrm>
          <a:off x="493852" y="1444428"/>
          <a:ext cx="8946187" cy="248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sigma_BS,sigma_FS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記錄後視、前視總和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sum_fixed_height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avg_fixed_height</a:t>
                      </a:r>
                      <a:r>
                        <a:rPr lang="en-US" altLang="zh-TW" sz="2000" dirty="0"/>
                        <a:t>(:)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fix,closed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930672" y="4013587"/>
          <a:ext cx="56487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51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196588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2662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54464" y="4013587"/>
          <a:ext cx="331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47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255536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82779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10344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79945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99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03769"/>
              </p:ext>
            </p:extLst>
          </p:nvPr>
        </p:nvGraphicFramePr>
        <p:xfrm>
          <a:off x="493852" y="1444428"/>
          <a:ext cx="8946187" cy="248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sigma_BS,sigma_FS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記錄後視、前視總和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sum_fixed_height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記錄各點的往、返測總高程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avg_fixed_height</a:t>
                      </a:r>
                      <a:r>
                        <a:rPr lang="en-US" altLang="zh-TW" sz="2000" dirty="0"/>
                        <a:t>(:)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fix,closed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930672" y="4013587"/>
          <a:ext cx="56487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51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196588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2662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54464" y="4013587"/>
          <a:ext cx="331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47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255536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82779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094802" y="4371584"/>
            <a:ext cx="1222480" cy="223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10344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379945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105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36969"/>
              </p:ext>
            </p:extLst>
          </p:nvPr>
        </p:nvGraphicFramePr>
        <p:xfrm>
          <a:off x="493852" y="1444428"/>
          <a:ext cx="8946187" cy="248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sigma_BS,sigma_FS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記錄後視、前視總和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sum_fixed_height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記錄各點的往、返測總高程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avg_fixed_height</a:t>
                      </a:r>
                      <a:r>
                        <a:rPr lang="en-US" altLang="zh-TW" sz="2000" dirty="0"/>
                        <a:t>(:)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記錄各點的最後平均高程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fix,closed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930672" y="4013587"/>
          <a:ext cx="56487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51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196588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2662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54464" y="4013587"/>
          <a:ext cx="331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47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255536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82779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094802" y="4371584"/>
            <a:ext cx="1222480" cy="223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17282" y="4371584"/>
            <a:ext cx="1222480" cy="223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10344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79945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19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00299"/>
              </p:ext>
            </p:extLst>
          </p:nvPr>
        </p:nvGraphicFramePr>
        <p:xfrm>
          <a:off x="493852" y="1444428"/>
          <a:ext cx="8946187" cy="248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627">
                  <a:extLst>
                    <a:ext uri="{9D8B030D-6E8A-4147-A177-3AD203B41FA5}">
                      <a16:colId xmlns:a16="http://schemas.microsoft.com/office/drawing/2014/main" val="4065592294"/>
                    </a:ext>
                  </a:extLst>
                </a:gridCol>
                <a:gridCol w="3932560">
                  <a:extLst>
                    <a:ext uri="{9D8B030D-6E8A-4147-A177-3AD203B41FA5}">
                      <a16:colId xmlns:a16="http://schemas.microsoft.com/office/drawing/2014/main" val="2534236566"/>
                    </a:ext>
                  </a:extLst>
                </a:gridCol>
              </a:tblGrid>
              <a:tr h="49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547208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sigma_BS,sigma_FS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記錄後視、前視總和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07702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sum_fixed_height</a:t>
                      </a:r>
                      <a:r>
                        <a:rPr lang="en-US" altLang="zh-TW" sz="2000" dirty="0"/>
                        <a:t>(:)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記錄各點的往、返測總高程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14406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宣告實數陣列： </a:t>
                      </a:r>
                      <a:r>
                        <a:rPr lang="en-US" altLang="zh-TW" sz="2000" dirty="0" err="1"/>
                        <a:t>avg_fixed_height</a:t>
                      </a:r>
                      <a:r>
                        <a:rPr lang="en-US" altLang="zh-TW" sz="2000" dirty="0"/>
                        <a:t>(:)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記錄各點的最後平均高程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48327"/>
                  </a:ext>
                </a:extLst>
              </a:tr>
              <a:tr h="49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宣告實數變數： </a:t>
                      </a:r>
                      <a:r>
                        <a:rPr lang="en-US" altLang="zh-TW" sz="2000" dirty="0" err="1"/>
                        <a:t>fix,closed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記錄配賦值、改正數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653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4465" y="1214846"/>
            <a:ext cx="280209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5906" y="1286975"/>
            <a:ext cx="212192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930672" y="4013587"/>
          <a:ext cx="56487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51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196588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2305521721"/>
                    </a:ext>
                  </a:extLst>
                </a:gridCol>
                <a:gridCol w="1266213">
                  <a:extLst>
                    <a:ext uri="{9D8B030D-6E8A-4147-A177-3AD203B41FA5}">
                      <a16:colId xmlns:a16="http://schemas.microsoft.com/office/drawing/2014/main" val="17051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返測高程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平均高程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100.567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98.713</a:t>
                      </a:r>
                      <a:endParaRPr lang="zh-TW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…….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54464" y="4013587"/>
          <a:ext cx="331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47">
                  <a:extLst>
                    <a:ext uri="{9D8B030D-6E8A-4147-A177-3AD203B41FA5}">
                      <a16:colId xmlns:a16="http://schemas.microsoft.com/office/drawing/2014/main" val="1422622573"/>
                    </a:ext>
                  </a:extLst>
                </a:gridCol>
                <a:gridCol w="1255536">
                  <a:extLst>
                    <a:ext uri="{9D8B030D-6E8A-4147-A177-3AD203B41FA5}">
                      <a16:colId xmlns:a16="http://schemas.microsoft.com/office/drawing/2014/main" val="2719520580"/>
                    </a:ext>
                  </a:extLst>
                </a:gridCol>
                <a:gridCol w="1282779">
                  <a:extLst>
                    <a:ext uri="{9D8B030D-6E8A-4147-A177-3AD203B41FA5}">
                      <a16:colId xmlns:a16="http://schemas.microsoft.com/office/drawing/2014/main" val="37325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019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10344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79945" y="6212910"/>
            <a:ext cx="1269601" cy="39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94802" y="4371584"/>
            <a:ext cx="1222480" cy="223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17282" y="4371584"/>
            <a:ext cx="1222480" cy="223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6270" y="230995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水準測量分類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81037" y="1461566"/>
          <a:ext cx="8543924" cy="474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536">
                  <a:extLst>
                    <a:ext uri="{9D8B030D-6E8A-4147-A177-3AD203B41FA5}">
                      <a16:colId xmlns:a16="http://schemas.microsoft.com/office/drawing/2014/main" val="1648771036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2530288257"/>
                    </a:ext>
                  </a:extLst>
                </a:gridCol>
                <a:gridCol w="2409567">
                  <a:extLst>
                    <a:ext uri="{9D8B030D-6E8A-4147-A177-3AD203B41FA5}">
                      <a16:colId xmlns:a16="http://schemas.microsoft.com/office/drawing/2014/main" val="945075932"/>
                    </a:ext>
                  </a:extLst>
                </a:gridCol>
                <a:gridCol w="2329891">
                  <a:extLst>
                    <a:ext uri="{9D8B030D-6E8A-4147-A177-3AD203B41FA5}">
                      <a16:colId xmlns:a16="http://schemas.microsoft.com/office/drawing/2014/main" val="2665088054"/>
                    </a:ext>
                  </a:extLst>
                </a:gridCol>
              </a:tblGrid>
              <a:tr h="65551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展開水準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附合水準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閉合水準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481513"/>
                  </a:ext>
                </a:extLst>
              </a:tr>
              <a:tr h="2490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圖例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65897"/>
                  </a:ext>
                </a:extLst>
              </a:tr>
              <a:tr h="53169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起、終點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121354"/>
                  </a:ext>
                </a:extLst>
              </a:tr>
              <a:tr h="53169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終點高程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633495"/>
                  </a:ext>
                </a:extLst>
              </a:tr>
              <a:tr h="531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檢核數據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04419"/>
                  </a:ext>
                </a:extLst>
              </a:tr>
            </a:tbl>
          </a:graphicData>
        </a:graphic>
      </p:graphicFrame>
      <p:sp>
        <p:nvSpPr>
          <p:cNvPr id="17" name="手繪多邊形 16"/>
          <p:cNvSpPr/>
          <p:nvPr/>
        </p:nvSpPr>
        <p:spPr>
          <a:xfrm>
            <a:off x="4843849" y="2347784"/>
            <a:ext cx="1680519" cy="1977081"/>
          </a:xfrm>
          <a:custGeom>
            <a:avLst/>
            <a:gdLst>
              <a:gd name="connsiteX0" fmla="*/ 98854 w 1680519"/>
              <a:gd name="connsiteY0" fmla="*/ 1977081 h 1977081"/>
              <a:gd name="connsiteX1" fmla="*/ 1013254 w 1680519"/>
              <a:gd name="connsiteY1" fmla="*/ 1977081 h 1977081"/>
              <a:gd name="connsiteX2" fmla="*/ 1421027 w 1680519"/>
              <a:gd name="connsiteY2" fmla="*/ 1396313 h 1977081"/>
              <a:gd name="connsiteX3" fmla="*/ 383059 w 1680519"/>
              <a:gd name="connsiteY3" fmla="*/ 1421027 h 1977081"/>
              <a:gd name="connsiteX4" fmla="*/ 0 w 1680519"/>
              <a:gd name="connsiteY4" fmla="*/ 667265 h 1977081"/>
              <a:gd name="connsiteX5" fmla="*/ 1087394 w 1680519"/>
              <a:gd name="connsiteY5" fmla="*/ 803189 h 1977081"/>
              <a:gd name="connsiteX6" fmla="*/ 1680519 w 1680519"/>
              <a:gd name="connsiteY6" fmla="*/ 0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519" h="1977081">
                <a:moveTo>
                  <a:pt x="98854" y="1977081"/>
                </a:moveTo>
                <a:lnTo>
                  <a:pt x="1013254" y="1977081"/>
                </a:lnTo>
                <a:lnTo>
                  <a:pt x="1421027" y="1396313"/>
                </a:lnTo>
                <a:lnTo>
                  <a:pt x="383059" y="1421027"/>
                </a:lnTo>
                <a:lnTo>
                  <a:pt x="0" y="667265"/>
                </a:lnTo>
                <a:lnTo>
                  <a:pt x="1087394" y="803189"/>
                </a:lnTo>
                <a:lnTo>
                  <a:pt x="1680519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AutoShape 2" descr="ãå±éå°ç·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4" y="-144463"/>
            <a:ext cx="4160395" cy="416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2508422" y="2380412"/>
            <a:ext cx="1659266" cy="1944453"/>
          </a:xfrm>
          <a:custGeom>
            <a:avLst/>
            <a:gdLst>
              <a:gd name="connsiteX0" fmla="*/ 0 w 1383956"/>
              <a:gd name="connsiteY0" fmla="*/ 1853514 h 1853514"/>
              <a:gd name="connsiteX1" fmla="*/ 74140 w 1383956"/>
              <a:gd name="connsiteY1" fmla="*/ 1334530 h 1853514"/>
              <a:gd name="connsiteX2" fmla="*/ 753762 w 1383956"/>
              <a:gd name="connsiteY2" fmla="*/ 1458097 h 1853514"/>
              <a:gd name="connsiteX3" fmla="*/ 1383956 w 1383956"/>
              <a:gd name="connsiteY3" fmla="*/ 976184 h 1853514"/>
              <a:gd name="connsiteX4" fmla="*/ 827902 w 1383956"/>
              <a:gd name="connsiteY4" fmla="*/ 580768 h 1853514"/>
              <a:gd name="connsiteX5" fmla="*/ 1334529 w 1383956"/>
              <a:gd name="connsiteY5" fmla="*/ 0 h 185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3956" h="1853514">
                <a:moveTo>
                  <a:pt x="0" y="1853514"/>
                </a:moveTo>
                <a:lnTo>
                  <a:pt x="74140" y="1334530"/>
                </a:lnTo>
                <a:lnTo>
                  <a:pt x="753762" y="1458097"/>
                </a:lnTo>
                <a:lnTo>
                  <a:pt x="1383956" y="976184"/>
                </a:lnTo>
                <a:lnTo>
                  <a:pt x="827902" y="580768"/>
                </a:lnTo>
                <a:lnTo>
                  <a:pt x="1334529" y="0"/>
                </a:lnTo>
              </a:path>
            </a:pathLst>
          </a:cu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7062187" y="2434281"/>
            <a:ext cx="1940011" cy="1816443"/>
          </a:xfrm>
          <a:custGeom>
            <a:avLst/>
            <a:gdLst>
              <a:gd name="connsiteX0" fmla="*/ 407773 w 1940011"/>
              <a:gd name="connsiteY0" fmla="*/ 518983 h 1816443"/>
              <a:gd name="connsiteX1" fmla="*/ 1013254 w 1940011"/>
              <a:gd name="connsiteY1" fmla="*/ 0 h 1816443"/>
              <a:gd name="connsiteX2" fmla="*/ 1940011 w 1940011"/>
              <a:gd name="connsiteY2" fmla="*/ 432486 h 1816443"/>
              <a:gd name="connsiteX3" fmla="*/ 1828800 w 1940011"/>
              <a:gd name="connsiteY3" fmla="*/ 1680518 h 1816443"/>
              <a:gd name="connsiteX4" fmla="*/ 753763 w 1940011"/>
              <a:gd name="connsiteY4" fmla="*/ 1816443 h 1816443"/>
              <a:gd name="connsiteX5" fmla="*/ 0 w 1940011"/>
              <a:gd name="connsiteY5" fmla="*/ 1346886 h 1816443"/>
              <a:gd name="connsiteX6" fmla="*/ 432487 w 1940011"/>
              <a:gd name="connsiteY6" fmla="*/ 444843 h 181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011" h="1816443">
                <a:moveTo>
                  <a:pt x="407773" y="518983"/>
                </a:moveTo>
                <a:lnTo>
                  <a:pt x="1013254" y="0"/>
                </a:lnTo>
                <a:lnTo>
                  <a:pt x="1940011" y="432486"/>
                </a:lnTo>
                <a:lnTo>
                  <a:pt x="1828800" y="1680518"/>
                </a:lnTo>
                <a:lnTo>
                  <a:pt x="753763" y="1816443"/>
                </a:lnTo>
                <a:lnTo>
                  <a:pt x="0" y="1346886"/>
                </a:lnTo>
                <a:lnTo>
                  <a:pt x="432487" y="444843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939114" y="3916565"/>
            <a:ext cx="247136" cy="198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6379555" y="2243960"/>
            <a:ext cx="247136" cy="198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4785304" y="4182918"/>
            <a:ext cx="247136" cy="198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7361167" y="2785700"/>
            <a:ext cx="247136" cy="198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61113" y="4238368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27487" y="3286896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422819" y="2873250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63481" y="2324805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10732" y="3689907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849946" y="3000313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113561" y="3634628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746079" y="2909691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997314" y="2343340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171992" y="3646984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897017" y="2761512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741232" y="4127158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755196" y="3990904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755808" y="4217570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322970" y="3795258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>
          <a:xfrm>
            <a:off x="1225348" y="3850543"/>
            <a:ext cx="1679102" cy="88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已知點</a:t>
            </a:r>
            <a:endParaRPr lang="en-US" altLang="zh-TW" sz="1600" b="1" dirty="0"/>
          </a:p>
          <a:p>
            <a:pPr marL="0" indent="0">
              <a:buNone/>
            </a:pPr>
            <a:r>
              <a:rPr lang="zh-TW" altLang="en-US" sz="1600" b="1" dirty="0"/>
              <a:t>未知點</a:t>
            </a:r>
          </a:p>
        </p:txBody>
      </p:sp>
      <p:sp>
        <p:nvSpPr>
          <p:cNvPr id="33" name="橢圓 32"/>
          <p:cNvSpPr/>
          <p:nvPr/>
        </p:nvSpPr>
        <p:spPr>
          <a:xfrm>
            <a:off x="2522210" y="3677550"/>
            <a:ext cx="20215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404588" y="4175530"/>
            <a:ext cx="247136" cy="198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3359114" y="2183161"/>
            <a:ext cx="1679102" cy="3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終點</a:t>
            </a:r>
            <a:endParaRPr lang="en-US" altLang="zh-TW" sz="1600" b="1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>
          <a:xfrm>
            <a:off x="5768355" y="2151454"/>
            <a:ext cx="1679102" cy="3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終點</a:t>
            </a:r>
            <a:endParaRPr lang="en-US" altLang="zh-TW" sz="1600" b="1" dirty="0"/>
          </a:p>
        </p:txBody>
      </p:sp>
      <p:sp>
        <p:nvSpPr>
          <p:cNvPr id="37" name="內容版面配置區 2"/>
          <p:cNvSpPr txBox="1">
            <a:spLocks/>
          </p:cNvSpPr>
          <p:nvPr/>
        </p:nvSpPr>
        <p:spPr>
          <a:xfrm>
            <a:off x="4517807" y="3912328"/>
            <a:ext cx="1679102" cy="3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起點</a:t>
            </a:r>
            <a:endParaRPr lang="en-US" altLang="zh-TW" sz="1600" b="1" dirty="0"/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>
          <a:xfrm>
            <a:off x="6803294" y="2457828"/>
            <a:ext cx="1679102" cy="3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起、終點</a:t>
            </a:r>
            <a:endParaRPr lang="en-US" altLang="zh-TW" sz="1600" b="1" dirty="0"/>
          </a:p>
        </p:txBody>
      </p:sp>
      <p:sp>
        <p:nvSpPr>
          <p:cNvPr id="39" name="內容版面配置區 2"/>
          <p:cNvSpPr txBox="1">
            <a:spLocks/>
          </p:cNvSpPr>
          <p:nvPr/>
        </p:nvSpPr>
        <p:spPr>
          <a:xfrm>
            <a:off x="2665631" y="4198881"/>
            <a:ext cx="1679102" cy="3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b="1" dirty="0"/>
              <a:t>起點</a:t>
            </a:r>
            <a:endParaRPr lang="en-US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996741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906552" y="1850079"/>
            <a:ext cx="8120787" cy="4159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、由往測數據、返測數據讀入資料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open(10,file='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input_forward.txt',status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='old')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open(12,file='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input_backward.txt',status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='old')</a:t>
            </a:r>
          </a:p>
          <a:p>
            <a:pPr marL="0" indent="0">
              <a:buNone/>
            </a:pPr>
            <a:endParaRPr lang="zh-TW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２、將內業資料輸出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output.txt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open(11,file='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output.txt',status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='replace')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３、副程式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往測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點位數目及設定陣列大小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allocate_forward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223198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14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223198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06552" y="2019895"/>
            <a:ext cx="8120787" cy="415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４、副程式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讀入及計算往測數據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input_forward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輸出往測內業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output_forward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６、副程式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返測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點位數目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allocate_backward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662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223198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06552" y="2019895"/>
            <a:ext cx="8120787" cy="415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７、副程式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讀入及計算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input_backward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８、副程式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輸出返測內業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output_backward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９、副程式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輸出平均高程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output_final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37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4966945" y="4545874"/>
            <a:ext cx="4712632" cy="1834806"/>
          </a:xfrm>
          <a:prstGeom prst="roundRect">
            <a:avLst/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－計算點位數目及設定陣列大小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23945"/>
              </p:ext>
            </p:extLst>
          </p:nvPr>
        </p:nvGraphicFramePr>
        <p:xfrm>
          <a:off x="472030" y="3087363"/>
          <a:ext cx="4279535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6702">
                  <a:extLst>
                    <a:ext uri="{9D8B030D-6E8A-4147-A177-3AD203B41FA5}">
                      <a16:colId xmlns:a16="http://schemas.microsoft.com/office/drawing/2014/main" val="1367721545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4015714634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143571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backsight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foresight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height: 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6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9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3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7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96312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72030" y="1637386"/>
            <a:ext cx="8908913" cy="2163905"/>
          </a:xfrm>
        </p:spPr>
        <p:txBody>
          <a:bodyPr/>
          <a:lstStyle/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宣告臨時變數 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設置迴圈，將資料放入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，每讀入一行資料，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，假如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0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，離開迴圈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966946" y="3191867"/>
            <a:ext cx="4712631" cy="333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第一行為標題，後視、前視的最後、第一行資料。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總點位數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行數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- 2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大小為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的陣列：後視、前視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/>
              <a:t>allocate(BS(1,n),FS(1,n))</a:t>
            </a: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2029" y="3087363"/>
            <a:ext cx="4279535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2028" y="6067227"/>
            <a:ext cx="1186955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45920" y="3444327"/>
            <a:ext cx="1186955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094387" y="4767943"/>
            <a:ext cx="444137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5656737" y="4323806"/>
            <a:ext cx="4153470" cy="2071960"/>
          </a:xfrm>
          <a:prstGeom prst="roundRect">
            <a:avLst/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－計算點位數目及設定陣列大小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72030" y="1637386"/>
            <a:ext cx="9107398" cy="216390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閉合水準的起點與終點為同一點，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高程數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點位數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97648"/>
              </p:ext>
            </p:extLst>
          </p:nvPr>
        </p:nvGraphicFramePr>
        <p:xfrm>
          <a:off x="354466" y="2329589"/>
          <a:ext cx="5210830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2166">
                  <a:extLst>
                    <a:ext uri="{9D8B030D-6E8A-4147-A177-3AD203B41FA5}">
                      <a16:colId xmlns:a16="http://schemas.microsoft.com/office/drawing/2014/main" val="2386898482"/>
                    </a:ext>
                  </a:extLst>
                </a:gridCol>
                <a:gridCol w="1042166">
                  <a:extLst>
                    <a:ext uri="{9D8B030D-6E8A-4147-A177-3AD203B41FA5}">
                      <a16:colId xmlns:a16="http://schemas.microsoft.com/office/drawing/2014/main" val="2300419073"/>
                    </a:ext>
                  </a:extLst>
                </a:gridCol>
                <a:gridCol w="1042166">
                  <a:extLst>
                    <a:ext uri="{9D8B030D-6E8A-4147-A177-3AD203B41FA5}">
                      <a16:colId xmlns:a16="http://schemas.microsoft.com/office/drawing/2014/main" val="3611627386"/>
                    </a:ext>
                  </a:extLst>
                </a:gridCol>
                <a:gridCol w="1042166">
                  <a:extLst>
                    <a:ext uri="{9D8B030D-6E8A-4147-A177-3AD203B41FA5}">
                      <a16:colId xmlns:a16="http://schemas.microsoft.com/office/drawing/2014/main" val="3123195453"/>
                    </a:ext>
                  </a:extLst>
                </a:gridCol>
                <a:gridCol w="1042166">
                  <a:extLst>
                    <a:ext uri="{9D8B030D-6E8A-4147-A177-3AD203B41FA5}">
                      <a16:colId xmlns:a16="http://schemas.microsoft.com/office/drawing/2014/main" val="3389897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3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8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4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7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6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7579"/>
                  </a:ext>
                </a:extLst>
              </a:tr>
            </a:tbl>
          </a:graphicData>
        </a:graphic>
      </p:graphicFrame>
      <p:sp>
        <p:nvSpPr>
          <p:cNvPr id="14" name="內容版面配置區 2"/>
          <p:cNvSpPr txBox="1">
            <a:spLocks/>
          </p:cNvSpPr>
          <p:nvPr/>
        </p:nvSpPr>
        <p:spPr>
          <a:xfrm>
            <a:off x="5972788" y="2525531"/>
            <a:ext cx="3933212" cy="40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大小為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各點位高程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各點位修正後高程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各點位平均高程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Allocate:</a:t>
            </a:r>
          </a:p>
          <a:p>
            <a:pPr marL="0" indent="0">
              <a:buNone/>
            </a:pPr>
            <a:r>
              <a:rPr lang="en-US" altLang="zh-TW" dirty="0" err="1"/>
              <a:t>fixed_height</a:t>
            </a:r>
            <a:r>
              <a:rPr lang="en-US" altLang="zh-TW" dirty="0"/>
              <a:t>(1:n+1)</a:t>
            </a:r>
          </a:p>
          <a:p>
            <a:pPr marL="0" indent="0">
              <a:buNone/>
            </a:pPr>
            <a:r>
              <a:rPr lang="en-US" altLang="zh-TW" dirty="0" err="1"/>
              <a:t>sum_fixed_height</a:t>
            </a:r>
            <a:r>
              <a:rPr lang="en-US" altLang="zh-TW" dirty="0"/>
              <a:t>(1:n+1)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avg_fixed_height</a:t>
            </a:r>
            <a:r>
              <a:rPr lang="en-US" altLang="zh-TW" dirty="0"/>
              <a:t>(1:n+1)</a:t>
            </a:r>
            <a:endParaRPr lang="zh-TW" altLang="zh-TW" dirty="0"/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5972788" y="2375120"/>
            <a:ext cx="444137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4465" y="3078567"/>
            <a:ext cx="1017135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54464" y="6051499"/>
            <a:ext cx="1017135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49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4869126" y="2719336"/>
            <a:ext cx="4888827" cy="3661344"/>
          </a:xfrm>
          <a:prstGeom prst="roundRect">
            <a:avLst>
              <a:gd name="adj" fmla="val 8461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讀入往測數據及計算往測內業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028" y="2719338"/>
          <a:ext cx="4279535" cy="370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6702">
                  <a:extLst>
                    <a:ext uri="{9D8B030D-6E8A-4147-A177-3AD203B41FA5}">
                      <a16:colId xmlns:a16="http://schemas.microsoft.com/office/drawing/2014/main" val="1367721545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4015714634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143571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backsight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foresight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height:   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6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9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6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3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7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9631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2028" y="2719337"/>
            <a:ext cx="4279535" cy="3504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72028" y="1637387"/>
            <a:ext cx="8908915" cy="1210315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文字常數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temp1</a:t>
            </a:r>
            <a:r>
              <a:rPr lang="zh-TW" altLang="zh-TW" dirty="0"/>
              <a:t>，</a:t>
            </a:r>
            <a:r>
              <a:rPr lang="en-US" altLang="zh-TW" dirty="0"/>
              <a:t>temp2</a:t>
            </a:r>
            <a:r>
              <a:rPr lang="zh-TW" altLang="zh-TW" dirty="0"/>
              <a:t>，</a:t>
            </a:r>
            <a:r>
              <a:rPr lang="en-US" altLang="zh-TW" dirty="0"/>
              <a:t>temp3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用於移除標題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宣告臨時變數：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( do loop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2028" y="3069771"/>
            <a:ext cx="1186955" cy="391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72028" y="3461657"/>
            <a:ext cx="1186955" cy="25864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658983" y="3461657"/>
            <a:ext cx="1186955" cy="25864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58982" y="6048103"/>
            <a:ext cx="1186955" cy="391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950823" y="2847702"/>
            <a:ext cx="5120640" cy="366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read(10,*)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，讀入第一行資料：</a:t>
            </a:r>
            <a:endParaRPr lang="en-US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temp1, temp2, temp3, </a:t>
            </a:r>
            <a:r>
              <a:rPr lang="en-US" altLang="zh-TW" sz="2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abs_height</a:t>
            </a:r>
            <a:endParaRPr lang="en-US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讀入第二行資料：</a:t>
            </a:r>
            <a:endParaRPr lang="en-US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bs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讀入第三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倒數第二行：</a:t>
            </a:r>
            <a:endParaRPr lang="en-US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bs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(2~n), fs(1~n-1)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讀入最後一行資料；</a:t>
            </a:r>
            <a:endParaRPr lang="en-US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fs(n)</a:t>
            </a:r>
          </a:p>
          <a:p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9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讀入往測數據及計算往測內業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09450" y="4741816"/>
            <a:ext cx="8895805" cy="1682739"/>
            <a:chOff x="509450" y="4741816"/>
            <a:chExt cx="8895805" cy="1682739"/>
          </a:xfrm>
        </p:grpSpPr>
        <p:sp>
          <p:nvSpPr>
            <p:cNvPr id="22" name="圓角矩形 21"/>
            <p:cNvSpPr/>
            <p:nvPr/>
          </p:nvSpPr>
          <p:spPr>
            <a:xfrm>
              <a:off x="509450" y="4741816"/>
              <a:ext cx="8895805" cy="1682739"/>
            </a:xfrm>
            <a:prstGeom prst="roundRect">
              <a:avLst>
                <a:gd name="adj" fmla="val 10837"/>
              </a:avLst>
            </a:prstGeom>
            <a:solidFill>
              <a:srgbClr val="FFFFB3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內容版面配置區 2"/>
            <p:cNvSpPr txBox="1">
              <a:spLocks/>
            </p:cNvSpPr>
            <p:nvPr/>
          </p:nvSpPr>
          <p:spPr>
            <a:xfrm>
              <a:off x="707485" y="4937757"/>
              <a:ext cx="7587448" cy="14084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</a:t>
              </a:r>
              <a:r>
                <a:rPr lang="zh-TW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2, n+1</a:t>
              </a:r>
              <a:endPara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height(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 = height(i-1) + BS(i-1) - FS(i-1)</a:t>
              </a:r>
              <a:endPara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end do</a:t>
              </a:r>
              <a:endPara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09451" y="1738812"/>
            <a:ext cx="8895805" cy="1345476"/>
            <a:chOff x="509451" y="1738812"/>
            <a:chExt cx="8895805" cy="1345476"/>
          </a:xfrm>
        </p:grpSpPr>
        <p:sp>
          <p:nvSpPr>
            <p:cNvPr id="35" name="圓角矩形 34"/>
            <p:cNvSpPr/>
            <p:nvPr/>
          </p:nvSpPr>
          <p:spPr>
            <a:xfrm>
              <a:off x="509451" y="1738812"/>
              <a:ext cx="8895805" cy="1293226"/>
            </a:xfrm>
            <a:prstGeom prst="roundRect">
              <a:avLst>
                <a:gd name="adj" fmla="val 1083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內容版面配置區 2"/>
            <p:cNvSpPr txBox="1">
              <a:spLocks/>
            </p:cNvSpPr>
            <p:nvPr/>
          </p:nvSpPr>
          <p:spPr>
            <a:xfrm>
              <a:off x="654911" y="1918618"/>
              <a:ext cx="8580528" cy="11656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點高程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原點高程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原點後視 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 </a:t>
              </a:r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點前視</a:t>
              </a:r>
            </a:p>
            <a:p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點高程 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i-1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點高程 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 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i+1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點後視 </a:t>
              </a:r>
              <a:r>
                <a:rPr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 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en-US" altLang="zh-TW" sz="3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點前視</a:t>
              </a:r>
              <a:endPara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509451" y="3239588"/>
            <a:ext cx="8895805" cy="1325882"/>
            <a:chOff x="509451" y="3239588"/>
            <a:chExt cx="8895805" cy="1325882"/>
          </a:xfrm>
        </p:grpSpPr>
        <p:sp>
          <p:nvSpPr>
            <p:cNvPr id="47" name="圓角矩形 46"/>
            <p:cNvSpPr/>
            <p:nvPr/>
          </p:nvSpPr>
          <p:spPr>
            <a:xfrm>
              <a:off x="509451" y="3239588"/>
              <a:ext cx="8895805" cy="1293226"/>
            </a:xfrm>
            <a:prstGeom prst="roundRect">
              <a:avLst>
                <a:gd name="adj" fmla="val 1083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內容版面配置區 2"/>
            <p:cNvSpPr txBox="1">
              <a:spLocks/>
            </p:cNvSpPr>
            <p:nvPr/>
          </p:nvSpPr>
          <p:spPr>
            <a:xfrm>
              <a:off x="707485" y="3399800"/>
              <a:ext cx="7868194" cy="11656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原點高程為已知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height(1)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ABS_height</a:t>
              </a:r>
              <a:endPara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1225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讀入往測數據及計算往測內業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96388" y="1708254"/>
            <a:ext cx="8895805" cy="2020386"/>
          </a:xfrm>
          <a:prstGeom prst="roundRect">
            <a:avLst>
              <a:gd name="adj" fmla="val 10837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694423" y="1904193"/>
            <a:ext cx="7587448" cy="19224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1, n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BS(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FS(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do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94423" y="1401274"/>
            <a:ext cx="2897864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計算後視、前視讀數總和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496388" y="4133591"/>
            <a:ext cx="8895805" cy="2397838"/>
          </a:xfrm>
          <a:prstGeom prst="roundRect">
            <a:avLst>
              <a:gd name="adj" fmla="val 10837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694423" y="4329531"/>
            <a:ext cx="7587448" cy="220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後視讀數總和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前視讀數總和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Closed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配賦值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總改正數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(-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站點數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fix = (-closed) / n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4423" y="3826611"/>
            <a:ext cx="2897864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計算閉合差、配賦值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825050" y="4862660"/>
            <a:ext cx="428983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825051" y="5839101"/>
            <a:ext cx="428982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讀入往測數據及計算往測內業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96386" y="3614567"/>
            <a:ext cx="8895805" cy="1682739"/>
            <a:chOff x="509450" y="4741816"/>
            <a:chExt cx="8895805" cy="1682739"/>
          </a:xfrm>
        </p:grpSpPr>
        <p:sp>
          <p:nvSpPr>
            <p:cNvPr id="22" name="圓角矩形 21"/>
            <p:cNvSpPr/>
            <p:nvPr/>
          </p:nvSpPr>
          <p:spPr>
            <a:xfrm>
              <a:off x="509450" y="4741816"/>
              <a:ext cx="8895805" cy="1682739"/>
            </a:xfrm>
            <a:prstGeom prst="roundRect">
              <a:avLst>
                <a:gd name="adj" fmla="val 10837"/>
              </a:avLst>
            </a:prstGeom>
            <a:solidFill>
              <a:srgbClr val="FFFFB3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內容版面配置區 2"/>
            <p:cNvSpPr txBox="1">
              <a:spLocks/>
            </p:cNvSpPr>
            <p:nvPr/>
          </p:nvSpPr>
          <p:spPr>
            <a:xfrm>
              <a:off x="707485" y="4937757"/>
              <a:ext cx="7587448" cy="14084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設置迴圈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2, n+1</a:t>
              </a:r>
              <a:endPara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 err="1"/>
                <a:t>fixed_height</a:t>
              </a:r>
              <a:r>
                <a:rPr lang="en-US" altLang="zh-TW" dirty="0"/>
                <a:t>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height(</a:t>
              </a:r>
              <a:r>
                <a:rPr lang="en-US" altLang="zh-TW" dirty="0" err="1"/>
                <a:t>i</a:t>
              </a:r>
              <a:r>
                <a:rPr lang="en-US" altLang="zh-TW" dirty="0"/>
                <a:t>) + fix*(i-1)</a:t>
              </a:r>
              <a:endParaRPr lang="zh-TW" altLang="zh-TW" dirty="0"/>
            </a:p>
            <a:p>
              <a:r>
                <a:rPr lang="zh-TW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結束迴圈</a:t>
              </a: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圓角矩形 23"/>
          <p:cNvSpPr/>
          <p:nvPr/>
        </p:nvSpPr>
        <p:spPr>
          <a:xfrm>
            <a:off x="496388" y="2232977"/>
            <a:ext cx="8895805" cy="1293226"/>
          </a:xfrm>
          <a:prstGeom prst="roundRect">
            <a:avLst>
              <a:gd name="adj" fmla="val 10837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707485" y="2393189"/>
            <a:ext cx="7868194" cy="11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點高程不用修正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fixed_height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= height(1)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96388" y="1483400"/>
            <a:ext cx="8895805" cy="653140"/>
          </a:xfrm>
          <a:prstGeom prst="roundRect">
            <a:avLst>
              <a:gd name="adj" fmla="val 1083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96385" y="5405266"/>
            <a:ext cx="8895805" cy="1293226"/>
          </a:xfrm>
          <a:prstGeom prst="roundRect">
            <a:avLst>
              <a:gd name="adj" fmla="val 1083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07482" y="5565478"/>
            <a:ext cx="8188324" cy="11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先記錄往測修正後高程，用於後面計算平均高程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dirty="0" err="1"/>
              <a:t>sum_fixed_height</a:t>
            </a:r>
            <a:r>
              <a:rPr lang="en-US" altLang="zh-TW" dirty="0"/>
              <a:t> = </a:t>
            </a:r>
            <a:r>
              <a:rPr lang="en-US" altLang="zh-TW" dirty="0" err="1"/>
              <a:t>fixed_height</a:t>
            </a:r>
            <a:endParaRPr lang="zh-TW" altLang="zh-TW" dirty="0"/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707482" y="1599024"/>
            <a:ext cx="8540134" cy="71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點修正後高程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點高程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配賦值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*(i-1)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838112" y="2879590"/>
            <a:ext cx="428983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838112" y="6074738"/>
            <a:ext cx="428983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693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328338" y="2583370"/>
            <a:ext cx="9224964" cy="3856619"/>
          </a:xfrm>
          <a:prstGeom prst="roundRect">
            <a:avLst>
              <a:gd name="adj" fmla="val 10837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－往測資料輸出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482032" y="1637386"/>
            <a:ext cx="8969828" cy="480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往測內業計算完成後，務必先將資料輸出，否則在所有資料在計算返測後會不見。</a:t>
            </a:r>
            <a:endParaRPr lang="en-US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700" dirty="0"/>
              <a:t>(1)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先輸出第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行資料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700" dirty="0"/>
              <a:t>write(11,'(……)'EA02',BS(1),ABS_height,'0.000',height(1)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0" indent="0">
              <a:buNone/>
            </a:pPr>
            <a:r>
              <a:rPr lang="en-US" altLang="zh-TW" sz="2700" dirty="0"/>
              <a:t>(2)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再輸出第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2~n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行資料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2700" dirty="0"/>
              <a:t>設置迴圈</a:t>
            </a:r>
            <a:r>
              <a:rPr lang="en-US" altLang="zh-TW" sz="2700" dirty="0"/>
              <a:t> </a:t>
            </a:r>
            <a:r>
              <a:rPr lang="en-US" altLang="zh-TW" sz="2700" dirty="0" err="1"/>
              <a:t>i</a:t>
            </a:r>
            <a:r>
              <a:rPr lang="en-US" altLang="zh-TW" sz="2700" dirty="0"/>
              <a:t> = 2, n</a:t>
            </a:r>
            <a:endParaRPr lang="zh-TW" altLang="zh-TW" sz="2700" dirty="0"/>
          </a:p>
          <a:p>
            <a:pPr marL="0" indent="0">
              <a:buNone/>
            </a:pPr>
            <a:r>
              <a:rPr lang="en-US" altLang="zh-TW" sz="2700" dirty="0"/>
              <a:t>write(11,'(……)')</a:t>
            </a:r>
            <a:r>
              <a:rPr lang="en-US" altLang="zh-TW" sz="2700" dirty="0" err="1"/>
              <a:t>i,BS</a:t>
            </a:r>
            <a:r>
              <a:rPr lang="en-US" altLang="zh-TW" sz="2700" dirty="0"/>
              <a:t>(</a:t>
            </a:r>
            <a:r>
              <a:rPr lang="en-US" altLang="zh-TW" sz="2700" dirty="0" err="1"/>
              <a:t>i</a:t>
            </a:r>
            <a:r>
              <a:rPr lang="en-US" altLang="zh-TW" sz="2700" dirty="0"/>
              <a:t>),FS(i-1),height(</a:t>
            </a:r>
            <a:r>
              <a:rPr lang="en-US" altLang="zh-TW" sz="2700" dirty="0" err="1"/>
              <a:t>i</a:t>
            </a:r>
            <a:r>
              <a:rPr lang="en-US" altLang="zh-TW" sz="2700" dirty="0"/>
              <a:t>),fix*(i-1),</a:t>
            </a:r>
            <a:r>
              <a:rPr lang="en-US" altLang="zh-TW" sz="2700" dirty="0" err="1"/>
              <a:t>fixed_height</a:t>
            </a:r>
            <a:r>
              <a:rPr lang="en-US" altLang="zh-TW" sz="2700" dirty="0"/>
              <a:t>(</a:t>
            </a:r>
            <a:r>
              <a:rPr lang="en-US" altLang="zh-TW" sz="2700" dirty="0" err="1"/>
              <a:t>i</a:t>
            </a:r>
            <a:r>
              <a:rPr lang="en-US" altLang="zh-TW" sz="2700" dirty="0"/>
              <a:t>)</a:t>
            </a:r>
            <a:endParaRPr lang="zh-TW" altLang="zh-TW" sz="2700" dirty="0"/>
          </a:p>
          <a:p>
            <a:pPr marL="0" indent="0">
              <a:buNone/>
            </a:pPr>
            <a:r>
              <a:rPr lang="zh-TW" altLang="zh-TW" sz="2700" dirty="0"/>
              <a:t>結束迴圈</a:t>
            </a:r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4465" y="1214846"/>
            <a:ext cx="549769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5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742"/>
              </p:ext>
            </p:extLst>
          </p:nvPr>
        </p:nvGraphicFramePr>
        <p:xfrm>
          <a:off x="656322" y="1527117"/>
          <a:ext cx="8543928" cy="44226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3988">
                  <a:extLst>
                    <a:ext uri="{9D8B030D-6E8A-4147-A177-3AD203B41FA5}">
                      <a16:colId xmlns:a16="http://schemas.microsoft.com/office/drawing/2014/main" val="4049329348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800665987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223708847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41815544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4015401966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180725796"/>
                    </a:ext>
                  </a:extLst>
                </a:gridCol>
              </a:tblGrid>
              <a:tr h="3678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70160"/>
                  </a:ext>
                </a:extLst>
              </a:tr>
              <a:tr h="3678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994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1.624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50.000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15159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TP1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1.247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1.926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0.302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49.698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379502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3.267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1.275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0.028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49.670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219411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0.675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2.592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52.262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88086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TP3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2.252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2.635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1.381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50.881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711992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TP4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1.256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4.136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1.184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49.697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247374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3.863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0.346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0.910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50.607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89733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2.658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1.205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51.812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89677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2.385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1.747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0.810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51.002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016171"/>
                  </a:ext>
                </a:extLst>
              </a:tr>
              <a:tr h="368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1.742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0.643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51.645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7468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49162" y="1527117"/>
            <a:ext cx="2889860" cy="4388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51379" y="1527117"/>
            <a:ext cx="4236514" cy="4388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416439" y="957475"/>
            <a:ext cx="4297320" cy="8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362316" y="957475"/>
            <a:ext cx="3065889" cy="8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6148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328338" y="2583370"/>
            <a:ext cx="9224964" cy="3856619"/>
          </a:xfrm>
          <a:prstGeom prst="roundRect">
            <a:avLst>
              <a:gd name="adj" fmla="val 10837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－往測資料輸出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482032" y="1637386"/>
            <a:ext cx="8969828" cy="480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往測內業計算完成後，務必先將資料輸出，否則在所有資料在計算返測後會不見。</a:t>
            </a:r>
            <a:endParaRPr lang="en-US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700" dirty="0"/>
              <a:t>(3)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再輸入最後一行資料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700" dirty="0"/>
              <a:t>write(11,'(……)')'EA02',FS(n),height(n+1),fix*</a:t>
            </a:r>
            <a:r>
              <a:rPr lang="en-US" altLang="zh-TW" sz="2700" dirty="0" err="1"/>
              <a:t>n,fixed_height</a:t>
            </a:r>
            <a:r>
              <a:rPr lang="en-US" altLang="zh-TW" sz="2700" dirty="0"/>
              <a:t>(n+1)</a:t>
            </a:r>
            <a:endParaRPr lang="zh-TW" altLang="zh-TW" sz="27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輸出往測後視讀數、前視讀數總和、閉合差、改正數</a:t>
            </a:r>
          </a:p>
          <a:p>
            <a:pPr marL="0" indent="0">
              <a:buNone/>
            </a:pP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write(11,‘(……)’)'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=',</a:t>
            </a:r>
            <a:r>
              <a:rPr lang="en-US" altLang="zh-TW" sz="27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,'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=',</a:t>
            </a:r>
            <a:r>
              <a:rPr lang="en-US" altLang="zh-TW" sz="27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write(11,'(……)') '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=(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B-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F) =',closed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write(11,'(……)') '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改正數 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-</a:t>
            </a:r>
            <a:r>
              <a:rPr lang="zh-TW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 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=',(-closed)</a:t>
            </a:r>
            <a:endParaRPr lang="zh-TW" altLang="zh-TW" sz="2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4465" y="1214846"/>
            <a:ext cx="549769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47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892733" y="3466185"/>
            <a:ext cx="4911634" cy="2966720"/>
          </a:xfrm>
          <a:prstGeom prst="roundRect">
            <a:avLst/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－計算返測點位數目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76890"/>
              </p:ext>
            </p:extLst>
          </p:nvPr>
        </p:nvGraphicFramePr>
        <p:xfrm>
          <a:off x="837793" y="3466185"/>
          <a:ext cx="261386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1367721545"/>
                    </a:ext>
                  </a:extLst>
                </a:gridCol>
                <a:gridCol w="1288038">
                  <a:extLst>
                    <a:ext uri="{9D8B030D-6E8A-4147-A177-3AD203B41FA5}">
                      <a16:colId xmlns:a16="http://schemas.microsoft.com/office/drawing/2014/main" val="401571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6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9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3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7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96312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72030" y="1637386"/>
            <a:ext cx="8908913" cy="1711234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宣告臨時變數 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設置迴圈，將資料放入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，每讀入一行資料，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0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，離開迴圈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後視、前視的最後、第一行無資料，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總點位數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行數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- 1</a:t>
            </a:r>
            <a:endParaRPr lang="en-US" altLang="zh-TW" sz="2400" dirty="0"/>
          </a:p>
          <a:p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004819" y="3492311"/>
            <a:ext cx="4709524" cy="293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      do</a:t>
            </a:r>
          </a:p>
          <a:p>
            <a:pPr marL="0" indent="0">
              <a:buNone/>
            </a:pPr>
            <a:r>
              <a:rPr lang="en-US" altLang="zh-TW" sz="2600" dirty="0"/>
              <a:t>      read(12,*,</a:t>
            </a:r>
            <a:r>
              <a:rPr lang="en-US" altLang="zh-TW" sz="2600" dirty="0" err="1"/>
              <a:t>iostat</a:t>
            </a:r>
            <a:r>
              <a:rPr lang="en-US" altLang="zh-TW" sz="2600" dirty="0"/>
              <a:t>=</a:t>
            </a:r>
            <a:r>
              <a:rPr lang="en-US" altLang="zh-TW" sz="2600" dirty="0" err="1"/>
              <a:t>mes</a:t>
            </a:r>
            <a:r>
              <a:rPr lang="en-US" altLang="zh-TW" sz="2600" dirty="0"/>
              <a:t>)temp</a:t>
            </a:r>
          </a:p>
          <a:p>
            <a:pPr marL="0" indent="0">
              <a:buNone/>
            </a:pPr>
            <a:r>
              <a:rPr lang="en-US" altLang="zh-TW" sz="2600" dirty="0"/>
              <a:t>      if(</a:t>
            </a:r>
            <a:r>
              <a:rPr lang="en-US" altLang="zh-TW" sz="2600" dirty="0" err="1"/>
              <a:t>mes</a:t>
            </a:r>
            <a:r>
              <a:rPr lang="en-US" altLang="zh-TW" sz="2600" dirty="0"/>
              <a:t>&lt;0) exit</a:t>
            </a:r>
          </a:p>
          <a:p>
            <a:pPr marL="0" indent="0">
              <a:buNone/>
            </a:pPr>
            <a:r>
              <a:rPr lang="en-US" altLang="zh-TW" sz="2600" dirty="0"/>
              <a:t>      n=n+1</a:t>
            </a:r>
          </a:p>
          <a:p>
            <a:pPr marL="0" indent="0">
              <a:buNone/>
            </a:pPr>
            <a:r>
              <a:rPr lang="en-US" altLang="zh-TW" sz="2600" dirty="0"/>
              <a:t>      end do</a:t>
            </a:r>
          </a:p>
          <a:p>
            <a:pPr marL="0" indent="0">
              <a:buNone/>
            </a:pPr>
            <a:r>
              <a:rPr lang="en-US" altLang="zh-TW" sz="2600" dirty="0"/>
              <a:t>      n=n-1</a:t>
            </a:r>
          </a:p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7792" y="6067227"/>
            <a:ext cx="1306933" cy="357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44725" y="3466187"/>
            <a:ext cx="1306933" cy="35269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188257" y="2576437"/>
            <a:ext cx="7140390" cy="3803446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讀入返測數據及計算返測內業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91709" y="1636198"/>
            <a:ext cx="8234424" cy="533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宣告臨時變數 ：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93418" y="2889779"/>
            <a:ext cx="3382750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read(12,*)BS(1)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dirty="0"/>
              <a:t>do </a:t>
            </a:r>
            <a:r>
              <a:rPr lang="en-US" altLang="zh-TW" dirty="0" err="1"/>
              <a:t>i</a:t>
            </a:r>
            <a:r>
              <a:rPr lang="en-US" altLang="zh-TW" dirty="0"/>
              <a:t>=2,n</a:t>
            </a:r>
          </a:p>
          <a:p>
            <a:pPr marL="0" indent="0">
              <a:buNone/>
            </a:pPr>
            <a:r>
              <a:rPr lang="en-US" altLang="zh-TW" dirty="0"/>
              <a:t>read(12,*)BS(</a:t>
            </a:r>
            <a:r>
              <a:rPr lang="en-US" altLang="zh-TW" dirty="0" err="1"/>
              <a:t>i</a:t>
            </a:r>
            <a:r>
              <a:rPr lang="en-US" altLang="zh-TW" dirty="0"/>
              <a:t>),FS(i-1)</a:t>
            </a:r>
          </a:p>
          <a:p>
            <a:pPr marL="0" indent="0">
              <a:buNone/>
            </a:pPr>
            <a:r>
              <a:rPr lang="en-US" altLang="zh-TW" dirty="0"/>
              <a:t>end do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dirty="0"/>
              <a:t>read(12,*)FS(n)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91966" y="2392522"/>
            <a:ext cx="4254095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讀入資料及計算後視、前視讀數總和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3662721" y="2889779"/>
            <a:ext cx="3737215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讀入後視第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讀入後視第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筆資料及前視第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1~n-1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讀入前視第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56524"/>
              </p:ext>
            </p:extLst>
          </p:nvPr>
        </p:nvGraphicFramePr>
        <p:xfrm>
          <a:off x="7582407" y="2621123"/>
          <a:ext cx="2106345" cy="3758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8399">
                  <a:extLst>
                    <a:ext uri="{9D8B030D-6E8A-4147-A177-3AD203B41FA5}">
                      <a16:colId xmlns:a16="http://schemas.microsoft.com/office/drawing/2014/main" val="1367721545"/>
                    </a:ext>
                  </a:extLst>
                </a:gridCol>
                <a:gridCol w="1037946">
                  <a:extLst>
                    <a:ext uri="{9D8B030D-6E8A-4147-A177-3AD203B41FA5}">
                      <a16:colId xmlns:a16="http://schemas.microsoft.com/office/drawing/2014/main" val="4015714634"/>
                    </a:ext>
                  </a:extLst>
                </a:gridCol>
              </a:tblGrid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62053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94330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4678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30626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96386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36634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93329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7424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74649"/>
                  </a:ext>
                </a:extLst>
              </a:tr>
              <a:tr h="37587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96312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635579" y="6005009"/>
            <a:ext cx="1053173" cy="3661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582407" y="2621123"/>
            <a:ext cx="1053173" cy="35269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82407" y="2977089"/>
            <a:ext cx="1053173" cy="30279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635579" y="2977089"/>
            <a:ext cx="1053173" cy="30279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V="1">
            <a:off x="2804727" y="3063031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2791278" y="5775847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2793878" y="3937638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4465" y="1734671"/>
            <a:ext cx="9224963" cy="2393576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讀入返測數據及計算返測內業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91967" y="2034148"/>
            <a:ext cx="8296538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height(1)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ABS_height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2, n+1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height(i-1) + BS(i-1) - FS(i-1)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do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9201" y="1531914"/>
            <a:ext cx="2837033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返測各點位高程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5797046" y="2034148"/>
            <a:ext cx="3737215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起點高程為已知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終點高程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4955388" y="2214903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flipV="1">
            <a:off x="4955388" y="2743820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37047" y="4301625"/>
            <a:ext cx="9224963" cy="2393576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41785" y="4098868"/>
            <a:ext cx="2854450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計算後視、前視總讀數</a:t>
            </a:r>
          </a:p>
        </p:txBody>
      </p:sp>
      <p:sp>
        <p:nvSpPr>
          <p:cNvPr id="4" name="矩形 3"/>
          <p:cNvSpPr/>
          <p:nvPr/>
        </p:nvSpPr>
        <p:spPr>
          <a:xfrm>
            <a:off x="659200" y="4611444"/>
            <a:ext cx="89028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1, n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BS(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FS(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do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6946311" y="5094518"/>
            <a:ext cx="2476973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後視讀數總和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前視讀數總和</a:t>
            </a:r>
          </a:p>
        </p:txBody>
      </p:sp>
      <p:sp>
        <p:nvSpPr>
          <p:cNvPr id="31" name="矩形 30"/>
          <p:cNvSpPr/>
          <p:nvPr/>
        </p:nvSpPr>
        <p:spPr>
          <a:xfrm flipV="1">
            <a:off x="6074869" y="5754881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074869" y="5253753"/>
            <a:ext cx="87144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679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4465" y="1734671"/>
            <a:ext cx="9224963" cy="1437995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讀入返測數據及計算返測內業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91967" y="2034148"/>
            <a:ext cx="8296538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Closed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sigma_BS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sigma_FS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fix = (-closed) / n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9201" y="1531914"/>
            <a:ext cx="2837033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計算閉合差、配賦值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337047" y="3777192"/>
            <a:ext cx="9224963" cy="2393576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41785" y="3574435"/>
            <a:ext cx="2854450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計算後視、前視總讀數</a:t>
            </a:r>
          </a:p>
        </p:txBody>
      </p:sp>
      <p:sp>
        <p:nvSpPr>
          <p:cNvPr id="4" name="矩形 3"/>
          <p:cNvSpPr/>
          <p:nvPr/>
        </p:nvSpPr>
        <p:spPr>
          <a:xfrm>
            <a:off x="591967" y="4182141"/>
            <a:ext cx="89028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fix_height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ABS_height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2, n+1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fixed_height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height(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+ fix*(i-1)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do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7215252" y="2034148"/>
            <a:ext cx="149844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配賦值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6343809" y="2694511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43809" y="2193383"/>
            <a:ext cx="87144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6076127" y="4182141"/>
            <a:ext cx="3737215" cy="346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起點高程為已知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終點高程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5232998" y="4393432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flipV="1">
            <a:off x="5232998" y="4882008"/>
            <a:ext cx="871442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77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1778" y="4114798"/>
            <a:ext cx="9224963" cy="2070847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讀入返測數據及計算返測內業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97422" y="4423877"/>
            <a:ext cx="8933673" cy="177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do </a:t>
            </a:r>
            <a:r>
              <a:rPr lang="en-US" altLang="zh-TW" dirty="0" err="1"/>
              <a:t>i</a:t>
            </a:r>
            <a:r>
              <a:rPr lang="en-US" altLang="zh-TW" dirty="0"/>
              <a:t> = 2, 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sum_fixed_height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)=</a:t>
            </a:r>
            <a:r>
              <a:rPr lang="en-US" altLang="zh-TW" dirty="0" err="1"/>
              <a:t>sum_fixed_height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)+</a:t>
            </a:r>
            <a:r>
              <a:rPr lang="en-US" altLang="zh-TW" dirty="0" err="1"/>
              <a:t>fixed_height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n+2-i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end do</a:t>
            </a:r>
            <a:endParaRPr lang="zh-TW" altLang="zh-TW" dirty="0"/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68851" y="3866673"/>
            <a:ext cx="3580420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計算各點往返修正後高程總和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9041"/>
              </p:ext>
            </p:extLst>
          </p:nvPr>
        </p:nvGraphicFramePr>
        <p:xfrm>
          <a:off x="4966946" y="2085744"/>
          <a:ext cx="44778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41">
                  <a:extLst>
                    <a:ext uri="{9D8B030D-6E8A-4147-A177-3AD203B41FA5}">
                      <a16:colId xmlns:a16="http://schemas.microsoft.com/office/drawing/2014/main" val="262577453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38341846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48993123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244238382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496051937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107946469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818382279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80817762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402493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n-2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5903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09717"/>
              </p:ext>
            </p:extLst>
          </p:nvPr>
        </p:nvGraphicFramePr>
        <p:xfrm>
          <a:off x="4966946" y="3217756"/>
          <a:ext cx="44778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41">
                  <a:extLst>
                    <a:ext uri="{9D8B030D-6E8A-4147-A177-3AD203B41FA5}">
                      <a16:colId xmlns:a16="http://schemas.microsoft.com/office/drawing/2014/main" val="262577453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38341846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48993123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244238382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496051937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107946469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818382279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80817762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402493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n-2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n-3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5903"/>
                  </a:ext>
                </a:extLst>
              </a:tr>
            </a:tbl>
          </a:graphicData>
        </a:graphic>
      </p:graphicFrame>
      <p:sp>
        <p:nvSpPr>
          <p:cNvPr id="3" name="右大括弧 2"/>
          <p:cNvSpPr/>
          <p:nvPr/>
        </p:nvSpPr>
        <p:spPr>
          <a:xfrm rot="16200000">
            <a:off x="7123603" y="-314409"/>
            <a:ext cx="150838" cy="446415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77905" y="1380581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n+1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65794" y="20595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</a:t>
            </a:r>
          </a:p>
        </p:txBody>
      </p:sp>
      <p:sp>
        <p:nvSpPr>
          <p:cNvPr id="24" name="矩形 23"/>
          <p:cNvSpPr/>
          <p:nvPr/>
        </p:nvSpPr>
        <p:spPr>
          <a:xfrm>
            <a:off x="4443881" y="31723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003559" y="2903402"/>
            <a:ext cx="0" cy="26894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7952948" y="2879827"/>
            <a:ext cx="0" cy="26894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5003559" y="3014297"/>
            <a:ext cx="2949389" cy="6639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50654" y="2584080"/>
            <a:ext cx="255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>
          <a:xfrm>
            <a:off x="299359" y="1842247"/>
            <a:ext cx="4166434" cy="187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需特別注意，往測與返測的點位順序為相反。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起點與終點為同一點，故返測第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點相當於往測第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(n+2-i)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3996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1778" y="1663796"/>
            <a:ext cx="9224963" cy="4790792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－返測資料輸出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00109" y="2048684"/>
            <a:ext cx="8933673" cy="406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①輸出第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write(11,'(……)'EA02',BS(1),ABS_height,'0.000',height(1)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②利用迴圈，輸入第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 </a:t>
            </a:r>
            <a:r>
              <a:rPr lang="en-US" altLang="zh-TW" dirty="0" err="1"/>
              <a:t>i</a:t>
            </a:r>
            <a:r>
              <a:rPr lang="en-US" altLang="zh-TW" dirty="0"/>
              <a:t> = 2, n</a:t>
            </a:r>
          </a:p>
          <a:p>
            <a:pPr marL="0" indent="0">
              <a:buNone/>
            </a:pPr>
            <a:r>
              <a:rPr lang="en-US" altLang="zh-TW" dirty="0"/>
              <a:t>write(11,'(……)')</a:t>
            </a:r>
            <a:r>
              <a:rPr lang="en-US" altLang="zh-TW" dirty="0" err="1"/>
              <a:t>i,BS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),FS(i-1),height(</a:t>
            </a:r>
            <a:r>
              <a:rPr lang="en-US" altLang="zh-TW" dirty="0" err="1"/>
              <a:t>i</a:t>
            </a:r>
            <a:r>
              <a:rPr lang="en-US" altLang="zh-TW" dirty="0"/>
              <a:t>),fix*(i-1),</a:t>
            </a:r>
            <a:r>
              <a:rPr lang="en-US" altLang="zh-TW" dirty="0" err="1"/>
              <a:t>fixed_height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end do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③輸出第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write(11,'(……)')‘…',FS(n),height(n+1),fix*</a:t>
            </a:r>
            <a:r>
              <a:rPr lang="en-US" altLang="zh-TW" dirty="0" err="1"/>
              <a:t>n,fixed_height</a:t>
            </a:r>
            <a:r>
              <a:rPr lang="en-US" altLang="zh-TW" dirty="0"/>
              <a:t>(n+1)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5602198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26022" y="1461321"/>
            <a:ext cx="3580420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計算各點往返修正後高程總和</a:t>
            </a:r>
          </a:p>
        </p:txBody>
      </p:sp>
    </p:spTree>
    <p:extLst>
      <p:ext uri="{BB962C8B-B14F-4D97-AF65-F5344CB8AC3E}">
        <p14:creationId xmlns:p14="http://schemas.microsoft.com/office/powerpoint/2010/main" val="3923168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1778" y="1663796"/>
            <a:ext cx="9224963" cy="4790792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－返測資料輸出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26022" y="2048684"/>
            <a:ext cx="8707760" cy="406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④輸出返測後視、前視總和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write(11,‘(……)’)‘</a:t>
            </a:r>
            <a:r>
              <a:rPr lang="zh-TW" altLang="zh-TW" dirty="0"/>
              <a:t>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後視</a:t>
            </a:r>
            <a:r>
              <a:rPr lang="en-US" altLang="zh-TW" dirty="0"/>
              <a:t>=’,</a:t>
            </a:r>
            <a:r>
              <a:rPr lang="en-US" altLang="zh-TW" dirty="0" err="1"/>
              <a:t>sigma_BS</a:t>
            </a:r>
            <a:r>
              <a:rPr lang="en-US" altLang="zh-TW" dirty="0"/>
              <a:t>,‘</a:t>
            </a:r>
            <a:r>
              <a:rPr lang="zh-TW" altLang="zh-TW" dirty="0"/>
              <a:t>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前視</a:t>
            </a:r>
            <a:r>
              <a:rPr lang="en-US" altLang="zh-TW" dirty="0"/>
              <a:t>=',</a:t>
            </a:r>
            <a:r>
              <a:rPr lang="en-US" altLang="zh-TW" dirty="0" err="1"/>
              <a:t>sigma_FS</a:t>
            </a: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⑤輸出閉合差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write(11,'(……)') '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=(</a:t>
            </a:r>
            <a:r>
              <a:rPr lang="zh-TW" altLang="zh-TW" dirty="0"/>
              <a:t>Σ</a:t>
            </a:r>
            <a:r>
              <a:rPr lang="en-US" altLang="zh-TW" dirty="0"/>
              <a:t>B-</a:t>
            </a:r>
            <a:r>
              <a:rPr lang="zh-TW" altLang="zh-TW" dirty="0"/>
              <a:t>Σ</a:t>
            </a:r>
            <a:r>
              <a:rPr lang="en-US" altLang="zh-TW" dirty="0"/>
              <a:t>F) =',closed</a:t>
            </a: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⑥輸出改正數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write(11,'(……)') '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改正數 </a:t>
            </a:r>
            <a:r>
              <a:rPr lang="en-US" altLang="zh-TW" dirty="0"/>
              <a:t>= 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閉合差 </a:t>
            </a:r>
            <a:r>
              <a:rPr lang="en-US" altLang="zh-TW" dirty="0"/>
              <a:t>=',(-closed)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26022" y="1461321"/>
            <a:ext cx="3580420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計算各點往返修正後高程總和</a:t>
            </a:r>
          </a:p>
        </p:txBody>
      </p:sp>
      <p:sp>
        <p:nvSpPr>
          <p:cNvPr id="8" name="矩形 7"/>
          <p:cNvSpPr/>
          <p:nvPr/>
        </p:nvSpPr>
        <p:spPr>
          <a:xfrm>
            <a:off x="354465" y="1214846"/>
            <a:ext cx="5602198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82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51778" y="1663797"/>
            <a:ext cx="9224963" cy="1522632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計算並輸出平均高程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26022" y="1997708"/>
            <a:ext cx="8707760" cy="143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最後平均高程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往返測修正後高程總和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2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avg_fixed_height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sum_fixed_height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2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86833" y="1461321"/>
            <a:ext cx="2173932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計算最後平均高程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37047" y="3648157"/>
            <a:ext cx="9224963" cy="2765705"/>
          </a:xfrm>
          <a:prstGeom prst="roundRect">
            <a:avLst>
              <a:gd name="adj" fmla="val 10490"/>
            </a:avLst>
          </a:prstGeom>
          <a:solidFill>
            <a:srgbClr val="FFFFB3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711291" y="3982069"/>
            <a:ext cx="8707760" cy="26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write(11,'(……)')'EA02',ABS_height</a:t>
            </a:r>
          </a:p>
          <a:p>
            <a:pPr marL="0" indent="0">
              <a:buNone/>
            </a:pPr>
            <a:endParaRPr lang="zh-TW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2, n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write(11,'(……)')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i,avg_fixed_height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do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72102" y="3445682"/>
            <a:ext cx="2173932" cy="40494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輸出最後平均高程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884719" y="2466565"/>
            <a:ext cx="428983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938116" y="4010114"/>
            <a:ext cx="3737215" cy="57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起點最後高程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6518367" y="4188949"/>
            <a:ext cx="36576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629450" y="4959164"/>
            <a:ext cx="87144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5537864" y="4758569"/>
            <a:ext cx="3737215" cy="57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點最後高程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7961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PART4 </a:t>
            </a:r>
            <a:b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程式實際成果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81037" y="259572"/>
            <a:ext cx="8543925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閉合水準測量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702055"/>
            <a:ext cx="8543925" cy="4351338"/>
          </a:xfrm>
        </p:spPr>
        <p:txBody>
          <a:bodyPr>
            <a:normAutofit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起始點與終點相同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只需一已知高程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可以進行誤差改正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可以進行往測、返測增加精度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可以一次獲得多點位的高程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經改正後精度較高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303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宣告區域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12">
            <a:extLst>
              <a:ext uri="{FF2B5EF4-FFF2-40B4-BE49-F238E27FC236}">
                <a16:creationId xmlns:a16="http://schemas.microsoft.com/office/drawing/2014/main" id="{D7473E6F-2D48-4657-A305-6348978F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" y="2865861"/>
            <a:ext cx="9341167" cy="20317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2036038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1026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1A0115D-2696-4D89-A9A4-2E627B1C1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14" y="1637386"/>
            <a:ext cx="6727372" cy="4837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2036038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765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－計算點位數目及設定陣列大小</a:t>
            </a: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57D36AE-6EAE-4C7C-B4CB-188ABF7D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633352"/>
            <a:ext cx="7903028" cy="45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51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2(a)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讀入往測數據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9ED3C1-4742-42DE-907F-ED4AB16B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0" y="1637386"/>
            <a:ext cx="8099191" cy="4306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612471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1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2(b)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－計算往測內業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596BAC-1950-4F0A-BD29-E911E9D6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9" y="1663796"/>
            <a:ext cx="8867754" cy="39051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465" y="1214846"/>
            <a:ext cx="612471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400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－往測資料輸出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902915-A5D1-4526-9F35-673A03DA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2540409"/>
            <a:ext cx="9906000" cy="24089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556300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30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－計算返測點位數目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BE610B-3EBB-4C52-825B-28A6E705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59" y="1637386"/>
            <a:ext cx="7395482" cy="4468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4" y="1214846"/>
            <a:ext cx="656884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80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5(a)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－讀入返測數據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209B475-9AD3-4951-9765-9EDEE216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77" y="1663796"/>
            <a:ext cx="8016045" cy="41744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612471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75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5(b)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－計算返測內業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FCB8B2-1191-42A0-A0A9-AA953DCB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6" y="1637386"/>
            <a:ext cx="7040880" cy="44741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612471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6700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－返測資料輸出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0C87A87-383C-495F-8B37-1357119D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234"/>
            <a:ext cx="9906000" cy="2381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465" y="1214846"/>
            <a:ext cx="556300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1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1037" y="963877"/>
            <a:ext cx="2839169" cy="4930246"/>
          </a:xfrm>
        </p:spPr>
        <p:txBody>
          <a:bodyPr>
            <a:normAutofit/>
          </a:bodyPr>
          <a:lstStyle/>
          <a:p>
            <a:pPr algn="r"/>
            <a:r>
              <a:rPr lang="zh-TW" altLang="en-US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這個程式要解決什麼問題？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043025" y="963877"/>
            <a:ext cx="5181937" cy="4930246"/>
          </a:xfrm>
        </p:spPr>
        <p:txBody>
          <a:bodyPr anchor="ctr">
            <a:normAutofit/>
          </a:bodyPr>
          <a:lstStyle/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輸入外業資料後，自動進行內業計算，避免因為繁瑣計算而造成的人為誤差。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59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－輸出平均高程</a:t>
            </a: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556300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38343FA-08CB-4E77-BDF3-3051D8A8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4" y="1885581"/>
            <a:ext cx="8347204" cy="33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84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75F15834-40EC-4CA9-9E5D-10393861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05" y="643466"/>
            <a:ext cx="51321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07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02978F6-56D5-4875-AF5C-BC3D680F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19" y="643466"/>
            <a:ext cx="50573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9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800A9077-5ABF-47F9-A0D9-B3907054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569" y="643466"/>
            <a:ext cx="58928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439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9227" y="965199"/>
            <a:ext cx="549743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PART5 </a:t>
            </a:r>
            <a:br>
              <a:rPr lang="en-US" altLang="zh-TW" sz="49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sz="4900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測試程式及除錯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541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61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20786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：核對數據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起點與終點修正後高程必須相同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13954"/>
              </p:ext>
            </p:extLst>
          </p:nvPr>
        </p:nvGraphicFramePr>
        <p:xfrm>
          <a:off x="445907" y="2237119"/>
          <a:ext cx="881264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1581">
                  <a:extLst>
                    <a:ext uri="{9D8B030D-6E8A-4147-A177-3AD203B41FA5}">
                      <a16:colId xmlns:a16="http://schemas.microsoft.com/office/drawing/2014/main" val="1047479686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4316778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897000799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144872441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385034411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999445458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4001394927"/>
                    </a:ext>
                  </a:extLst>
                </a:gridCol>
                <a:gridCol w="1101581">
                  <a:extLst>
                    <a:ext uri="{9D8B030D-6E8A-4147-A177-3AD203B41FA5}">
                      <a16:colId xmlns:a16="http://schemas.microsoft.com/office/drawing/2014/main" val="2164757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點位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後視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前視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高程差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配賦值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修正後</a:t>
                      </a:r>
                      <a:endParaRPr lang="en-US" altLang="zh-TW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高程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(m)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3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98.721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8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…...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97.593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99.051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EA02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99.483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44.815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總改正數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0.017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1545"/>
                  </a:ext>
                </a:extLst>
              </a:tr>
            </a:tbl>
          </a:graphicData>
        </a:graphic>
      </p:graphicFrame>
      <p:cxnSp>
        <p:nvCxnSpPr>
          <p:cNvPr id="15" name="直線接點 14"/>
          <p:cNvCxnSpPr/>
          <p:nvPr/>
        </p:nvCxnSpPr>
        <p:spPr>
          <a:xfrm>
            <a:off x="3735456" y="297235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852230" y="2967229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141781" y="6307082"/>
            <a:ext cx="1116774" cy="38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154307" y="2987751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62399" y="5946885"/>
            <a:ext cx="1096156" cy="359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18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75F15834-40EC-4CA9-9E5D-10393861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05" y="643466"/>
            <a:ext cx="5132188" cy="55710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9B21C1-6611-489A-A774-A9AC16EF50A9}"/>
              </a:ext>
            </a:extLst>
          </p:cNvPr>
          <p:cNvSpPr/>
          <p:nvPr/>
        </p:nvSpPr>
        <p:spPr>
          <a:xfrm>
            <a:off x="6703670" y="5461322"/>
            <a:ext cx="661686" cy="312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2B9DB2-E3F8-42C0-B37C-D86F99E1A792}"/>
              </a:ext>
            </a:extLst>
          </p:cNvPr>
          <p:cNvSpPr/>
          <p:nvPr/>
        </p:nvSpPr>
        <p:spPr>
          <a:xfrm>
            <a:off x="6703670" y="1068728"/>
            <a:ext cx="661686" cy="312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964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02978F6-56D5-4875-AF5C-BC3D680F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19" y="643466"/>
            <a:ext cx="5057360" cy="55710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32E24EB-A84D-4FDD-9918-4F355771B830}"/>
              </a:ext>
            </a:extLst>
          </p:cNvPr>
          <p:cNvSpPr/>
          <p:nvPr/>
        </p:nvSpPr>
        <p:spPr>
          <a:xfrm>
            <a:off x="6678592" y="5320496"/>
            <a:ext cx="661686" cy="312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2A8AD-6551-4F75-9B2C-79E07DA08FDF}"/>
              </a:ext>
            </a:extLst>
          </p:cNvPr>
          <p:cNvSpPr/>
          <p:nvPr/>
        </p:nvSpPr>
        <p:spPr>
          <a:xfrm>
            <a:off x="6678592" y="1068728"/>
            <a:ext cx="661686" cy="312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979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檔案比較</a:t>
            </a: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37AAB0-F1C5-4382-B4AB-855A7BA0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8" y="1359104"/>
            <a:ext cx="3444538" cy="54792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84A24D-6CAD-4339-9541-3726EA9F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18" y="1309834"/>
            <a:ext cx="4351397" cy="46409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4383B3-8D87-47B7-A69A-E6FBDCF6BF6A}"/>
              </a:ext>
            </a:extLst>
          </p:cNvPr>
          <p:cNvSpPr txBox="1"/>
          <p:nvPr/>
        </p:nvSpPr>
        <p:spPr>
          <a:xfrm>
            <a:off x="4953000" y="6065602"/>
            <a:ext cx="362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往測結果相同，通過測試</a:t>
            </a:r>
          </a:p>
        </p:txBody>
      </p:sp>
    </p:spTree>
    <p:extLst>
      <p:ext uri="{BB962C8B-B14F-4D97-AF65-F5344CB8AC3E}">
        <p14:creationId xmlns:p14="http://schemas.microsoft.com/office/powerpoint/2010/main" val="42880259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4465" y="311823"/>
            <a:ext cx="9224963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檔案比較</a:t>
            </a:r>
          </a:p>
        </p:txBody>
      </p:sp>
      <p:sp>
        <p:nvSpPr>
          <p:cNvPr id="19" name="矩形 18"/>
          <p:cNvSpPr/>
          <p:nvPr/>
        </p:nvSpPr>
        <p:spPr>
          <a:xfrm>
            <a:off x="354465" y="1214846"/>
            <a:ext cx="920754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5907" y="1286975"/>
            <a:ext cx="173559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4383B3-8D87-47B7-A69A-E6FBDCF6BF6A}"/>
              </a:ext>
            </a:extLst>
          </p:cNvPr>
          <p:cNvSpPr txBox="1"/>
          <p:nvPr/>
        </p:nvSpPr>
        <p:spPr>
          <a:xfrm>
            <a:off x="4953000" y="6065602"/>
            <a:ext cx="362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返測結果相同，通過測試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E79B0A-5662-4547-8F2B-A5C0FC95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6" y="1359104"/>
            <a:ext cx="3444538" cy="5441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710EB0-6B7A-4CE9-90FA-58DEDE1E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169" y="1260565"/>
            <a:ext cx="4313294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8157</Words>
  <Application>Microsoft Office PowerPoint</Application>
  <PresentationFormat>A4 紙張 (210x297 公釐)</PresentationFormat>
  <Paragraphs>3303</Paragraphs>
  <Slides>102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102</vt:i4>
      </vt:variant>
    </vt:vector>
  </HeadingPairs>
  <TitlesOfParts>
    <vt:vector size="108" baseType="lpstr">
      <vt:lpstr>微軟正黑體</vt:lpstr>
      <vt:lpstr>Arial</vt:lpstr>
      <vt:lpstr>Calibri</vt:lpstr>
      <vt:lpstr>Calibri Light</vt:lpstr>
      <vt:lpstr>Cambria Math</vt:lpstr>
      <vt:lpstr>Office 佈景主題</vt:lpstr>
      <vt:lpstr>計算機概論  期末報告</vt:lpstr>
      <vt:lpstr>PART1 要解決的問題 － 閉合水準</vt:lpstr>
      <vt:lpstr>什麼是水準測量?</vt:lpstr>
      <vt:lpstr>重要名詞解釋</vt:lpstr>
      <vt:lpstr>基本原理</vt:lpstr>
      <vt:lpstr>水準測量分類</vt:lpstr>
      <vt:lpstr>PowerPoint 簡報</vt:lpstr>
      <vt:lpstr>閉合水準測量</vt:lpstr>
      <vt:lpstr>這個程式要解決什麼問題？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PART2  輸入及輸出資料 </vt:lpstr>
      <vt:lpstr>輸入資料</vt:lpstr>
      <vt:lpstr>輸出資料</vt:lpstr>
      <vt:lpstr>PART3  解題與程式試寫</vt:lpstr>
      <vt:lpstr>宣告區域</vt:lpstr>
      <vt:lpstr>宣告區域</vt:lpstr>
      <vt:lpstr>宣告區域</vt:lpstr>
      <vt:lpstr>宣告區域</vt:lpstr>
      <vt:lpstr>宣告區域</vt:lpstr>
      <vt:lpstr>宣告區域</vt:lpstr>
      <vt:lpstr>宣告區域</vt:lpstr>
      <vt:lpstr>宣告區域</vt:lpstr>
      <vt:lpstr>宣告區域</vt:lpstr>
      <vt:lpstr>宣告區域</vt:lpstr>
      <vt:lpstr>宣告區域</vt:lpstr>
      <vt:lpstr>主程式</vt:lpstr>
      <vt:lpstr>主程式</vt:lpstr>
      <vt:lpstr>主程式</vt:lpstr>
      <vt:lpstr>副程式1－計算點位數目及設定陣列大小</vt:lpstr>
      <vt:lpstr>副程式1－計算點位數目及設定陣列大小</vt:lpstr>
      <vt:lpstr>副程式2－讀入往測數據及計算往測內業</vt:lpstr>
      <vt:lpstr>副程式2－讀入往測數據及計算往測內業</vt:lpstr>
      <vt:lpstr>副程式2－讀入往測數據及計算往測內業</vt:lpstr>
      <vt:lpstr>副程式2－讀入往測數據及計算往測內業</vt:lpstr>
      <vt:lpstr>副程式3－往測資料輸出</vt:lpstr>
      <vt:lpstr>副程式3－往測資料輸出</vt:lpstr>
      <vt:lpstr>副程式4－計算返測點位數目</vt:lpstr>
      <vt:lpstr>副程式5－讀入返測數據及計算返測內業</vt:lpstr>
      <vt:lpstr>副程式5－讀入返測數據及計算返測內業</vt:lpstr>
      <vt:lpstr>副程式5－讀入返測數據及計算返測內業</vt:lpstr>
      <vt:lpstr>副程式5－讀入返測數據及計算返測內業</vt:lpstr>
      <vt:lpstr>副程式6－返測資料輸出</vt:lpstr>
      <vt:lpstr>副程式6－返測資料輸出</vt:lpstr>
      <vt:lpstr>副程式7－計算並輸出平均高程</vt:lpstr>
      <vt:lpstr>PART4  程式實際成果</vt:lpstr>
      <vt:lpstr>宣告區域</vt:lpstr>
      <vt:lpstr>主程式</vt:lpstr>
      <vt:lpstr>副程式1－計算點位數目及設定陣列大小</vt:lpstr>
      <vt:lpstr>副程式2(a)－讀入往測數據</vt:lpstr>
      <vt:lpstr>副程式2(b)－計算往測內業</vt:lpstr>
      <vt:lpstr>副程式3－往測資料輸出</vt:lpstr>
      <vt:lpstr>副程式4－計算返測點位數目</vt:lpstr>
      <vt:lpstr>副程式5(a)－讀入返測數據</vt:lpstr>
      <vt:lpstr>副程式5(b)－計算返測內業</vt:lpstr>
      <vt:lpstr>副程式6－返測資料輸出</vt:lpstr>
      <vt:lpstr>副程式7－輸出平均高程</vt:lpstr>
      <vt:lpstr>PowerPoint 簡報</vt:lpstr>
      <vt:lpstr>PowerPoint 簡報</vt:lpstr>
      <vt:lpstr>PowerPoint 簡報</vt:lpstr>
      <vt:lpstr>PART5  測試程式及除錯</vt:lpstr>
      <vt:lpstr>步驟1：核對數據  起點與終點修正後高程必須相同!!!</vt:lpstr>
      <vt:lpstr>PowerPoint 簡報</vt:lpstr>
      <vt:lpstr>PowerPoint 簡報</vt:lpstr>
      <vt:lpstr>步驟2：將output結果和excel檔案比較</vt:lpstr>
      <vt:lpstr>步驟2：將output結果和excel檔案比較</vt:lpstr>
      <vt:lpstr>步驟2：將output結果和excel檔案比較</vt:lpstr>
      <vt:lpstr>小組分工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  期末報告</dc:title>
  <dc:creator>勝維 李</dc:creator>
  <cp:lastModifiedBy>勝維 李</cp:lastModifiedBy>
  <cp:revision>3</cp:revision>
  <dcterms:created xsi:type="dcterms:W3CDTF">2019-01-05T14:24:36Z</dcterms:created>
  <dcterms:modified xsi:type="dcterms:W3CDTF">2019-01-05T14:59:03Z</dcterms:modified>
</cp:coreProperties>
</file>