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61" r:id="rId4"/>
    <p:sldId id="257" r:id="rId5"/>
    <p:sldId id="280" r:id="rId6"/>
    <p:sldId id="281" r:id="rId7"/>
    <p:sldId id="282" r:id="rId8"/>
    <p:sldId id="283" r:id="rId9"/>
    <p:sldId id="284" r:id="rId10"/>
    <p:sldId id="285" r:id="rId11"/>
    <p:sldId id="294" r:id="rId12"/>
    <p:sldId id="286" r:id="rId13"/>
    <p:sldId id="287" r:id="rId14"/>
    <p:sldId id="288" r:id="rId15"/>
    <p:sldId id="289" r:id="rId16"/>
    <p:sldId id="295" r:id="rId17"/>
    <p:sldId id="290" r:id="rId18"/>
    <p:sldId id="291" r:id="rId19"/>
    <p:sldId id="292" r:id="rId20"/>
    <p:sldId id="293" r:id="rId21"/>
    <p:sldId id="296" r:id="rId22"/>
    <p:sldId id="297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6" autoAdjust="0"/>
    <p:restoredTop sz="86435" autoAdjust="0"/>
  </p:normalViewPr>
  <p:slideViewPr>
    <p:cSldViewPr snapToGrid="0">
      <p:cViewPr varScale="1">
        <p:scale>
          <a:sx n="60" d="100"/>
          <a:sy n="60" d="100"/>
        </p:scale>
        <p:origin x="67" y="12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DD211-FAAA-498A-B445-664696C1185E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BCE13-CFF4-46CF-BC3D-A0208F3D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9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CE13-CFF4-46CF-BC3D-A0208F3D9FF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0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5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67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8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6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22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44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58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E6CABD-F690-4398-A553-80BD2567B40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D9F88-8E52-42DD-8DAC-EF8F0096C3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AC406-BA0F-404F-8D92-9DC9BDEB6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+mn-lt"/>
              </a:rPr>
              <a:t>Introduction to</a:t>
            </a:r>
            <a:br>
              <a:rPr lang="en-US" altLang="zh-TW" sz="6600" dirty="0">
                <a:latin typeface="+mn-lt"/>
              </a:rPr>
            </a:br>
            <a:r>
              <a:rPr lang="en-US" altLang="zh-TW" sz="6600" dirty="0">
                <a:latin typeface="+mn-lt"/>
              </a:rPr>
              <a:t>Computer Graphics </a:t>
            </a:r>
            <a:br>
              <a:rPr lang="en-US" altLang="zh-TW" sz="6600" dirty="0">
                <a:latin typeface="+mn-lt"/>
              </a:rPr>
            </a:br>
            <a:r>
              <a:rPr lang="en-US" altLang="zh-TW" sz="6600" dirty="0">
                <a:latin typeface="+mn-lt"/>
              </a:rPr>
              <a:t>HW3:Shader Implementation</a:t>
            </a:r>
            <a:endParaRPr lang="zh-TW" altLang="en-US" sz="6600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F3D6C6-A130-4BB4-B3AE-A559F5785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0711239 </a:t>
            </a:r>
            <a:r>
              <a:rPr lang="zh-TW" altLang="en-US" dirty="0"/>
              <a:t>李勝維</a:t>
            </a:r>
          </a:p>
        </p:txBody>
      </p:sp>
    </p:spTree>
    <p:extLst>
      <p:ext uri="{BB962C8B-B14F-4D97-AF65-F5344CB8AC3E}">
        <p14:creationId xmlns:p14="http://schemas.microsoft.com/office/powerpoint/2010/main" val="5155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E5F38-6E57-4027-8E06-095C0350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2 Fragment shader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A7B8A4-3577-4399-9EB5-D002CB8B6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700" y="1845734"/>
            <a:ext cx="41579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先用座標減法計算出指向攝影機的單位向量：</a:t>
            </a:r>
            <a:r>
              <a:rPr lang="en-US" altLang="zh-TW" dirty="0" err="1"/>
              <a:t>to_cam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再利用內積計算</a:t>
            </a:r>
            <a:r>
              <a:rPr lang="en-US" altLang="zh-TW" dirty="0" err="1"/>
              <a:t>to_cam</a:t>
            </a:r>
            <a:r>
              <a:rPr lang="zh-TW" altLang="en-US" dirty="0"/>
              <a:t>和</a:t>
            </a:r>
            <a:r>
              <a:rPr lang="en-US" altLang="zh-TW" dirty="0"/>
              <a:t>normal</a:t>
            </a:r>
            <a:r>
              <a:rPr lang="zh-TW" altLang="en-US" dirty="0"/>
              <a:t>的</a:t>
            </a:r>
            <a:r>
              <a:rPr lang="en-US" altLang="zh-TW" dirty="0"/>
              <a:t>cos</a:t>
            </a:r>
            <a:r>
              <a:rPr lang="zh-TW" altLang="en-US" dirty="0"/>
              <a:t>值，該值越接近</a:t>
            </a:r>
            <a:r>
              <a:rPr lang="en-US" altLang="zh-TW" dirty="0"/>
              <a:t>0</a:t>
            </a:r>
            <a:r>
              <a:rPr lang="zh-TW" altLang="en-US" dirty="0"/>
              <a:t>，代表該點越接近邊緣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將計算出的</a:t>
            </a:r>
            <a:r>
              <a:rPr lang="en-US" altLang="zh-TW" dirty="0"/>
              <a:t>intensity</a:t>
            </a:r>
            <a:r>
              <a:rPr lang="zh-TW" altLang="en-US" dirty="0"/>
              <a:t>做</a:t>
            </a:r>
            <a:r>
              <a:rPr lang="en-US" altLang="zh-TW" dirty="0"/>
              <a:t>10</a:t>
            </a:r>
            <a:r>
              <a:rPr lang="zh-TW" altLang="en-US" dirty="0"/>
              <a:t>次方，可以</a:t>
            </a:r>
            <a:r>
              <a:rPr lang="en-US" altLang="zh-TW" dirty="0"/>
              <a:t>eliminate</a:t>
            </a:r>
            <a:r>
              <a:rPr lang="zh-TW" altLang="en-US" dirty="0"/>
              <a:t>比較小的值，變成只有邊緣有顏色（不然會有整片藍色的情況發生）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最後將藍色乘上光強度輸出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96AFD0-E3C7-4BB9-AACE-DB9E0596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77958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4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48FC9-B268-4ACE-BE29-52DEDDD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CE22F07-0FCD-475D-B1E2-03D34F549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303" y="1737360"/>
            <a:ext cx="4595394" cy="48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1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7741E-796E-4C96-88C4-AB8426CD7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Toon Shading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BB2907-B501-496A-AAE4-F1B4B8C35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94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85407-8082-4E21-83A3-2B06DA11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 Vertex shader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68471-2474-43CB-B3B3-FE1719D4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700" y="1845734"/>
            <a:ext cx="49199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做的事情和</a:t>
            </a:r>
            <a:r>
              <a:rPr lang="en-US" altLang="zh-TW" dirty="0"/>
              <a:t>Edge effect</a:t>
            </a:r>
            <a:r>
              <a:rPr lang="zh-TW" altLang="en-US" dirty="0"/>
              <a:t>時幾乎一樣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將</a:t>
            </a:r>
            <a:r>
              <a:rPr lang="en-US" altLang="zh-TW" dirty="0"/>
              <a:t>position</a:t>
            </a:r>
            <a:r>
              <a:rPr lang="zh-TW" altLang="en-US" dirty="0"/>
              <a:t>和</a:t>
            </a:r>
            <a:r>
              <a:rPr lang="en-US" altLang="zh-TW" dirty="0"/>
              <a:t>normal</a:t>
            </a:r>
            <a:r>
              <a:rPr lang="zh-TW" altLang="en-US" dirty="0"/>
              <a:t>皆轉換到</a:t>
            </a:r>
            <a:r>
              <a:rPr lang="en-US" altLang="zh-TW" dirty="0"/>
              <a:t>world space</a:t>
            </a:r>
            <a:r>
              <a:rPr lang="zh-TW" altLang="en-US" dirty="0"/>
              <a:t>，並傳給</a:t>
            </a:r>
            <a:r>
              <a:rPr lang="en-US" altLang="zh-TW" dirty="0"/>
              <a:t>fragment shader</a:t>
            </a:r>
            <a:endParaRPr lang="zh-TW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再多傳入</a:t>
            </a:r>
            <a:r>
              <a:rPr lang="en-US" altLang="zh-TW" dirty="0"/>
              <a:t>texture coordinate</a:t>
            </a:r>
            <a:r>
              <a:rPr lang="zh-TW" altLang="en-US" dirty="0"/>
              <a:t>給</a:t>
            </a:r>
            <a:r>
              <a:rPr lang="en-US" altLang="zh-TW" dirty="0"/>
              <a:t>fragment shader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EBECAE-1439-4EA9-AA0E-2589912C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02990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0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10945-0480-40DE-807C-6FC3CA9B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2-1 Fragment shader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962D6-445F-4771-B6B0-36469953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898" y="1845734"/>
            <a:ext cx="439378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用座標減法算出指向光源的單位向量：</a:t>
            </a:r>
            <a:r>
              <a:rPr lang="en-US" altLang="zh-TW" dirty="0" err="1"/>
              <a:t>to_light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再計算出</a:t>
            </a:r>
            <a:r>
              <a:rPr lang="en-US" altLang="zh-TW" dirty="0" err="1"/>
              <a:t>to_light</a:t>
            </a:r>
            <a:r>
              <a:rPr lang="zh-TW" altLang="en-US" dirty="0"/>
              <a:t>和</a:t>
            </a:r>
            <a:r>
              <a:rPr lang="en-US" altLang="zh-TW" dirty="0"/>
              <a:t>normal</a:t>
            </a:r>
            <a:r>
              <a:rPr lang="zh-TW" altLang="en-US" dirty="0"/>
              <a:t>夾角的</a:t>
            </a:r>
            <a:r>
              <a:rPr lang="en-US" altLang="zh-TW" dirty="0"/>
              <a:t>cos</a:t>
            </a:r>
            <a:r>
              <a:rPr lang="zh-TW" altLang="en-US" dirty="0"/>
              <a:t>值，當作</a:t>
            </a:r>
            <a:r>
              <a:rPr lang="en-US" altLang="zh-TW" dirty="0"/>
              <a:t>Toon shading</a:t>
            </a:r>
            <a:r>
              <a:rPr lang="zh-TW" altLang="en-US" dirty="0"/>
              <a:t>分層的依據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DB4789-2A7F-47C2-BF15-35F2BB18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66461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FA89E-E817-4092-8725-C34F8EB7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2-2 Fragment shader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05C8B3-0E25-42CB-A0B5-BADCB2CE9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040" y="1845734"/>
            <a:ext cx="428563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依據前面算出的</a:t>
            </a:r>
            <a:r>
              <a:rPr lang="en-US" altLang="zh-TW" dirty="0"/>
              <a:t>cos</a:t>
            </a:r>
            <a:r>
              <a:rPr lang="zh-TW" altLang="en-US" dirty="0"/>
              <a:t>值，</a:t>
            </a:r>
            <a:r>
              <a:rPr lang="en-US" altLang="zh-TW" dirty="0"/>
              <a:t>level</a:t>
            </a:r>
            <a:r>
              <a:rPr lang="zh-TW" altLang="en-US" dirty="0"/>
              <a:t>，來分成</a:t>
            </a:r>
            <a:r>
              <a:rPr lang="en-US" altLang="zh-TW" dirty="0"/>
              <a:t>5</a:t>
            </a:r>
            <a:r>
              <a:rPr lang="zh-TW" altLang="en-US" dirty="0"/>
              <a:t>層的光強度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將得到的</a:t>
            </a:r>
            <a:r>
              <a:rPr lang="en-US" altLang="zh-TW" dirty="0"/>
              <a:t>texture</a:t>
            </a:r>
            <a:r>
              <a:rPr lang="zh-TW" altLang="en-US" dirty="0"/>
              <a:t>乘上光強度輸出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8154B3-AA42-4D6D-AA76-76CC7C49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845734"/>
            <a:ext cx="576006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4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3B80E-E65C-41CB-9103-52D5151C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17A5AB8-4DF3-48E8-8150-A5A974995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283" y="1737360"/>
            <a:ext cx="4595434" cy="48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1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7741E-796E-4C96-88C4-AB8426CD7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Shading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BB2907-B501-496A-AAE4-F1B4B8C35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28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85407-8082-4E21-83A3-2B06DA11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 Vertex shader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68471-2474-43CB-B3B3-FE1719D4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700" y="1845734"/>
            <a:ext cx="49199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做的事情和</a:t>
            </a:r>
            <a:r>
              <a:rPr lang="en-US" altLang="zh-TW" dirty="0"/>
              <a:t>Toon shading</a:t>
            </a:r>
            <a:r>
              <a:rPr lang="zh-TW" altLang="en-US" dirty="0"/>
              <a:t>時一樣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將</a:t>
            </a:r>
            <a:r>
              <a:rPr lang="en-US" altLang="zh-TW" dirty="0"/>
              <a:t>position</a:t>
            </a:r>
            <a:r>
              <a:rPr lang="zh-TW" altLang="en-US" dirty="0"/>
              <a:t>和</a:t>
            </a:r>
            <a:r>
              <a:rPr lang="en-US" altLang="zh-TW" dirty="0"/>
              <a:t>normal</a:t>
            </a:r>
            <a:r>
              <a:rPr lang="zh-TW" altLang="en-US" dirty="0"/>
              <a:t>皆轉換到</a:t>
            </a:r>
            <a:r>
              <a:rPr lang="en-US" altLang="zh-TW" dirty="0"/>
              <a:t>world space</a:t>
            </a:r>
            <a:r>
              <a:rPr lang="zh-TW" altLang="en-US" dirty="0"/>
              <a:t>，並傳給</a:t>
            </a:r>
            <a:r>
              <a:rPr lang="en-US" altLang="zh-TW" dirty="0"/>
              <a:t>fragment shader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再傳入</a:t>
            </a:r>
            <a:r>
              <a:rPr lang="en-US" altLang="zh-TW" dirty="0"/>
              <a:t>texture coordinate</a:t>
            </a:r>
            <a:r>
              <a:rPr lang="zh-TW" altLang="en-US" dirty="0"/>
              <a:t>給</a:t>
            </a:r>
            <a:r>
              <a:rPr lang="en-US" altLang="zh-TW" dirty="0"/>
              <a:t>fragment shader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EBECAE-1439-4EA9-AA0E-2589912C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02990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0C025-E3D0-430B-836B-D71F2B98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2-1 Fragment shader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086CA-CDF9-4B64-A417-7B0E0F51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026" y="1845734"/>
            <a:ext cx="345665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一樣先計算出分別指向攝影機和光源的單位向量，</a:t>
            </a:r>
            <a:r>
              <a:rPr lang="en-US" altLang="zh-TW" dirty="0" err="1"/>
              <a:t>to_cam</a:t>
            </a:r>
            <a:r>
              <a:rPr lang="zh-TW" altLang="en-US" dirty="0"/>
              <a:t>和</a:t>
            </a:r>
            <a:r>
              <a:rPr lang="en-US" altLang="zh-TW" dirty="0" err="1"/>
              <a:t>to_light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再利用公式計算出反射角方向向量，</a:t>
            </a:r>
            <a:r>
              <a:rPr lang="en-US" altLang="zh-TW" dirty="0"/>
              <a:t>reflection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最後利用一變數，</a:t>
            </a:r>
            <a:r>
              <a:rPr lang="en-US" altLang="zh-TW" dirty="0" err="1"/>
              <a:t>tmp</a:t>
            </a:r>
            <a:r>
              <a:rPr lang="zh-TW" altLang="en-US" dirty="0"/>
              <a:t>，儲存原始的</a:t>
            </a:r>
            <a:r>
              <a:rPr lang="en-US" altLang="zh-TW" dirty="0"/>
              <a:t>texture</a:t>
            </a:r>
            <a:r>
              <a:rPr lang="zh-TW" altLang="en-US" dirty="0"/>
              <a:t>顏色，方便後續計算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2EBEC4-DEA2-465D-A823-DEC8F01E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60174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E8DB9-FFE3-4C0B-BEF5-C7809530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0D003-D014-4EEB-997D-14D222B43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main.cpp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Edge effect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Toon shading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shading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說明順序是因為我從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Edge effect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開始寫，後面的是由前面的修改而成，這樣比較順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0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C76E7-1FA7-45C6-904E-FC94B353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2-2 Fragment shader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E8EE1B-9BBD-4884-88D0-20D8D4D2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83474"/>
            <a:ext cx="10058400" cy="1785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首先分別計算出</a:t>
            </a:r>
            <a:r>
              <a:rPr lang="en-US" altLang="zh-TW" dirty="0"/>
              <a:t>(l, n)</a:t>
            </a:r>
            <a:r>
              <a:rPr lang="zh-TW" altLang="en-US" dirty="0"/>
              <a:t>和</a:t>
            </a:r>
            <a:r>
              <a:rPr lang="en-US" altLang="zh-TW" dirty="0"/>
              <a:t>(v, r)</a:t>
            </a:r>
            <a:r>
              <a:rPr lang="zh-TW" altLang="en-US" dirty="0"/>
              <a:t>兩組夾角的</a:t>
            </a:r>
            <a:r>
              <a:rPr lang="en-US" altLang="zh-TW" dirty="0"/>
              <a:t>cos</a:t>
            </a:r>
            <a:r>
              <a:rPr lang="zh-TW" altLang="en-US" dirty="0"/>
              <a:t>值，其中利用了</a:t>
            </a:r>
            <a:r>
              <a:rPr lang="en-US" altLang="zh-TW" dirty="0"/>
              <a:t>max()</a:t>
            </a:r>
            <a:r>
              <a:rPr lang="zh-TW" altLang="en-US" dirty="0"/>
              <a:t>函數來去除負值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再將各種參數代入公式，分別計算出</a:t>
            </a:r>
            <a:r>
              <a:rPr lang="en-US" altLang="zh-TW" dirty="0" err="1"/>
              <a:t>Phong</a:t>
            </a:r>
            <a:r>
              <a:rPr lang="en-US" altLang="zh-TW" dirty="0"/>
              <a:t> shading </a:t>
            </a:r>
            <a:r>
              <a:rPr lang="zh-TW" altLang="en-US" dirty="0"/>
              <a:t>的 </a:t>
            </a:r>
            <a:r>
              <a:rPr lang="en-US" altLang="zh-TW" dirty="0"/>
              <a:t>ambient, diffuse </a:t>
            </a:r>
            <a:r>
              <a:rPr lang="zh-TW" altLang="en-US" dirty="0"/>
              <a:t>和 </a:t>
            </a:r>
            <a:r>
              <a:rPr lang="en-US" altLang="zh-TW" dirty="0"/>
              <a:t>specular</a:t>
            </a:r>
            <a:r>
              <a:rPr lang="zh-TW" altLang="en-US" dirty="0"/>
              <a:t>三個分量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將三個分量加在一起並轉換成</a:t>
            </a:r>
            <a:r>
              <a:rPr lang="en-US" altLang="zh-TW" dirty="0" err="1"/>
              <a:t>vec</a:t>
            </a:r>
            <a:r>
              <a:rPr lang="en-US" altLang="zh-TW" dirty="0"/>
              <a:t> 4</a:t>
            </a:r>
            <a:r>
              <a:rPr lang="zh-TW" altLang="en-US" dirty="0"/>
              <a:t>輸出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217166-5F1C-492E-80F2-9F1A958F4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68"/>
          <a:stretch/>
        </p:blipFill>
        <p:spPr>
          <a:xfrm>
            <a:off x="1097280" y="1845734"/>
            <a:ext cx="10058400" cy="21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7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8FFA1-944E-49BF-8779-36BDD518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C6F16D7-0FCB-46B0-97DA-9CF467DE5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303" y="1737360"/>
            <a:ext cx="4595394" cy="48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9441A-6283-4912-8486-8E3D3E97F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Problems I’ve met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14D3B3-9245-423C-A1A8-966ED7256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9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A3137-BDFA-4A67-AC2D-DBB5C22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gl_Position.xyz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9A9607-73CD-44B6-B690-CF2E3022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93736"/>
            <a:ext cx="10058400" cy="25753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在</a:t>
            </a:r>
            <a:r>
              <a:rPr lang="en-US" altLang="zh-TW" dirty="0" err="1"/>
              <a:t>Edgeshading.vert</a:t>
            </a:r>
            <a:r>
              <a:rPr lang="zh-TW" altLang="en-US" dirty="0"/>
              <a:t>中 我本來是直接使用</a:t>
            </a:r>
            <a:r>
              <a:rPr lang="en-US" altLang="zh-TW" dirty="0" err="1"/>
              <a:t>gl_Position.xyz</a:t>
            </a:r>
            <a:r>
              <a:rPr lang="zh-TW" altLang="en-US" dirty="0"/>
              <a:t>來當作世界座標，但是其實不是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後來才知道應該要使用</a:t>
            </a:r>
            <a:r>
              <a:rPr lang="en-US" altLang="zh-TW" dirty="0" err="1"/>
              <a:t>gl_Position.xyz</a:t>
            </a:r>
            <a:r>
              <a:rPr lang="en-US" altLang="zh-TW" dirty="0"/>
              <a:t>/</a:t>
            </a:r>
            <a:r>
              <a:rPr lang="en-US" altLang="zh-TW" dirty="0" err="1"/>
              <a:t>gl_Position.w</a:t>
            </a:r>
            <a:r>
              <a:rPr lang="zh-TW" altLang="en-US" dirty="0"/>
              <a:t>來當作世界座標才對，因為</a:t>
            </a:r>
            <a:r>
              <a:rPr lang="en-US" altLang="zh-TW" dirty="0" err="1"/>
              <a:t>gl_Position</a:t>
            </a:r>
            <a:r>
              <a:rPr lang="zh-TW" altLang="en-US" dirty="0"/>
              <a:t>已經經過</a:t>
            </a:r>
            <a:r>
              <a:rPr lang="en-US" altLang="zh-TW" dirty="0"/>
              <a:t>normalization</a:t>
            </a:r>
            <a:r>
              <a:rPr lang="zh-TW" altLang="en-US" dirty="0"/>
              <a:t>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AE55E2-F0AD-473E-974D-086FAE7E2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6"/>
          <a:stretch/>
        </p:blipFill>
        <p:spPr>
          <a:xfrm>
            <a:off x="1097280" y="1845734"/>
            <a:ext cx="1005840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46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516C5-6A5C-491A-BEFD-1DDA27D94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沒了，謝謝助教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2251EF-D43C-4ECB-9E81-D8E07A8A3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6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9451A-F503-4402-BB60-1A8DF97C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main.cpp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5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A6D8A-A478-4BBF-8C68-3814A969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Create Program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F7EDE-D4CA-47C4-B75C-146832CA7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656" y="1865769"/>
            <a:ext cx="3771023" cy="400332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createShader</a:t>
            </a:r>
            <a:r>
              <a:rPr lang="en-US" altLang="zh-TW" dirty="0"/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createProgram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出三組不同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，方便之後切換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6E310E-77A9-4A5C-BB6D-6DD4D680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5769"/>
            <a:ext cx="628737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3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D4202-ED47-43A1-8ED8-CD8B0AE8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Switch between programs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60BFF-2B80-4ED8-BFB1-EC994DD8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0" y="1810526"/>
            <a:ext cx="6939280" cy="4058568"/>
          </a:xfrm>
        </p:spPr>
        <p:txBody>
          <a:bodyPr/>
          <a:lstStyle/>
          <a:p>
            <a:r>
              <a:rPr lang="en-US" altLang="zh-TW" dirty="0"/>
              <a:t>(in void keyboard())</a:t>
            </a:r>
          </a:p>
          <a:p>
            <a:r>
              <a:rPr lang="zh-TW" altLang="en-US" dirty="0"/>
              <a:t>可以使用</a:t>
            </a:r>
            <a:r>
              <a:rPr lang="en-US" altLang="zh-TW" dirty="0"/>
              <a:t>keyboard control</a:t>
            </a:r>
            <a:r>
              <a:rPr lang="zh-TW" altLang="en-US" dirty="0"/>
              <a:t>來切換不同的</a:t>
            </a:r>
            <a:r>
              <a:rPr lang="en-US" altLang="zh-TW" dirty="0"/>
              <a:t>shader </a:t>
            </a:r>
            <a:r>
              <a:rPr lang="zh-TW" altLang="en-US" dirty="0"/>
              <a:t>模式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DC99EA-932A-4AEF-B181-18F5AF50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0526"/>
            <a:ext cx="2992242" cy="40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0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2501D-7474-4C89-AEAA-1CB27E74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3-1 Pass variables by Uniform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F8F93-202E-4A48-8763-3E5D06B2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5532"/>
            <a:ext cx="10058400" cy="2133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首先是所有模式都會用到的</a:t>
            </a:r>
            <a:r>
              <a:rPr lang="en-US" altLang="zh-TW" dirty="0"/>
              <a:t>2</a:t>
            </a:r>
            <a:r>
              <a:rPr lang="zh-TW" altLang="en-US" dirty="0"/>
              <a:t>組座標：</a:t>
            </a:r>
            <a:r>
              <a:rPr lang="en-US" altLang="zh-TW" dirty="0" err="1"/>
              <a:t>worldCam</a:t>
            </a:r>
            <a:r>
              <a:rPr lang="zh-TW" altLang="en-US" dirty="0"/>
              <a:t>和</a:t>
            </a:r>
            <a:r>
              <a:rPr lang="en-US" altLang="zh-TW" dirty="0" err="1"/>
              <a:t>worldLight</a:t>
            </a:r>
            <a:r>
              <a:rPr lang="zh-TW" altLang="en-US" dirty="0"/>
              <a:t>傳入，分別代表了攝影機和光源的三維世界座標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再來是一組</a:t>
            </a:r>
            <a:r>
              <a:rPr lang="en-US" altLang="zh-TW" dirty="0"/>
              <a:t>vec4 blue</a:t>
            </a:r>
            <a:r>
              <a:rPr lang="zh-TW" altLang="en-US" dirty="0"/>
              <a:t>，代表了藍色，將會使用在</a:t>
            </a:r>
            <a:r>
              <a:rPr lang="en-US" altLang="zh-TW" dirty="0"/>
              <a:t>edge effect</a:t>
            </a:r>
            <a:r>
              <a:rPr lang="zh-TW" altLang="en-US" dirty="0"/>
              <a:t>中（</a:t>
            </a:r>
            <a:r>
              <a:rPr lang="en-US" altLang="zh-TW" dirty="0"/>
              <a:t>edge</a:t>
            </a:r>
            <a:r>
              <a:rPr lang="zh-TW" altLang="en-US" dirty="0"/>
              <a:t>是藍色的）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AA2770-98E8-4FE3-8B36-8B262FEF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8765"/>
            <a:ext cx="1005980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8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FC1E2-560E-4B22-852C-1D340820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3-2 Pass variables by Uniform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93EFE-EC1C-4F40-BAEE-83F52E5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5316"/>
            <a:ext cx="10058400" cy="9537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最後將</a:t>
            </a:r>
            <a:r>
              <a:rPr lang="en-US" altLang="zh-TW" dirty="0" err="1"/>
              <a:t>Phong</a:t>
            </a:r>
            <a:r>
              <a:rPr lang="en-US" altLang="zh-TW" dirty="0"/>
              <a:t> shading</a:t>
            </a:r>
            <a:r>
              <a:rPr lang="zh-TW" altLang="en-US" dirty="0"/>
              <a:t>會用到的</a:t>
            </a:r>
            <a:r>
              <a:rPr lang="en-US" altLang="zh-TW" dirty="0"/>
              <a:t>Ka, </a:t>
            </a:r>
            <a:r>
              <a:rPr lang="en-US" altLang="zh-TW" dirty="0" err="1"/>
              <a:t>Kd</a:t>
            </a:r>
            <a:r>
              <a:rPr lang="en-US" altLang="zh-TW" dirty="0"/>
              <a:t>, Ks, La, </a:t>
            </a:r>
            <a:r>
              <a:rPr lang="en-US" altLang="zh-TW" dirty="0" err="1"/>
              <a:t>Ld</a:t>
            </a:r>
            <a:r>
              <a:rPr lang="en-US" altLang="zh-TW" dirty="0"/>
              <a:t>, Ls</a:t>
            </a:r>
            <a:r>
              <a:rPr lang="zh-TW" altLang="en-US" dirty="0"/>
              <a:t>和</a:t>
            </a:r>
            <a:r>
              <a:rPr lang="en-US" altLang="zh-TW" dirty="0"/>
              <a:t>gloss</a:t>
            </a:r>
            <a:r>
              <a:rPr lang="zh-TW" altLang="en-US" dirty="0"/>
              <a:t>參數傳入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DC2033-6536-4AB5-97EF-E0F37B97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058400" cy="29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4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9451A-F503-4402-BB60-1A8DF97C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Edge Effect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9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45A15-40EE-46D2-B7F9-03C2154E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 Vertex shader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8AC5FC-118B-4B9F-B8E0-13C378A1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0" y="1845734"/>
            <a:ext cx="43103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計算出</a:t>
            </a:r>
            <a:r>
              <a:rPr lang="en-US" altLang="zh-TW" dirty="0" err="1"/>
              <a:t>gl_Position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將</a:t>
            </a:r>
            <a:r>
              <a:rPr lang="en-US" altLang="zh-TW" dirty="0"/>
              <a:t>position</a:t>
            </a:r>
            <a:r>
              <a:rPr lang="zh-TW" altLang="en-US" dirty="0"/>
              <a:t>和</a:t>
            </a:r>
            <a:r>
              <a:rPr lang="en-US" altLang="zh-TW" dirty="0"/>
              <a:t>normal</a:t>
            </a:r>
            <a:r>
              <a:rPr lang="zh-TW" altLang="en-US" dirty="0"/>
              <a:t>皆轉換到</a:t>
            </a:r>
            <a:r>
              <a:rPr lang="en-US" altLang="zh-TW" dirty="0"/>
              <a:t>world space</a:t>
            </a:r>
            <a:r>
              <a:rPr lang="zh-TW" altLang="en-US" dirty="0"/>
              <a:t>，並傳給</a:t>
            </a:r>
            <a:r>
              <a:rPr lang="en-US" altLang="zh-TW" dirty="0"/>
              <a:t>fragment shader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A03BD3-45AC-4D50-8179-30EC4944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64121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658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630</Words>
  <Application>Microsoft Office PowerPoint</Application>
  <PresentationFormat>寬螢幕</PresentationFormat>
  <Paragraphs>62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新細明體</vt:lpstr>
      <vt:lpstr>Calibri</vt:lpstr>
      <vt:lpstr>Calibri Light</vt:lpstr>
      <vt:lpstr>Wingdings</vt:lpstr>
      <vt:lpstr>回顧</vt:lpstr>
      <vt:lpstr>Introduction to Computer Graphics  HW3:Shader Implementation</vt:lpstr>
      <vt:lpstr>大綱</vt:lpstr>
      <vt:lpstr>main.cpp</vt:lpstr>
      <vt:lpstr>Step 1 Create Program</vt:lpstr>
      <vt:lpstr>Step 2 Switch between programs</vt:lpstr>
      <vt:lpstr>Step 3-1 Pass variables by Uniform</vt:lpstr>
      <vt:lpstr>Step 3-2 Pass variables by Uniform</vt:lpstr>
      <vt:lpstr>Edge Effect</vt:lpstr>
      <vt:lpstr>Part 1 Vertex shader</vt:lpstr>
      <vt:lpstr>Part 2 Fragment shader</vt:lpstr>
      <vt:lpstr>Result</vt:lpstr>
      <vt:lpstr>Toon Shading</vt:lpstr>
      <vt:lpstr>Part 1 Vertex shader</vt:lpstr>
      <vt:lpstr>Part 2-1 Fragment shader</vt:lpstr>
      <vt:lpstr>Part 2-2 Fragment shader</vt:lpstr>
      <vt:lpstr>Result</vt:lpstr>
      <vt:lpstr>Phong Shading</vt:lpstr>
      <vt:lpstr>Part 1 Vertex shader</vt:lpstr>
      <vt:lpstr>Part 2-1 Fragment shader</vt:lpstr>
      <vt:lpstr>Part 2-2 Fragment shader</vt:lpstr>
      <vt:lpstr>Result</vt:lpstr>
      <vt:lpstr>Problems I’ve met</vt:lpstr>
      <vt:lpstr>gl_Position.xyz</vt:lpstr>
      <vt:lpstr>沒了，謝謝助教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   HW2</dc:title>
  <dc:creator>pha123661</dc:creator>
  <cp:lastModifiedBy>pha123661</cp:lastModifiedBy>
  <cp:revision>218</cp:revision>
  <dcterms:created xsi:type="dcterms:W3CDTF">2020-11-21T14:32:32Z</dcterms:created>
  <dcterms:modified xsi:type="dcterms:W3CDTF">2020-12-12T07:37:18Z</dcterms:modified>
</cp:coreProperties>
</file>