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93D-3B51-4F51-966F-CCEB420FA8A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E903-C153-45FF-8863-2D9FB726E97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5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93D-3B51-4F51-966F-CCEB420FA8A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E903-C153-45FF-8863-2D9FB726E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53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93D-3B51-4F51-966F-CCEB420FA8A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E903-C153-45FF-8863-2D9FB726E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07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93D-3B51-4F51-966F-CCEB420FA8A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E903-C153-45FF-8863-2D9FB726E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16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93D-3B51-4F51-966F-CCEB420FA8A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E903-C153-45FF-8863-2D9FB726E97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93D-3B51-4F51-966F-CCEB420FA8A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E903-C153-45FF-8863-2D9FB726E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31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93D-3B51-4F51-966F-CCEB420FA8A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E903-C153-45FF-8863-2D9FB726E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11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93D-3B51-4F51-966F-CCEB420FA8A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E903-C153-45FF-8863-2D9FB726E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32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93D-3B51-4F51-966F-CCEB420FA8A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E903-C153-45FF-8863-2D9FB726E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56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94D93D-3B51-4F51-966F-CCEB420FA8A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D9E903-C153-45FF-8863-2D9FB726E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15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D93D-3B51-4F51-966F-CCEB420FA8A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E903-C153-45FF-8863-2D9FB726E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07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94D93D-3B51-4F51-966F-CCEB420FA8A3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D9E903-C153-45FF-8863-2D9FB726E97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8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164FF-158D-49C8-A36E-3EFC684A6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主題：吃毒伊布</a:t>
            </a:r>
          </a:p>
        </p:txBody>
      </p:sp>
    </p:spTree>
    <p:extLst>
      <p:ext uri="{BB962C8B-B14F-4D97-AF65-F5344CB8AC3E}">
        <p14:creationId xmlns:p14="http://schemas.microsoft.com/office/powerpoint/2010/main" val="301081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030EE-5FD0-44C6-9738-85F8FA6B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Techniques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8691B0-329B-4F7A-9CE2-62D6E8BB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geometry shader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（爆炸特效）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將三角形兩邊外積得到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將三角形隨時間沿著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方向移動，造成破片爆炸的效果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fragment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shader: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Phong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shading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爆炸後碎片顏色會隨著時間變的更黯淡</a:t>
            </a:r>
          </a:p>
        </p:txBody>
      </p:sp>
    </p:spTree>
    <p:extLst>
      <p:ext uri="{BB962C8B-B14F-4D97-AF65-F5344CB8AC3E}">
        <p14:creationId xmlns:p14="http://schemas.microsoft.com/office/powerpoint/2010/main" val="35382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32FF1-62A2-4ADA-87A9-15D85615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Source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BB8886-ADF7-4C0F-BFC5-6F20E2EA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Geometry shader: https://learnopengl.com/Advanced-OpenGL/Geometry-Shader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709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AEA04-0803-47E1-9B0B-D5E85B7D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謝謝你看到最後！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F385AE-A752-4F3F-A3C0-ED49B7421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89570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75</Words>
  <Application>Microsoft Office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Calibri</vt:lpstr>
      <vt:lpstr>Calibri Light</vt:lpstr>
      <vt:lpstr>Wingdings</vt:lpstr>
      <vt:lpstr>回顧</vt:lpstr>
      <vt:lpstr>主題：吃毒伊布</vt:lpstr>
      <vt:lpstr>Techniques</vt:lpstr>
      <vt:lpstr>Source</vt:lpstr>
      <vt:lpstr>謝謝你看到最後！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主題：吃毒伊布</dc:title>
  <dc:creator>pha123661</dc:creator>
  <cp:lastModifiedBy>pha123661</cp:lastModifiedBy>
  <cp:revision>2</cp:revision>
  <dcterms:created xsi:type="dcterms:W3CDTF">2021-01-14T05:33:19Z</dcterms:created>
  <dcterms:modified xsi:type="dcterms:W3CDTF">2021-01-14T05:49:00Z</dcterms:modified>
</cp:coreProperties>
</file>