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9"/>
      <p:bold r:id="rId10"/>
      <p:italic r:id="rId11"/>
      <p:boldItalic r:id="rId12"/>
    </p:embeddedFont>
    <p:embeddedFont>
      <p:font typeface="Amatic SC" panose="02020500000000000000" charset="0"/>
      <p:regular r:id="rId13"/>
      <p:bold r:id="rId14"/>
    </p:embeddedFont>
    <p:embeddedFont>
      <p:font typeface="Microsoft Tai Le" panose="020B0502040204020203" pitchFamily="34" charset="0"/>
      <p:regular r:id="rId15"/>
      <p:bold r:id="rId16"/>
    </p:embeddedFont>
    <p:embeddedFont>
      <p:font typeface="Source Code Pro" panose="02020500000000000000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985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2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07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33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eyer.org/icaru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-lab.github.io/html/wiki-icarus-verilog-installation-on-mac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eyer.org/icarus/iverilog-v11-20190809-x64_setup.ex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Icarus Verilog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Install Icarus Verilog</a:t>
            </a:r>
            <a:endParaRPr lang="en-GB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en-GB" altLang="zh-TW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Icarus Verilog for Windows</a:t>
            </a:r>
          </a:p>
          <a:p>
            <a:pPr marL="914400" lvl="1" indent="-228600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GB" altLang="zh-TW" sz="1300" u="sng" dirty="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http://bleyer.org/icarus/</a:t>
            </a:r>
          </a:p>
          <a:p>
            <a:pPr marL="457200" lvl="0" indent="-228600">
              <a:lnSpc>
                <a:spcPct val="100000"/>
              </a:lnSpc>
              <a:spcBef>
                <a:spcPts val="1600"/>
              </a:spcBef>
              <a:spcAft>
                <a:spcPts val="800"/>
              </a:spcAft>
            </a:pPr>
            <a:r>
              <a:rPr lang="en-GB" altLang="zh-TW" sz="24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Icarus Verilog Installation on Mac OS X</a:t>
            </a:r>
          </a:p>
          <a:p>
            <a:pPr marL="914400" lvl="1" indent="-228600">
              <a:lnSpc>
                <a:spcPct val="100000"/>
              </a:lnSpc>
            </a:pPr>
            <a:r>
              <a:rPr lang="en-GB" altLang="zh-TW" u="sng" dirty="0">
                <a:solidFill>
                  <a:schemeClr val="hlink"/>
                </a:solidFill>
                <a:hlinkClick r:id="rId4"/>
              </a:rPr>
              <a:t>http://</a:t>
            </a:r>
            <a:r>
              <a:rPr lang="en-GB" altLang="zh-TW" u="sng" dirty="0" smtClean="0">
                <a:solidFill>
                  <a:schemeClr val="hlink"/>
                </a:solidFill>
                <a:hlinkClick r:id="rId4"/>
              </a:rPr>
              <a:t>e-lab.github.io/html/wiki-icarus-verilog-installation-on-mac.html</a:t>
            </a:r>
            <a:endParaRPr lang="en-GB" altLang="zh-TW" u="sng" dirty="0" smtClean="0">
              <a:solidFill>
                <a:schemeClr val="hlink"/>
              </a:solidFill>
            </a:endParaRPr>
          </a:p>
          <a:p>
            <a:pPr marL="914400" lvl="1" indent="-228600">
              <a:lnSpc>
                <a:spcPct val="100000"/>
              </a:lnSpc>
            </a:pPr>
            <a:r>
              <a:rPr lang="en-GB" altLang="zh-TW" dirty="0" smtClean="0">
                <a:solidFill>
                  <a:schemeClr val="hlink"/>
                </a:solidFill>
              </a:rPr>
              <a:t>Out of date; need to search</a:t>
            </a:r>
            <a:endParaRPr lang="en-GB" altLang="zh-TW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" y="2117193"/>
            <a:ext cx="4753638" cy="36866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smtClean="0"/>
              <a:t>Install </a:t>
            </a:r>
            <a:r>
              <a:rPr lang="en-US" altLang="zh-TW" b="0" u="sng" smtClean="0"/>
              <a:t>iverilog-10.0-x86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Download </a:t>
            </a:r>
            <a:r>
              <a:rPr lang="en-US" altLang="zh-TW" dirty="0" smtClean="0"/>
              <a:t>at: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://bleyer.org/icarus/iverilog-v11-20190809-x64_setup.exe</a:t>
            </a:r>
            <a:endParaRPr lang="en-US" altLang="zh-TW" dirty="0" smtClean="0"/>
          </a:p>
          <a:p>
            <a:pPr>
              <a:lnSpc>
                <a:spcPct val="100000"/>
              </a:lnSpc>
            </a:pPr>
            <a:endParaRPr lang="en-US" altLang="zh-TW" sz="1200" b="1" dirty="0" smtClean="0"/>
          </a:p>
          <a:p>
            <a:endParaRPr lang="en-US" altLang="zh-TW" sz="1200" b="1" dirty="0"/>
          </a:p>
          <a:p>
            <a:endParaRPr lang="zh-TW" altLang="en-US" sz="1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424" y="3346295"/>
            <a:ext cx="57912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process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Download </a:t>
            </a:r>
            <a:r>
              <a:rPr lang="en-US" altLang="zh-TW" dirty="0" err="1" smtClean="0"/>
              <a:t>mux_t.v</a:t>
            </a:r>
            <a:r>
              <a:rPr lang="en-US" altLang="zh-TW" dirty="0" smtClean="0"/>
              <a:t> from e3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Compile:</a:t>
            </a:r>
          </a:p>
          <a:p>
            <a:pPr>
              <a:lnSpc>
                <a:spcPct val="100000"/>
              </a:lnSpc>
            </a:pPr>
            <a:r>
              <a:rPr lang="en-US" altLang="zh-TW" sz="1200" dirty="0" smtClean="0"/>
              <a:t>	</a:t>
            </a:r>
            <a:r>
              <a:rPr lang="en-US" altLang="zh-TW" sz="1200" b="1" dirty="0"/>
              <a:t> C:\Users\helloword&gt; </a:t>
            </a:r>
            <a:r>
              <a:rPr lang="en-US" altLang="zh-TW" sz="1200" dirty="0" err="1" smtClean="0"/>
              <a:t>iverilog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-o </a:t>
            </a:r>
            <a:r>
              <a:rPr lang="en-US" altLang="zh-TW" sz="1200" dirty="0" err="1" smtClean="0"/>
              <a:t>mux_t.vvp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mux_t.v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en-US" altLang="zh-TW" dirty="0" smtClean="0"/>
              <a:t>Execute file:</a:t>
            </a:r>
          </a:p>
          <a:p>
            <a:pPr>
              <a:lnSpc>
                <a:spcPct val="100000"/>
              </a:lnSpc>
            </a:pPr>
            <a:r>
              <a:rPr lang="en-US" altLang="zh-TW" sz="1200" dirty="0" smtClean="0"/>
              <a:t>	</a:t>
            </a:r>
            <a:r>
              <a:rPr lang="en-US" altLang="zh-TW" sz="1200" b="1" dirty="0"/>
              <a:t> C:\Users\helloword&gt; </a:t>
            </a:r>
            <a:r>
              <a:rPr lang="en-US" altLang="zh-TW" sz="1200" dirty="0" err="1" smtClean="0"/>
              <a:t>vvp</a:t>
            </a:r>
            <a:r>
              <a:rPr lang="en-US" altLang="zh-TW" sz="1200" dirty="0" smtClean="0"/>
              <a:t> </a:t>
            </a:r>
            <a:r>
              <a:rPr lang="en-US" altLang="zh-TW" sz="1200" dirty="0" err="1"/>
              <a:t>mux_t.vvp</a:t>
            </a:r>
            <a:r>
              <a:rPr lang="en-US" altLang="zh-TW" sz="1200" dirty="0"/>
              <a:t> 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en-US" altLang="zh-TW" dirty="0"/>
              <a:t>Wave </a:t>
            </a:r>
            <a:r>
              <a:rPr lang="en-US" altLang="zh-TW" dirty="0" smtClean="0"/>
              <a:t>visualization by </a:t>
            </a:r>
            <a:r>
              <a:rPr lang="en-US" altLang="zh-TW" dirty="0" err="1" smtClean="0"/>
              <a:t>GTKwave</a:t>
            </a:r>
            <a:r>
              <a:rPr lang="en-US" altLang="zh-TW" dirty="0" smtClean="0"/>
              <a:t> (installed in </a:t>
            </a:r>
            <a:r>
              <a:rPr lang="en-US" altLang="zh-TW" dirty="0" err="1" smtClean="0"/>
              <a:t>iverilog</a:t>
            </a:r>
            <a:r>
              <a:rPr lang="en-US" altLang="zh-TW" dirty="0" smtClean="0"/>
              <a:t> also):</a:t>
            </a:r>
          </a:p>
          <a:p>
            <a:pPr lvl="1">
              <a:lnSpc>
                <a:spcPct val="100000"/>
              </a:lnSpc>
            </a:pPr>
            <a:r>
              <a:rPr lang="en-US" altLang="zh-TW" sz="1200" dirty="0" smtClean="0"/>
              <a:t>	</a:t>
            </a:r>
            <a:r>
              <a:rPr lang="en-US" altLang="zh-TW" sz="1200" b="1" dirty="0" smtClean="0"/>
              <a:t> C:\Users\helloword&gt; </a:t>
            </a:r>
            <a:r>
              <a:rPr lang="en-US" altLang="zh-TW" sz="1200" dirty="0" err="1" smtClean="0"/>
              <a:t>gtkwave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mux_t.vcd</a:t>
            </a:r>
            <a:r>
              <a:rPr lang="en-US" altLang="zh-TW" sz="1200" dirty="0" smtClean="0"/>
              <a:t> </a:t>
            </a:r>
          </a:p>
          <a:p>
            <a:pPr lvl="8">
              <a:lnSpc>
                <a:spcPct val="100000"/>
              </a:lnSpc>
            </a:pPr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p.s</a:t>
            </a:r>
            <a:r>
              <a:rPr lang="en-US" altLang="zh-TW" sz="1200" dirty="0" smtClean="0"/>
              <a:t> you can use </a:t>
            </a:r>
            <a:r>
              <a:rPr lang="en-US" altLang="zh-TW" sz="1200" dirty="0" err="1" smtClean="0"/>
              <a:t>Ctrl+C</a:t>
            </a:r>
            <a:r>
              <a:rPr lang="en-US" altLang="zh-TW" sz="1200" dirty="0" smtClean="0"/>
              <a:t> to terminate the program</a:t>
            </a:r>
          </a:p>
          <a:p>
            <a:pPr lvl="6"/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24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Gtkwave</a:t>
            </a:r>
            <a:r>
              <a:rPr lang="en-US" altLang="zh-TW" dirty="0" smtClean="0"/>
              <a:t> UI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600" dirty="0" smtClean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altLang="zh-TW" sz="16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altLang="zh-TW" sz="1600" dirty="0" smtClean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altLang="zh-TW" sz="16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altLang="zh-TW" sz="1600" dirty="0" smtClean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altLang="zh-TW" sz="1600" dirty="0" smtClean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US" altLang="zh-TW" sz="16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Double-click '</a:t>
            </a:r>
            <a:r>
              <a:rPr lang="en-US" altLang="zh-TW" sz="1600" dirty="0" err="1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test_mux</a:t>
            </a:r>
            <a:r>
              <a:rPr lang="en-US" altLang="zh-TW" sz="16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', and then click 'mux'. Select all the signals and click 'Insert'.</a:t>
            </a:r>
          </a:p>
          <a:p>
            <a:r>
              <a:rPr lang="en-US" altLang="zh-TW" sz="16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Click 'Zoom Out'  icon to show proper display.</a:t>
            </a:r>
          </a:p>
          <a:p>
            <a:endParaRPr lang="en-US" altLang="zh-TW" sz="1600" dirty="0" smtClean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39" y="586670"/>
            <a:ext cx="5777633" cy="36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Verilog MP 1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the gate level description with an 'always' block for the multiplexer, and simulate your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verilog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file.</a:t>
            </a:r>
          </a:p>
          <a:p>
            <a:pPr marL="228600"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(You can use notepad++ to edit your Verilog code)</a:t>
            </a:r>
          </a:p>
          <a:p>
            <a:pPr marL="228600"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>
              <a:spcAft>
                <a:spcPts val="0"/>
              </a:spcAft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pload your report (including </a:t>
            </a:r>
            <a:r>
              <a:rPr lang="en-GB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Verilog code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timing diagram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to e3.</a:t>
            </a:r>
          </a:p>
          <a:p>
            <a:pPr marL="228600" lvl="0">
              <a:spcAft>
                <a:spcPts val="0"/>
              </a:spcAft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nly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PDF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format is allowed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lvl="0">
              <a:spcAft>
                <a:spcPts val="0"/>
              </a:spcAft>
              <a:buClr>
                <a:srgbClr val="000000"/>
              </a:buClr>
            </a:pP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Filename format: </a:t>
            </a:r>
            <a:r>
              <a:rPr lang="en-GB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hw1_studentID_Name_v1.pdf  </a:t>
            </a:r>
            <a:r>
              <a:rPr lang="en-GB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Due date </a:t>
            </a:r>
            <a:r>
              <a:rPr lang="en-GB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2020/05/15 </a:t>
            </a:r>
            <a:r>
              <a:rPr lang="en-GB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23:59:59 </a:t>
            </a:r>
            <a:r>
              <a:rPr lang="en-GB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lang="en-GB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140</Words>
  <Application>Microsoft Office PowerPoint</Application>
  <PresentationFormat>如螢幕大小 (16:9)</PresentationFormat>
  <Paragraphs>37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Verdana</vt:lpstr>
      <vt:lpstr>Amatic SC</vt:lpstr>
      <vt:lpstr>Microsoft Tai Le</vt:lpstr>
      <vt:lpstr>Arial</vt:lpstr>
      <vt:lpstr>Source Code Pro</vt:lpstr>
      <vt:lpstr>beach-day</vt:lpstr>
      <vt:lpstr>Icarus Verilog</vt:lpstr>
      <vt:lpstr>Install Icarus Verilog</vt:lpstr>
      <vt:lpstr>Install iverilog-10.0-x86</vt:lpstr>
      <vt:lpstr>Testing process</vt:lpstr>
      <vt:lpstr>Gtkwave UI</vt:lpstr>
      <vt:lpstr>Verilog MP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Verilog</dc:title>
  <dc:creator>Ming-Feng Chang</dc:creator>
  <cp:lastModifiedBy>Ming-Feng Chang</cp:lastModifiedBy>
  <cp:revision>22</cp:revision>
  <dcterms:modified xsi:type="dcterms:W3CDTF">2020-05-04T01:16:11Z</dcterms:modified>
</cp:coreProperties>
</file>