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ชื่อโปร</a:t>
            </a:r>
            <a:r>
              <a:rPr lang="th-TH" dirty="0" smtClean="0"/>
              <a:t>เจค</a:t>
            </a:r>
            <a:r>
              <a:rPr lang="th-TH" dirty="0"/>
              <a:t> </a:t>
            </a:r>
            <a:r>
              <a:rPr lang="th-TH" dirty="0" smtClean="0"/>
              <a:t>ระบบบันทึกกิจกรรมประจำวัน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รหัส</a:t>
            </a:r>
            <a:r>
              <a:rPr lang="th-TH" dirty="0" smtClean="0"/>
              <a:t>นิสิต65315758 ชื่อ พชร สกุล ภู่ใหม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586821"/>
              </p:ext>
            </p:extLst>
          </p:nvPr>
        </p:nvGraphicFramePr>
        <p:xfrm>
          <a:off x="789709" y="2698462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xmlns="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xmlns="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357512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78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14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Meeting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217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startTime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2024-10-20 10:00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368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endTime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2024-10-20 11:00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26904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9E0681-369F-486F-95FF-1531F9D99766}"/>
              </a:ext>
            </a:extLst>
          </p:cNvPr>
          <p:cNvSpPr txBox="1"/>
          <p:nvPr/>
        </p:nvSpPr>
        <p:spPr>
          <a:xfrm>
            <a:off x="838200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</a:t>
            </a:r>
            <a:r>
              <a:rPr lang="en-US" dirty="0"/>
              <a:t>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2856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</a:t>
            </a:r>
            <a:r>
              <a:rPr lang="en-US" dirty="0" smtClean="0"/>
              <a:t>Notification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38280"/>
              </p:ext>
            </p:extLst>
          </p:nvPr>
        </p:nvGraphicFramePr>
        <p:xfrm>
          <a:off x="838200" y="2818503"/>
          <a:ext cx="10515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/>
                <a:gridCol w="3499658"/>
                <a:gridCol w="2103120"/>
                <a:gridCol w="2103120"/>
                <a:gridCol w="2103120"/>
              </a:tblGrid>
              <a:tr h="172264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</a:tr>
              <a:tr h="1722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</a:tr>
              <a:tr h="17226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eventId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2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notificationTime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have a meeting scheduled for today at 3 PM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2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71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2856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</a:t>
            </a:r>
            <a:r>
              <a:rPr lang="en-US" dirty="0"/>
              <a:t>User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763279"/>
              </p:ext>
            </p:extLst>
          </p:nvPr>
        </p:nvGraphicFramePr>
        <p:xfrm>
          <a:off x="838200" y="2818503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/>
                <a:gridCol w="3499658"/>
                <a:gridCol w="2103120"/>
                <a:gridCol w="2103120"/>
                <a:gridCol w="2103120"/>
              </a:tblGrid>
              <a:tr h="172264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</a:tr>
              <a:tr h="1722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</a:tr>
              <a:tr h="17226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phachara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2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Test123@gmail.com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2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15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 (ถ้ามี)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 </a:t>
            </a:r>
            <a:r>
              <a:rPr lang="en-US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138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Angsana New</vt:lpstr>
      <vt:lpstr>Arial</vt:lpstr>
      <vt:lpstr>Calibri</vt:lpstr>
      <vt:lpstr>Calibri Light</vt:lpstr>
      <vt:lpstr>Cordia New</vt:lpstr>
      <vt:lpstr>Office Theme</vt:lpstr>
      <vt:lpstr>ชื่อโปรเจค ระบบบันทึกกิจกรรมประจำวัน</vt:lpstr>
      <vt:lpstr>DataDictionary</vt:lpstr>
      <vt:lpstr>DataDictionary</vt:lpstr>
      <vt:lpstr>DataDictionary</vt:lpstr>
      <vt:lpstr>ส่วนที่เพิ่มเติมจาก Project ตั้งต้น (ถ้ามี)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Microsoft account</cp:lastModifiedBy>
  <cp:revision>2</cp:revision>
  <dcterms:created xsi:type="dcterms:W3CDTF">2024-10-08T09:35:04Z</dcterms:created>
  <dcterms:modified xsi:type="dcterms:W3CDTF">2024-10-12T16:45:44Z</dcterms:modified>
</cp:coreProperties>
</file>