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45" autoAdjust="0"/>
  </p:normalViewPr>
  <p:slideViewPr>
    <p:cSldViewPr snapToGrid="0">
      <p:cViewPr varScale="1">
        <p:scale>
          <a:sx n="72" d="100"/>
          <a:sy n="72" d="100"/>
        </p:scale>
        <p:origin x="1104" y="62"/>
      </p:cViewPr>
      <p:guideLst/>
    </p:cSldViewPr>
  </p:slideViewPr>
  <p:notesTextViewPr>
    <p:cViewPr>
      <p:scale>
        <a:sx n="1" d="1"/>
        <a:sy n="1" d="1"/>
      </p:scale>
      <p:origin x="0" y="-177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08EE5-AEF4-40CB-9014-493AC5A1C856}" type="datetimeFigureOut">
              <a:rPr lang="en-GB" smtClean="0"/>
              <a:t>19/08/2020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98658-C1D0-40B2-8BF6-A87043C531C6}" type="slidenum">
              <a:rPr lang="en-GB" smtClean="0"/>
              <a:t>‹#›</a:t>
            </a:fld>
            <a:endParaRPr lang="en-GB"/>
          </a:p>
        </p:txBody>
      </p:sp>
    </p:spTree>
    <p:extLst>
      <p:ext uri="{BB962C8B-B14F-4D97-AF65-F5344CB8AC3E}">
        <p14:creationId xmlns:p14="http://schemas.microsoft.com/office/powerpoint/2010/main" val="257288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1</a:t>
            </a:fld>
            <a:endParaRPr lang="en-GB"/>
          </a:p>
        </p:txBody>
      </p:sp>
    </p:spTree>
    <p:extLst>
      <p:ext uri="{BB962C8B-B14F-4D97-AF65-F5344CB8AC3E}">
        <p14:creationId xmlns:p14="http://schemas.microsoft.com/office/powerpoint/2010/main" val="1321308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&lt;h1&gt;Example heading &lt;span class="badge badge-secondary"&gt;New&lt;/span&gt;&lt;/h1&gt;</a:t>
            </a:r>
          </a:p>
          <a:p>
            <a:r>
              <a:rPr lang="en-IN" dirty="0"/>
              <a:t>&lt;h2&gt;Example heading &lt;span class="badge badge-secondary"&gt;New&lt;/span&gt;&lt;/h2&gt;</a:t>
            </a:r>
          </a:p>
          <a:p>
            <a:r>
              <a:rPr lang="en-IN" dirty="0"/>
              <a:t>&lt;h3&gt;Example heading &lt;span class="badge badge-secondary"&gt;New&lt;/span&gt;&lt;/h3&gt;</a:t>
            </a:r>
          </a:p>
          <a:p>
            <a:r>
              <a:rPr lang="en-IN" dirty="0"/>
              <a:t>&lt;h4&gt;Example heading &lt;span class="badge badge-secondary"&gt;New&lt;/span&gt;&lt;/h4&gt;</a:t>
            </a:r>
          </a:p>
          <a:p>
            <a:r>
              <a:rPr lang="en-IN" dirty="0"/>
              <a:t>&lt;h5&gt;Example heading &lt;span class="badge badge-secondary"&gt;New&lt;/span&gt;&lt;/h5&gt;</a:t>
            </a:r>
          </a:p>
          <a:p>
            <a:r>
              <a:rPr lang="en-IN" dirty="0"/>
              <a:t>&lt;h6&gt;Example heading &lt;span class="badge badge-secondary"&gt;New&lt;/span&gt;&lt;/h6&gt;</a:t>
            </a:r>
          </a:p>
          <a:p>
            <a:endParaRPr lang="en-IN" dirty="0"/>
          </a:p>
          <a:p>
            <a:r>
              <a:rPr lang="en-GB" sz="1200" kern="1200" dirty="0">
                <a:solidFill>
                  <a:schemeClr val="tx1"/>
                </a:solidFill>
                <a:effectLst/>
                <a:latin typeface="+mn-lt"/>
                <a:ea typeface="+mn-ea"/>
                <a:cs typeface="+mn-cs"/>
              </a:rPr>
              <a:t>&lt;span class="badge badge-primary"&gt;</a:t>
            </a:r>
            <a:r>
              <a:rPr lang="en-GB" dirty="0"/>
              <a:t>Primary</a:t>
            </a:r>
            <a:r>
              <a:rPr lang="en-GB" sz="1200" kern="1200" dirty="0">
                <a:solidFill>
                  <a:schemeClr val="tx1"/>
                </a:solidFill>
                <a:effectLst/>
                <a:latin typeface="+mn-lt"/>
                <a:ea typeface="+mn-ea"/>
                <a:cs typeface="+mn-cs"/>
              </a:rPr>
              <a:t>&lt;/span&gt;</a:t>
            </a:r>
            <a:br>
              <a:rPr lang="en-GB" dirty="0"/>
            </a:br>
            <a:r>
              <a:rPr lang="en-GB" sz="1200" kern="1200" dirty="0">
                <a:solidFill>
                  <a:schemeClr val="tx1"/>
                </a:solidFill>
                <a:effectLst/>
                <a:latin typeface="+mn-lt"/>
                <a:ea typeface="+mn-ea"/>
                <a:cs typeface="+mn-cs"/>
              </a:rPr>
              <a:t>&lt;span class="badge badge-secondary"&gt;</a:t>
            </a:r>
            <a:r>
              <a:rPr lang="en-GB" dirty="0"/>
              <a:t>Secondary</a:t>
            </a:r>
            <a:r>
              <a:rPr lang="en-GB" sz="1200" kern="1200" dirty="0">
                <a:solidFill>
                  <a:schemeClr val="tx1"/>
                </a:solidFill>
                <a:effectLst/>
                <a:latin typeface="+mn-lt"/>
                <a:ea typeface="+mn-ea"/>
                <a:cs typeface="+mn-cs"/>
              </a:rPr>
              <a:t>&lt;/span&gt;</a:t>
            </a:r>
            <a:br>
              <a:rPr lang="en-GB" dirty="0"/>
            </a:br>
            <a:r>
              <a:rPr lang="en-GB" sz="1200" kern="1200" dirty="0">
                <a:solidFill>
                  <a:schemeClr val="tx1"/>
                </a:solidFill>
                <a:effectLst/>
                <a:latin typeface="+mn-lt"/>
                <a:ea typeface="+mn-ea"/>
                <a:cs typeface="+mn-cs"/>
              </a:rPr>
              <a:t>&lt;span class="badge badge-success"&gt;</a:t>
            </a:r>
            <a:r>
              <a:rPr lang="en-GB" dirty="0"/>
              <a:t>Success</a:t>
            </a:r>
            <a:r>
              <a:rPr lang="en-GB" sz="1200" kern="1200" dirty="0">
                <a:solidFill>
                  <a:schemeClr val="tx1"/>
                </a:solidFill>
                <a:effectLst/>
                <a:latin typeface="+mn-lt"/>
                <a:ea typeface="+mn-ea"/>
                <a:cs typeface="+mn-cs"/>
              </a:rPr>
              <a:t>&lt;/span&gt;</a:t>
            </a:r>
            <a:br>
              <a:rPr lang="en-GB" dirty="0"/>
            </a:br>
            <a:r>
              <a:rPr lang="en-GB" sz="1200" kern="1200" dirty="0">
                <a:solidFill>
                  <a:schemeClr val="tx1"/>
                </a:solidFill>
                <a:effectLst/>
                <a:latin typeface="+mn-lt"/>
                <a:ea typeface="+mn-ea"/>
                <a:cs typeface="+mn-cs"/>
              </a:rPr>
              <a:t>&lt;span class="badge badge-danger"&gt;</a:t>
            </a:r>
            <a:r>
              <a:rPr lang="en-GB" dirty="0"/>
              <a:t>Danger</a:t>
            </a:r>
            <a:r>
              <a:rPr lang="en-GB" sz="1200" kern="1200" dirty="0">
                <a:solidFill>
                  <a:schemeClr val="tx1"/>
                </a:solidFill>
                <a:effectLst/>
                <a:latin typeface="+mn-lt"/>
                <a:ea typeface="+mn-ea"/>
                <a:cs typeface="+mn-cs"/>
              </a:rPr>
              <a:t>&lt;/span&gt;</a:t>
            </a:r>
            <a:br>
              <a:rPr lang="en-GB" dirty="0"/>
            </a:br>
            <a:r>
              <a:rPr lang="en-GB" sz="1200" kern="1200" dirty="0">
                <a:solidFill>
                  <a:schemeClr val="tx1"/>
                </a:solidFill>
                <a:effectLst/>
                <a:latin typeface="+mn-lt"/>
                <a:ea typeface="+mn-ea"/>
                <a:cs typeface="+mn-cs"/>
              </a:rPr>
              <a:t>&lt;span class="badge badge-warning"&gt;</a:t>
            </a:r>
            <a:r>
              <a:rPr lang="en-GB" dirty="0"/>
              <a:t>Warning</a:t>
            </a:r>
            <a:r>
              <a:rPr lang="en-GB" sz="1200" kern="1200" dirty="0">
                <a:solidFill>
                  <a:schemeClr val="tx1"/>
                </a:solidFill>
                <a:effectLst/>
                <a:latin typeface="+mn-lt"/>
                <a:ea typeface="+mn-ea"/>
                <a:cs typeface="+mn-cs"/>
              </a:rPr>
              <a:t>&lt;/span&gt;</a:t>
            </a:r>
            <a:br>
              <a:rPr lang="en-GB" dirty="0"/>
            </a:br>
            <a:r>
              <a:rPr lang="en-GB" sz="1200" kern="1200" dirty="0">
                <a:solidFill>
                  <a:schemeClr val="tx1"/>
                </a:solidFill>
                <a:effectLst/>
                <a:latin typeface="+mn-lt"/>
                <a:ea typeface="+mn-ea"/>
                <a:cs typeface="+mn-cs"/>
              </a:rPr>
              <a:t>&lt;span class="badge badge-info"&gt;</a:t>
            </a:r>
            <a:r>
              <a:rPr lang="en-GB" dirty="0"/>
              <a:t>Info</a:t>
            </a:r>
            <a:r>
              <a:rPr lang="en-GB" sz="1200" kern="1200" dirty="0">
                <a:solidFill>
                  <a:schemeClr val="tx1"/>
                </a:solidFill>
                <a:effectLst/>
                <a:latin typeface="+mn-lt"/>
                <a:ea typeface="+mn-ea"/>
                <a:cs typeface="+mn-cs"/>
              </a:rPr>
              <a:t>&lt;/span&gt;</a:t>
            </a:r>
            <a:br>
              <a:rPr lang="en-GB" dirty="0"/>
            </a:br>
            <a:r>
              <a:rPr lang="en-GB" sz="1200" kern="1200" dirty="0">
                <a:solidFill>
                  <a:schemeClr val="tx1"/>
                </a:solidFill>
                <a:effectLst/>
                <a:latin typeface="+mn-lt"/>
                <a:ea typeface="+mn-ea"/>
                <a:cs typeface="+mn-cs"/>
              </a:rPr>
              <a:t>&lt;span class="badge badge-light"&gt;</a:t>
            </a:r>
            <a:r>
              <a:rPr lang="en-GB" dirty="0"/>
              <a:t>Light</a:t>
            </a:r>
            <a:r>
              <a:rPr lang="en-GB" sz="1200" kern="1200" dirty="0">
                <a:solidFill>
                  <a:schemeClr val="tx1"/>
                </a:solidFill>
                <a:effectLst/>
                <a:latin typeface="+mn-lt"/>
                <a:ea typeface="+mn-ea"/>
                <a:cs typeface="+mn-cs"/>
              </a:rPr>
              <a:t>&lt;/span&gt;</a:t>
            </a:r>
            <a:br>
              <a:rPr lang="en-GB" dirty="0"/>
            </a:br>
            <a:r>
              <a:rPr lang="en-GB" sz="1200" kern="1200" dirty="0">
                <a:solidFill>
                  <a:schemeClr val="tx1"/>
                </a:solidFill>
                <a:effectLst/>
                <a:latin typeface="+mn-lt"/>
                <a:ea typeface="+mn-ea"/>
                <a:cs typeface="+mn-cs"/>
              </a:rPr>
              <a:t>&lt;span class="badge badge-dark"&gt;</a:t>
            </a:r>
            <a:r>
              <a:rPr lang="en-GB" dirty="0"/>
              <a:t>Dark</a:t>
            </a:r>
            <a:r>
              <a:rPr lang="en-GB" sz="1200" kern="1200" dirty="0">
                <a:solidFill>
                  <a:schemeClr val="tx1"/>
                </a:solidFill>
                <a:effectLst/>
                <a:latin typeface="+mn-lt"/>
                <a:ea typeface="+mn-ea"/>
                <a:cs typeface="+mn-cs"/>
              </a:rPr>
              <a:t>&lt;/span&gt;</a:t>
            </a:r>
            <a:r>
              <a:rPr lang="en-IN" dirty="0"/>
              <a:t> </a:t>
            </a:r>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42</a:t>
            </a:fld>
            <a:endParaRPr lang="en-GB"/>
          </a:p>
        </p:txBody>
      </p:sp>
    </p:spTree>
    <p:extLst>
      <p:ext uri="{BB962C8B-B14F-4D97-AF65-F5344CB8AC3E}">
        <p14:creationId xmlns:p14="http://schemas.microsoft.com/office/powerpoint/2010/main" val="199299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&lt;div class="spinner-border text-muted"&gt;&lt;/div&gt;</a:t>
            </a:r>
            <a:br>
              <a:rPr lang="en-GB" dirty="0"/>
            </a:br>
            <a:r>
              <a:rPr lang="en-GB" sz="1200" kern="1200" dirty="0">
                <a:solidFill>
                  <a:schemeClr val="tx1"/>
                </a:solidFill>
                <a:effectLst/>
                <a:latin typeface="+mn-lt"/>
                <a:ea typeface="+mn-ea"/>
                <a:cs typeface="+mn-cs"/>
              </a:rPr>
              <a:t>&lt;div class="spinner-border text-primary"&gt;&lt;/div&gt;</a:t>
            </a:r>
            <a:br>
              <a:rPr lang="en-GB" dirty="0"/>
            </a:br>
            <a:r>
              <a:rPr lang="en-GB" sz="1200" kern="1200" dirty="0">
                <a:solidFill>
                  <a:schemeClr val="tx1"/>
                </a:solidFill>
                <a:effectLst/>
                <a:latin typeface="+mn-lt"/>
                <a:ea typeface="+mn-ea"/>
                <a:cs typeface="+mn-cs"/>
              </a:rPr>
              <a:t>&lt;div class="spinner-border text-success"&gt;&lt;/div&gt;</a:t>
            </a:r>
            <a:br>
              <a:rPr lang="en-GB" dirty="0"/>
            </a:br>
            <a:r>
              <a:rPr lang="en-GB" sz="1200" kern="1200" dirty="0">
                <a:solidFill>
                  <a:schemeClr val="tx1"/>
                </a:solidFill>
                <a:effectLst/>
                <a:latin typeface="+mn-lt"/>
                <a:ea typeface="+mn-ea"/>
                <a:cs typeface="+mn-cs"/>
              </a:rPr>
              <a:t>&lt;div class="spinner-border text-info"&gt;&lt;/div&gt;</a:t>
            </a:r>
            <a:br>
              <a:rPr lang="en-GB" dirty="0"/>
            </a:br>
            <a:r>
              <a:rPr lang="en-GB" sz="1200" kern="1200" dirty="0">
                <a:solidFill>
                  <a:schemeClr val="tx1"/>
                </a:solidFill>
                <a:effectLst/>
                <a:latin typeface="+mn-lt"/>
                <a:ea typeface="+mn-ea"/>
                <a:cs typeface="+mn-cs"/>
              </a:rPr>
              <a:t>&lt;div class="spinner-border text-warning"&gt;&lt;/div&gt;</a:t>
            </a:r>
            <a:br>
              <a:rPr lang="en-GB" dirty="0"/>
            </a:br>
            <a:r>
              <a:rPr lang="en-GB" sz="1200" kern="1200" dirty="0">
                <a:solidFill>
                  <a:schemeClr val="tx1"/>
                </a:solidFill>
                <a:effectLst/>
                <a:latin typeface="+mn-lt"/>
                <a:ea typeface="+mn-ea"/>
                <a:cs typeface="+mn-cs"/>
              </a:rPr>
              <a:t>&lt;div class="spinner-border text-danger"&gt;&lt;/div&gt;</a:t>
            </a:r>
            <a:br>
              <a:rPr lang="en-GB" dirty="0"/>
            </a:br>
            <a:r>
              <a:rPr lang="en-GB" sz="1200" kern="1200" dirty="0">
                <a:solidFill>
                  <a:schemeClr val="tx1"/>
                </a:solidFill>
                <a:effectLst/>
                <a:latin typeface="+mn-lt"/>
                <a:ea typeface="+mn-ea"/>
                <a:cs typeface="+mn-cs"/>
              </a:rPr>
              <a:t>&lt;div class="spinner-border text-secondary"&gt;&lt;/div&gt;</a:t>
            </a:r>
            <a:br>
              <a:rPr lang="en-GB" dirty="0"/>
            </a:br>
            <a:r>
              <a:rPr lang="en-GB" sz="1200" kern="1200" dirty="0">
                <a:solidFill>
                  <a:schemeClr val="tx1"/>
                </a:solidFill>
                <a:effectLst/>
                <a:latin typeface="+mn-lt"/>
                <a:ea typeface="+mn-ea"/>
                <a:cs typeface="+mn-cs"/>
              </a:rPr>
              <a:t>&lt;div class="spinner-border text-dark"&gt;&lt;/div&gt;</a:t>
            </a:r>
            <a:br>
              <a:rPr lang="en-GB" dirty="0"/>
            </a:br>
            <a:r>
              <a:rPr lang="en-GB" sz="1200" kern="1200" dirty="0">
                <a:solidFill>
                  <a:schemeClr val="tx1"/>
                </a:solidFill>
                <a:effectLst/>
                <a:latin typeface="+mn-lt"/>
                <a:ea typeface="+mn-ea"/>
                <a:cs typeface="+mn-cs"/>
              </a:rPr>
              <a:t>&lt;div class="spinner-border text-light"&gt;&lt;/div&gt;</a:t>
            </a:r>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44</a:t>
            </a:fld>
            <a:endParaRPr lang="en-GB"/>
          </a:p>
        </p:txBody>
      </p:sp>
    </p:spTree>
    <p:extLst>
      <p:ext uri="{BB962C8B-B14F-4D97-AF65-F5344CB8AC3E}">
        <p14:creationId xmlns:p14="http://schemas.microsoft.com/office/powerpoint/2010/main" val="6378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&lt;ul class="pagination"&gt;</a:t>
            </a:r>
          </a:p>
          <a:p>
            <a:r>
              <a:rPr lang="en-GB" dirty="0"/>
              <a:t>  &lt;li class="page-item"&gt;&lt;a class="page-link" </a:t>
            </a:r>
            <a:r>
              <a:rPr lang="en-GB" dirty="0" err="1"/>
              <a:t>href</a:t>
            </a:r>
            <a:r>
              <a:rPr lang="en-GB" dirty="0"/>
              <a:t>="#"&gt;Previous&lt;/a&gt;&lt;/li&gt;</a:t>
            </a:r>
          </a:p>
          <a:p>
            <a:r>
              <a:rPr lang="en-GB" dirty="0"/>
              <a:t>  &lt;li class="page-item"&gt;&lt;a class="page-link" </a:t>
            </a:r>
            <a:r>
              <a:rPr lang="en-GB" dirty="0" err="1"/>
              <a:t>href</a:t>
            </a:r>
            <a:r>
              <a:rPr lang="en-GB" dirty="0"/>
              <a:t>="#"&gt;1&lt;/a&gt;&lt;/li&gt;</a:t>
            </a:r>
          </a:p>
          <a:p>
            <a:r>
              <a:rPr lang="en-GB" dirty="0"/>
              <a:t>  &lt;li class="page-item"&gt;&lt;a class="page-link" </a:t>
            </a:r>
            <a:r>
              <a:rPr lang="en-GB" dirty="0" err="1"/>
              <a:t>href</a:t>
            </a:r>
            <a:r>
              <a:rPr lang="en-GB" dirty="0"/>
              <a:t>="#"&gt;2&lt;/a&gt;&lt;/li&gt;</a:t>
            </a:r>
          </a:p>
          <a:p>
            <a:r>
              <a:rPr lang="en-GB" dirty="0"/>
              <a:t>  &lt;li class="page-item"&gt;&lt;a class="page-link" </a:t>
            </a:r>
            <a:r>
              <a:rPr lang="en-GB" dirty="0" err="1"/>
              <a:t>href</a:t>
            </a:r>
            <a:r>
              <a:rPr lang="en-GB" dirty="0"/>
              <a:t>="#"&gt;3&lt;/a&gt;&lt;/li&gt;</a:t>
            </a:r>
          </a:p>
          <a:p>
            <a:r>
              <a:rPr lang="en-GB" dirty="0"/>
              <a:t>  &lt;li class="page-item"&gt;&lt;a class="page-link" </a:t>
            </a:r>
            <a:r>
              <a:rPr lang="en-GB" dirty="0" err="1"/>
              <a:t>href</a:t>
            </a:r>
            <a:r>
              <a:rPr lang="en-GB" dirty="0"/>
              <a:t>="#"&gt;Next&lt;/a&gt;&lt;/li&gt;</a:t>
            </a:r>
          </a:p>
          <a:p>
            <a:r>
              <a:rPr lang="en-GB" dirty="0"/>
              <a:t>&lt;/ul&gt; </a:t>
            </a:r>
          </a:p>
        </p:txBody>
      </p:sp>
      <p:sp>
        <p:nvSpPr>
          <p:cNvPr id="4" name="Slide Number Placeholder 3"/>
          <p:cNvSpPr>
            <a:spLocks noGrp="1"/>
          </p:cNvSpPr>
          <p:nvPr>
            <p:ph type="sldNum" sz="quarter" idx="5"/>
          </p:nvPr>
        </p:nvSpPr>
        <p:spPr/>
        <p:txBody>
          <a:bodyPr/>
          <a:lstStyle/>
          <a:p>
            <a:fld id="{C0798658-C1D0-40B2-8BF6-A87043C531C6}" type="slidenum">
              <a:rPr lang="en-GB" smtClean="0"/>
              <a:t>45</a:t>
            </a:fld>
            <a:endParaRPr lang="en-GB"/>
          </a:p>
        </p:txBody>
      </p:sp>
    </p:spTree>
    <p:extLst>
      <p:ext uri="{BB962C8B-B14F-4D97-AF65-F5344CB8AC3E}">
        <p14:creationId xmlns:p14="http://schemas.microsoft.com/office/powerpoint/2010/main" val="127606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&lt;ul class="list-group"&gt;</a:t>
            </a:r>
          </a:p>
          <a:p>
            <a:r>
              <a:rPr lang="en-GB" dirty="0"/>
              <a:t>  &lt;li class="list-group-item"&gt;First item&lt;/li&gt;</a:t>
            </a:r>
          </a:p>
          <a:p>
            <a:r>
              <a:rPr lang="en-GB" dirty="0"/>
              <a:t>  &lt;li class="list-group-item"&gt;Second item&lt;/li&gt;</a:t>
            </a:r>
          </a:p>
          <a:p>
            <a:r>
              <a:rPr lang="en-GB" dirty="0"/>
              <a:t>  &lt;li class="list-group-item"&gt;Third item&lt;/li&gt;</a:t>
            </a:r>
          </a:p>
          <a:p>
            <a:r>
              <a:rPr lang="en-GB" dirty="0"/>
              <a:t>&lt;/ul&gt; </a:t>
            </a:r>
          </a:p>
        </p:txBody>
      </p:sp>
      <p:sp>
        <p:nvSpPr>
          <p:cNvPr id="4" name="Slide Number Placeholder 3"/>
          <p:cNvSpPr>
            <a:spLocks noGrp="1"/>
          </p:cNvSpPr>
          <p:nvPr>
            <p:ph type="sldNum" sz="quarter" idx="5"/>
          </p:nvPr>
        </p:nvSpPr>
        <p:spPr/>
        <p:txBody>
          <a:bodyPr/>
          <a:lstStyle/>
          <a:p>
            <a:fld id="{C0798658-C1D0-40B2-8BF6-A87043C531C6}" type="slidenum">
              <a:rPr lang="en-GB" smtClean="0"/>
              <a:t>47</a:t>
            </a:fld>
            <a:endParaRPr lang="en-GB"/>
          </a:p>
        </p:txBody>
      </p:sp>
    </p:spTree>
    <p:extLst>
      <p:ext uri="{BB962C8B-B14F-4D97-AF65-F5344CB8AC3E}">
        <p14:creationId xmlns:p14="http://schemas.microsoft.com/office/powerpoint/2010/main" val="108645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&lt;div class="card" style="width:400px"&gt;</a:t>
            </a:r>
          </a:p>
          <a:p>
            <a:r>
              <a:rPr lang="en-IN" dirty="0"/>
              <a:t>  &lt;</a:t>
            </a:r>
            <a:r>
              <a:rPr lang="en-IN" dirty="0" err="1"/>
              <a:t>img</a:t>
            </a:r>
            <a:r>
              <a:rPr lang="en-IN" dirty="0"/>
              <a:t> class="card-</a:t>
            </a:r>
            <a:r>
              <a:rPr lang="en-IN" dirty="0" err="1"/>
              <a:t>img</a:t>
            </a:r>
            <a:r>
              <a:rPr lang="en-IN" dirty="0"/>
              <a:t>-top" </a:t>
            </a:r>
            <a:r>
              <a:rPr lang="en-IN" dirty="0" err="1"/>
              <a:t>src</a:t>
            </a:r>
            <a:r>
              <a:rPr lang="en-IN" dirty="0"/>
              <a:t>="img_avatar1.png" alt="Card image"&gt;</a:t>
            </a:r>
          </a:p>
          <a:p>
            <a:r>
              <a:rPr lang="en-IN" dirty="0"/>
              <a:t>  &lt;div class="card-body"&gt;</a:t>
            </a:r>
          </a:p>
          <a:p>
            <a:r>
              <a:rPr lang="en-IN" dirty="0"/>
              <a:t>    &lt;h4 class="card-title"&gt;John Doe&lt;/h4&gt;</a:t>
            </a:r>
          </a:p>
          <a:p>
            <a:r>
              <a:rPr lang="en-IN" dirty="0"/>
              <a:t>    &lt;p class="card-text"&gt;Some example text.&lt;/p&gt;</a:t>
            </a:r>
          </a:p>
          <a:p>
            <a:r>
              <a:rPr lang="en-IN" dirty="0"/>
              <a:t>    &lt;a </a:t>
            </a:r>
            <a:r>
              <a:rPr lang="en-IN" dirty="0" err="1"/>
              <a:t>href</a:t>
            </a:r>
            <a:r>
              <a:rPr lang="en-IN" dirty="0"/>
              <a:t>="#" class="</a:t>
            </a:r>
            <a:r>
              <a:rPr lang="en-IN" dirty="0" err="1"/>
              <a:t>btn</a:t>
            </a:r>
            <a:r>
              <a:rPr lang="en-IN" dirty="0"/>
              <a:t> </a:t>
            </a:r>
            <a:r>
              <a:rPr lang="en-IN" dirty="0" err="1"/>
              <a:t>btn</a:t>
            </a:r>
            <a:r>
              <a:rPr lang="en-IN" dirty="0"/>
              <a:t>-primary"&gt;See Profile&lt;/a&gt;</a:t>
            </a:r>
          </a:p>
          <a:p>
            <a:r>
              <a:rPr lang="en-IN" dirty="0"/>
              <a:t>  &lt;/div&gt;</a:t>
            </a:r>
          </a:p>
          <a:p>
            <a:r>
              <a:rPr lang="en-IN" dirty="0"/>
              <a:t>&lt;/div&gt;</a:t>
            </a:r>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52</a:t>
            </a:fld>
            <a:endParaRPr lang="en-GB"/>
          </a:p>
        </p:txBody>
      </p:sp>
    </p:spTree>
    <p:extLst>
      <p:ext uri="{BB962C8B-B14F-4D97-AF65-F5344CB8AC3E}">
        <p14:creationId xmlns:p14="http://schemas.microsoft.com/office/powerpoint/2010/main" val="7712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&lt;div class="card-columns"&gt;</a:t>
            </a:r>
          </a:p>
          <a:p>
            <a:r>
              <a:rPr lang="en-IN" dirty="0"/>
              <a:t>  &lt;div class="card </a:t>
            </a:r>
            <a:r>
              <a:rPr lang="en-IN" dirty="0" err="1"/>
              <a:t>bg</a:t>
            </a:r>
            <a:r>
              <a:rPr lang="en-IN" dirty="0"/>
              <a:t>-primary"&gt;</a:t>
            </a:r>
          </a:p>
          <a:p>
            <a:r>
              <a:rPr lang="en-IN" dirty="0"/>
              <a:t>    &lt;div class="card-body text-</a:t>
            </a:r>
            <a:r>
              <a:rPr lang="en-IN" dirty="0" err="1"/>
              <a:t>center</a:t>
            </a:r>
            <a:r>
              <a:rPr lang="en-IN" dirty="0"/>
              <a:t>"&gt;</a:t>
            </a:r>
          </a:p>
          <a:p>
            <a:r>
              <a:rPr lang="en-IN" dirty="0"/>
              <a:t>      &lt;p class="card-text"&gt;Some text inside the first card&lt;/p&gt;</a:t>
            </a:r>
          </a:p>
          <a:p>
            <a:r>
              <a:rPr lang="en-IN" dirty="0"/>
              <a:t>    &lt;/div&gt;</a:t>
            </a:r>
          </a:p>
          <a:p>
            <a:r>
              <a:rPr lang="en-IN" dirty="0"/>
              <a:t>  &lt;/div&gt;</a:t>
            </a:r>
          </a:p>
          <a:p>
            <a:r>
              <a:rPr lang="en-IN" dirty="0"/>
              <a:t>  &lt;div class="card </a:t>
            </a:r>
            <a:r>
              <a:rPr lang="en-IN" dirty="0" err="1"/>
              <a:t>bg</a:t>
            </a:r>
            <a:r>
              <a:rPr lang="en-IN" dirty="0"/>
              <a:t>-warning"&gt;</a:t>
            </a:r>
          </a:p>
          <a:p>
            <a:r>
              <a:rPr lang="en-IN" dirty="0"/>
              <a:t>    &lt;div class="card-body text-</a:t>
            </a:r>
            <a:r>
              <a:rPr lang="en-IN" dirty="0" err="1"/>
              <a:t>center</a:t>
            </a:r>
            <a:r>
              <a:rPr lang="en-IN" dirty="0"/>
              <a:t>"&gt;</a:t>
            </a:r>
          </a:p>
          <a:p>
            <a:r>
              <a:rPr lang="en-IN" dirty="0"/>
              <a:t>      &lt;p class="card-text"&gt;Some text inside the second card&lt;/p&gt;</a:t>
            </a:r>
          </a:p>
          <a:p>
            <a:r>
              <a:rPr lang="en-IN" dirty="0"/>
              <a:t>    &lt;/div&gt;</a:t>
            </a:r>
          </a:p>
          <a:p>
            <a:r>
              <a:rPr lang="en-IN" dirty="0"/>
              <a:t>  &lt;/div&gt;</a:t>
            </a:r>
          </a:p>
          <a:p>
            <a:r>
              <a:rPr lang="en-IN" dirty="0"/>
              <a:t>  &lt;div class="card </a:t>
            </a:r>
            <a:r>
              <a:rPr lang="en-IN" dirty="0" err="1"/>
              <a:t>bg</a:t>
            </a:r>
            <a:r>
              <a:rPr lang="en-IN" dirty="0"/>
              <a:t>-success"&gt;</a:t>
            </a:r>
          </a:p>
          <a:p>
            <a:r>
              <a:rPr lang="en-IN" dirty="0"/>
              <a:t>    &lt;div class="card-body text-</a:t>
            </a:r>
            <a:r>
              <a:rPr lang="en-IN" dirty="0" err="1"/>
              <a:t>center</a:t>
            </a:r>
            <a:r>
              <a:rPr lang="en-IN" dirty="0"/>
              <a:t>"&gt;</a:t>
            </a:r>
          </a:p>
          <a:p>
            <a:r>
              <a:rPr lang="en-IN" dirty="0"/>
              <a:t>      &lt;p class="card-text"&gt;Some text inside the third card&lt;/p&gt;</a:t>
            </a:r>
          </a:p>
          <a:p>
            <a:r>
              <a:rPr lang="en-IN" dirty="0"/>
              <a:t>    &lt;/div&gt;</a:t>
            </a:r>
          </a:p>
          <a:p>
            <a:r>
              <a:rPr lang="en-IN" dirty="0"/>
              <a:t>  &lt;/div&gt;</a:t>
            </a:r>
          </a:p>
          <a:p>
            <a:r>
              <a:rPr lang="en-IN" dirty="0"/>
              <a:t>  &lt;div class="card </a:t>
            </a:r>
            <a:r>
              <a:rPr lang="en-IN" dirty="0" err="1"/>
              <a:t>bg</a:t>
            </a:r>
            <a:r>
              <a:rPr lang="en-IN" dirty="0"/>
              <a:t>-danger"&gt;</a:t>
            </a:r>
          </a:p>
          <a:p>
            <a:r>
              <a:rPr lang="en-IN" dirty="0"/>
              <a:t>    &lt;div class="card-body text-</a:t>
            </a:r>
            <a:r>
              <a:rPr lang="en-IN" dirty="0" err="1"/>
              <a:t>center</a:t>
            </a:r>
            <a:r>
              <a:rPr lang="en-IN" dirty="0"/>
              <a:t>"&gt;</a:t>
            </a:r>
          </a:p>
          <a:p>
            <a:r>
              <a:rPr lang="en-IN" dirty="0"/>
              <a:t>      &lt;p class="card-text"&gt;Some text inside the fourth card&lt;/p&gt;</a:t>
            </a:r>
          </a:p>
          <a:p>
            <a:r>
              <a:rPr lang="en-IN" dirty="0"/>
              <a:t>    &lt;/div&gt;</a:t>
            </a:r>
          </a:p>
          <a:p>
            <a:r>
              <a:rPr lang="en-IN" dirty="0"/>
              <a:t>  &lt;/div&gt;</a:t>
            </a:r>
          </a:p>
          <a:p>
            <a:r>
              <a:rPr lang="en-IN" dirty="0"/>
              <a:t>  &lt;div class="card </a:t>
            </a:r>
            <a:r>
              <a:rPr lang="en-IN" dirty="0" err="1"/>
              <a:t>bg</a:t>
            </a:r>
            <a:r>
              <a:rPr lang="en-IN" dirty="0"/>
              <a:t>-light"&gt;</a:t>
            </a:r>
          </a:p>
          <a:p>
            <a:r>
              <a:rPr lang="en-IN" dirty="0"/>
              <a:t>    &lt;div class="card-body text-</a:t>
            </a:r>
            <a:r>
              <a:rPr lang="en-IN" dirty="0" err="1"/>
              <a:t>center</a:t>
            </a:r>
            <a:r>
              <a:rPr lang="en-IN" dirty="0"/>
              <a:t>"&gt;</a:t>
            </a:r>
          </a:p>
          <a:p>
            <a:r>
              <a:rPr lang="en-IN" dirty="0"/>
              <a:t>      &lt;p class="card-text"&gt;Some text inside the fifth card&lt;/p&gt;</a:t>
            </a:r>
          </a:p>
          <a:p>
            <a:r>
              <a:rPr lang="en-IN" dirty="0"/>
              <a:t>    &lt;/div&gt;</a:t>
            </a:r>
          </a:p>
          <a:p>
            <a:r>
              <a:rPr lang="en-IN" dirty="0"/>
              <a:t>  &lt;/div&gt;</a:t>
            </a:r>
          </a:p>
          <a:p>
            <a:r>
              <a:rPr lang="en-IN" dirty="0"/>
              <a:t>  &lt;div class="card </a:t>
            </a:r>
            <a:r>
              <a:rPr lang="en-IN" dirty="0" err="1"/>
              <a:t>bg</a:t>
            </a:r>
            <a:r>
              <a:rPr lang="en-IN" dirty="0"/>
              <a:t>-info"&gt;</a:t>
            </a:r>
          </a:p>
          <a:p>
            <a:r>
              <a:rPr lang="en-IN" dirty="0"/>
              <a:t>    &lt;div class="card-body text-</a:t>
            </a:r>
            <a:r>
              <a:rPr lang="en-IN" dirty="0" err="1"/>
              <a:t>center</a:t>
            </a:r>
            <a:r>
              <a:rPr lang="en-IN" dirty="0"/>
              <a:t>"&gt;</a:t>
            </a:r>
          </a:p>
          <a:p>
            <a:r>
              <a:rPr lang="en-IN" dirty="0"/>
              <a:t>      &lt;p class="card-text"&gt;Some text inside the sixth card&lt;/p&gt;</a:t>
            </a:r>
          </a:p>
          <a:p>
            <a:r>
              <a:rPr lang="en-IN" dirty="0"/>
              <a:t>    &lt;/div&gt;</a:t>
            </a:r>
          </a:p>
          <a:p>
            <a:r>
              <a:rPr lang="en-IN" dirty="0"/>
              <a:t>  &lt;/div&gt;</a:t>
            </a:r>
          </a:p>
          <a:p>
            <a:r>
              <a:rPr lang="en-IN" dirty="0"/>
              <a:t>&lt;/div&gt;</a:t>
            </a:r>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54</a:t>
            </a:fld>
            <a:endParaRPr lang="en-GB"/>
          </a:p>
        </p:txBody>
      </p:sp>
    </p:spTree>
    <p:extLst>
      <p:ext uri="{BB962C8B-B14F-4D97-AF65-F5344CB8AC3E}">
        <p14:creationId xmlns:p14="http://schemas.microsoft.com/office/powerpoint/2010/main" val="337084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&lt;div class="card-deck"&gt;</a:t>
            </a:r>
          </a:p>
          <a:p>
            <a:r>
              <a:rPr lang="en-IN" dirty="0"/>
              <a:t>  &lt;div class="card </a:t>
            </a:r>
            <a:r>
              <a:rPr lang="en-IN" dirty="0" err="1"/>
              <a:t>bg</a:t>
            </a:r>
            <a:r>
              <a:rPr lang="en-IN" dirty="0"/>
              <a:t>-primary"&gt;</a:t>
            </a:r>
          </a:p>
          <a:p>
            <a:r>
              <a:rPr lang="en-IN" dirty="0"/>
              <a:t>    &lt;div class="card-body text-</a:t>
            </a:r>
            <a:r>
              <a:rPr lang="en-IN" dirty="0" err="1"/>
              <a:t>center</a:t>
            </a:r>
            <a:r>
              <a:rPr lang="en-IN" dirty="0"/>
              <a:t>"&gt;</a:t>
            </a:r>
          </a:p>
          <a:p>
            <a:r>
              <a:rPr lang="en-IN" dirty="0"/>
              <a:t>      &lt;p class="card-text"&gt;Some text inside the first card&lt;/p&gt;</a:t>
            </a:r>
          </a:p>
          <a:p>
            <a:r>
              <a:rPr lang="en-IN" dirty="0"/>
              <a:t>    &lt;/div&gt;</a:t>
            </a:r>
          </a:p>
          <a:p>
            <a:r>
              <a:rPr lang="en-IN" dirty="0"/>
              <a:t>  &lt;/div&gt;</a:t>
            </a:r>
          </a:p>
          <a:p>
            <a:r>
              <a:rPr lang="en-IN" dirty="0"/>
              <a:t>  &lt;div class="card </a:t>
            </a:r>
            <a:r>
              <a:rPr lang="en-IN" dirty="0" err="1"/>
              <a:t>bg</a:t>
            </a:r>
            <a:r>
              <a:rPr lang="en-IN" dirty="0"/>
              <a:t>-warning"&gt;</a:t>
            </a:r>
          </a:p>
          <a:p>
            <a:r>
              <a:rPr lang="en-IN" dirty="0"/>
              <a:t>    &lt;div class="card-body text-</a:t>
            </a:r>
            <a:r>
              <a:rPr lang="en-IN" dirty="0" err="1"/>
              <a:t>center</a:t>
            </a:r>
            <a:r>
              <a:rPr lang="en-IN" dirty="0"/>
              <a:t>"&gt;</a:t>
            </a:r>
          </a:p>
          <a:p>
            <a:r>
              <a:rPr lang="en-IN" dirty="0"/>
              <a:t>      &lt;p class="card-text"&gt;Some text inside the second card&lt;/p&gt;</a:t>
            </a:r>
          </a:p>
          <a:p>
            <a:r>
              <a:rPr lang="en-IN" dirty="0"/>
              <a:t>    &lt;/div&gt;</a:t>
            </a:r>
          </a:p>
          <a:p>
            <a:r>
              <a:rPr lang="en-IN" dirty="0"/>
              <a:t>  &lt;/div&gt;</a:t>
            </a:r>
          </a:p>
          <a:p>
            <a:r>
              <a:rPr lang="en-IN" dirty="0"/>
              <a:t>  &lt;div class="card </a:t>
            </a:r>
            <a:r>
              <a:rPr lang="en-IN" dirty="0" err="1"/>
              <a:t>bg</a:t>
            </a:r>
            <a:r>
              <a:rPr lang="en-IN" dirty="0"/>
              <a:t>-success"&gt;</a:t>
            </a:r>
          </a:p>
          <a:p>
            <a:r>
              <a:rPr lang="en-IN" dirty="0"/>
              <a:t>    &lt;div class="card-body text-</a:t>
            </a:r>
            <a:r>
              <a:rPr lang="en-IN" dirty="0" err="1"/>
              <a:t>center</a:t>
            </a:r>
            <a:r>
              <a:rPr lang="en-IN" dirty="0"/>
              <a:t>"&gt;</a:t>
            </a:r>
          </a:p>
          <a:p>
            <a:r>
              <a:rPr lang="en-IN" dirty="0"/>
              <a:t>      &lt;p class="card-text"&gt;Some text inside the third card&lt;/p&gt;</a:t>
            </a:r>
          </a:p>
          <a:p>
            <a:r>
              <a:rPr lang="en-IN" dirty="0"/>
              <a:t>    &lt;/div&gt;</a:t>
            </a:r>
          </a:p>
          <a:p>
            <a:r>
              <a:rPr lang="en-IN" dirty="0"/>
              <a:t>  &lt;/div&gt;</a:t>
            </a:r>
          </a:p>
          <a:p>
            <a:r>
              <a:rPr lang="en-IN" dirty="0"/>
              <a:t>  &lt;div class="card </a:t>
            </a:r>
            <a:r>
              <a:rPr lang="en-IN" dirty="0" err="1"/>
              <a:t>bg</a:t>
            </a:r>
            <a:r>
              <a:rPr lang="en-IN" dirty="0"/>
              <a:t>-danger"&gt;</a:t>
            </a:r>
          </a:p>
          <a:p>
            <a:r>
              <a:rPr lang="en-IN" dirty="0"/>
              <a:t>    &lt;div class="card-body text-</a:t>
            </a:r>
            <a:r>
              <a:rPr lang="en-IN" dirty="0" err="1"/>
              <a:t>center</a:t>
            </a:r>
            <a:r>
              <a:rPr lang="en-IN" dirty="0"/>
              <a:t>"&gt;</a:t>
            </a:r>
          </a:p>
          <a:p>
            <a:r>
              <a:rPr lang="en-IN" dirty="0"/>
              <a:t>      &lt;p class="card-text"&gt;Some text inside the fourth card&lt;/p&gt;</a:t>
            </a:r>
          </a:p>
          <a:p>
            <a:r>
              <a:rPr lang="en-IN" dirty="0"/>
              <a:t>    &lt;/div&gt;</a:t>
            </a:r>
          </a:p>
          <a:p>
            <a:r>
              <a:rPr lang="en-IN" dirty="0"/>
              <a:t>  &lt;/div&gt;</a:t>
            </a:r>
          </a:p>
          <a:p>
            <a:r>
              <a:rPr lang="en-IN" dirty="0"/>
              <a:t>&lt;/div&gt;</a:t>
            </a:r>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55</a:t>
            </a:fld>
            <a:endParaRPr lang="en-GB"/>
          </a:p>
        </p:txBody>
      </p:sp>
    </p:spTree>
    <p:extLst>
      <p:ext uri="{BB962C8B-B14F-4D97-AF65-F5344CB8AC3E}">
        <p14:creationId xmlns:p14="http://schemas.microsoft.com/office/powerpoint/2010/main" val="2729010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&lt;div class="card-group"&gt;</a:t>
            </a:r>
          </a:p>
          <a:p>
            <a:r>
              <a:rPr lang="en-IN" dirty="0"/>
              <a:t>  &lt;div class="card </a:t>
            </a:r>
            <a:r>
              <a:rPr lang="en-IN" dirty="0" err="1"/>
              <a:t>bg</a:t>
            </a:r>
            <a:r>
              <a:rPr lang="en-IN" dirty="0"/>
              <a:t>-primary"&gt;</a:t>
            </a:r>
          </a:p>
          <a:p>
            <a:r>
              <a:rPr lang="en-IN" dirty="0"/>
              <a:t>    &lt;div class="card-body text-</a:t>
            </a:r>
            <a:r>
              <a:rPr lang="en-IN" dirty="0" err="1"/>
              <a:t>center</a:t>
            </a:r>
            <a:r>
              <a:rPr lang="en-IN" dirty="0"/>
              <a:t>"&gt;</a:t>
            </a:r>
          </a:p>
          <a:p>
            <a:r>
              <a:rPr lang="en-IN" dirty="0"/>
              <a:t>      &lt;p class="card-text"&gt;Some text inside the first card&lt;/p&gt;</a:t>
            </a:r>
          </a:p>
          <a:p>
            <a:r>
              <a:rPr lang="en-IN" dirty="0"/>
              <a:t>    &lt;/div&gt;</a:t>
            </a:r>
          </a:p>
          <a:p>
            <a:r>
              <a:rPr lang="en-IN" dirty="0"/>
              <a:t>  &lt;/div&gt;</a:t>
            </a:r>
          </a:p>
          <a:p>
            <a:r>
              <a:rPr lang="en-IN" dirty="0"/>
              <a:t>  &lt;div class="card </a:t>
            </a:r>
            <a:r>
              <a:rPr lang="en-IN" dirty="0" err="1"/>
              <a:t>bg</a:t>
            </a:r>
            <a:r>
              <a:rPr lang="en-IN" dirty="0"/>
              <a:t>-warning"&gt;</a:t>
            </a:r>
          </a:p>
          <a:p>
            <a:r>
              <a:rPr lang="en-IN" dirty="0"/>
              <a:t>    &lt;div class="card-body text-</a:t>
            </a:r>
            <a:r>
              <a:rPr lang="en-IN" dirty="0" err="1"/>
              <a:t>center</a:t>
            </a:r>
            <a:r>
              <a:rPr lang="en-IN" dirty="0"/>
              <a:t>"&gt;</a:t>
            </a:r>
          </a:p>
          <a:p>
            <a:r>
              <a:rPr lang="en-IN" dirty="0"/>
              <a:t>      &lt;p class="card-text"&gt;Some text inside the second card&lt;/p&gt;</a:t>
            </a:r>
          </a:p>
          <a:p>
            <a:r>
              <a:rPr lang="en-IN" dirty="0"/>
              <a:t>    &lt;/div&gt;</a:t>
            </a:r>
          </a:p>
          <a:p>
            <a:r>
              <a:rPr lang="en-IN" dirty="0"/>
              <a:t>  &lt;/div&gt;</a:t>
            </a:r>
          </a:p>
          <a:p>
            <a:r>
              <a:rPr lang="en-IN" dirty="0"/>
              <a:t>  &lt;div class="card </a:t>
            </a:r>
            <a:r>
              <a:rPr lang="en-IN" dirty="0" err="1"/>
              <a:t>bg</a:t>
            </a:r>
            <a:r>
              <a:rPr lang="en-IN" dirty="0"/>
              <a:t>-success"&gt;</a:t>
            </a:r>
          </a:p>
          <a:p>
            <a:r>
              <a:rPr lang="en-IN" dirty="0"/>
              <a:t>    &lt;div class="card-body text-</a:t>
            </a:r>
            <a:r>
              <a:rPr lang="en-IN" dirty="0" err="1"/>
              <a:t>center</a:t>
            </a:r>
            <a:r>
              <a:rPr lang="en-IN" dirty="0"/>
              <a:t>"&gt;</a:t>
            </a:r>
          </a:p>
          <a:p>
            <a:r>
              <a:rPr lang="en-IN" dirty="0"/>
              <a:t>      &lt;p class="card-text"&gt;Some text inside the third card&lt;/p&gt;</a:t>
            </a:r>
          </a:p>
          <a:p>
            <a:r>
              <a:rPr lang="en-IN" dirty="0"/>
              <a:t>    &lt;/div&gt;</a:t>
            </a:r>
          </a:p>
          <a:p>
            <a:r>
              <a:rPr lang="en-IN" dirty="0"/>
              <a:t>  &lt;/div&gt;</a:t>
            </a:r>
          </a:p>
          <a:p>
            <a:r>
              <a:rPr lang="en-IN" dirty="0"/>
              <a:t>  &lt;div class="card </a:t>
            </a:r>
            <a:r>
              <a:rPr lang="en-IN" dirty="0" err="1"/>
              <a:t>bg</a:t>
            </a:r>
            <a:r>
              <a:rPr lang="en-IN" dirty="0"/>
              <a:t>-danger"&gt;</a:t>
            </a:r>
          </a:p>
          <a:p>
            <a:r>
              <a:rPr lang="en-IN" dirty="0"/>
              <a:t>    &lt;div class="card-body text-</a:t>
            </a:r>
            <a:r>
              <a:rPr lang="en-IN" dirty="0" err="1"/>
              <a:t>center</a:t>
            </a:r>
            <a:r>
              <a:rPr lang="en-IN" dirty="0"/>
              <a:t>"&gt;</a:t>
            </a:r>
          </a:p>
          <a:p>
            <a:r>
              <a:rPr lang="en-IN" dirty="0"/>
              <a:t>      &lt;p class="card-text"&gt;Some text inside the fourth card&lt;/p&gt;</a:t>
            </a:r>
          </a:p>
          <a:p>
            <a:r>
              <a:rPr lang="en-IN" dirty="0"/>
              <a:t>    &lt;/div&gt;</a:t>
            </a:r>
          </a:p>
          <a:p>
            <a:r>
              <a:rPr lang="en-IN" dirty="0"/>
              <a:t>  &lt;/div&gt;</a:t>
            </a:r>
          </a:p>
          <a:p>
            <a:r>
              <a:rPr lang="en-IN" dirty="0"/>
              <a:t>&lt;/div&gt;</a:t>
            </a:r>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56</a:t>
            </a:fld>
            <a:endParaRPr lang="en-GB"/>
          </a:p>
        </p:txBody>
      </p:sp>
    </p:spTree>
    <p:extLst>
      <p:ext uri="{BB962C8B-B14F-4D97-AF65-F5344CB8AC3E}">
        <p14:creationId xmlns:p14="http://schemas.microsoft.com/office/powerpoint/2010/main" val="1481660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&lt;div class="container"&gt;</a:t>
            </a:r>
          </a:p>
          <a:p>
            <a:r>
              <a:rPr lang="en-GB" dirty="0"/>
              <a:t>  &lt;h2&gt;Dropdowns&lt;/h2&gt;</a:t>
            </a:r>
          </a:p>
          <a:p>
            <a:r>
              <a:rPr lang="en-GB" dirty="0"/>
              <a:t>  &lt;p&gt;The .dropdown class is used to indicate a dropdown menu.&lt;/p&gt;</a:t>
            </a:r>
          </a:p>
          <a:p>
            <a:r>
              <a:rPr lang="en-GB" dirty="0"/>
              <a:t>  &lt;p&gt;Use the .dropdown-menu class to actually build the dropdown menu.&lt;/p&gt;</a:t>
            </a:r>
          </a:p>
          <a:p>
            <a:r>
              <a:rPr lang="en-GB" dirty="0"/>
              <a:t>  &lt;p&gt;To open the dropdown menu, use a button or a link with a class of .dropdown-toggle and data-toggle="dropdown".&lt;/p&gt;                                          </a:t>
            </a:r>
          </a:p>
          <a:p>
            <a:r>
              <a:rPr lang="en-GB" dirty="0"/>
              <a:t>  &lt;div class="dropdown"&gt;</a:t>
            </a:r>
          </a:p>
          <a:p>
            <a:r>
              <a:rPr lang="en-GB" dirty="0"/>
              <a:t>    &lt;button type="button" class="</a:t>
            </a:r>
            <a:r>
              <a:rPr lang="en-GB" dirty="0" err="1"/>
              <a:t>btn</a:t>
            </a:r>
            <a:r>
              <a:rPr lang="en-GB" dirty="0"/>
              <a:t> </a:t>
            </a:r>
            <a:r>
              <a:rPr lang="en-GB" dirty="0" err="1"/>
              <a:t>btn</a:t>
            </a:r>
            <a:r>
              <a:rPr lang="en-GB" dirty="0"/>
              <a:t>-primary dropdown-toggle" data-toggle="dropdown"&gt;</a:t>
            </a:r>
          </a:p>
          <a:p>
            <a:r>
              <a:rPr lang="en-GB" dirty="0"/>
              <a:t>      Dropdown button</a:t>
            </a:r>
          </a:p>
          <a:p>
            <a:r>
              <a:rPr lang="en-GB" dirty="0"/>
              <a:t>    &lt;/button&gt;</a:t>
            </a:r>
          </a:p>
          <a:p>
            <a:r>
              <a:rPr lang="en-GB" dirty="0"/>
              <a:t>    &lt;div class="dropdown-menu"&gt;</a:t>
            </a:r>
          </a:p>
          <a:p>
            <a:r>
              <a:rPr lang="en-GB" dirty="0"/>
              <a:t>      &lt;a class="dropdown-item" </a:t>
            </a:r>
            <a:r>
              <a:rPr lang="en-GB" dirty="0" err="1"/>
              <a:t>href</a:t>
            </a:r>
            <a:r>
              <a:rPr lang="en-GB" dirty="0"/>
              <a:t>="#"&gt;Link 1&lt;/a&gt;</a:t>
            </a:r>
          </a:p>
          <a:p>
            <a:r>
              <a:rPr lang="en-GB" dirty="0"/>
              <a:t>      &lt;a class="dropdown-item" </a:t>
            </a:r>
            <a:r>
              <a:rPr lang="en-GB" dirty="0" err="1"/>
              <a:t>href</a:t>
            </a:r>
            <a:r>
              <a:rPr lang="en-GB" dirty="0"/>
              <a:t>="#"&gt;Link 2&lt;/a&gt;</a:t>
            </a:r>
          </a:p>
          <a:p>
            <a:r>
              <a:rPr lang="en-GB" dirty="0"/>
              <a:t>      &lt;a class="dropdown-item" </a:t>
            </a:r>
            <a:r>
              <a:rPr lang="en-GB" dirty="0" err="1"/>
              <a:t>href</a:t>
            </a:r>
            <a:r>
              <a:rPr lang="en-GB" dirty="0"/>
              <a:t>="#"&gt;Link 3&lt;/a&gt;</a:t>
            </a:r>
          </a:p>
          <a:p>
            <a:r>
              <a:rPr lang="en-GB" dirty="0"/>
              <a:t>    &lt;/div&gt;</a:t>
            </a:r>
          </a:p>
          <a:p>
            <a:r>
              <a:rPr lang="en-GB" dirty="0"/>
              <a:t>  &lt;/div&gt;</a:t>
            </a:r>
          </a:p>
          <a:p>
            <a:r>
              <a:rPr lang="en-GB" dirty="0"/>
              <a:t>&lt;/div&gt;</a:t>
            </a:r>
          </a:p>
          <a:p>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57</a:t>
            </a:fld>
            <a:endParaRPr lang="en-GB"/>
          </a:p>
        </p:txBody>
      </p:sp>
    </p:spTree>
    <p:extLst>
      <p:ext uri="{BB962C8B-B14F-4D97-AF65-F5344CB8AC3E}">
        <p14:creationId xmlns:p14="http://schemas.microsoft.com/office/powerpoint/2010/main" val="3115096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&lt;div class="container"&gt;</a:t>
            </a:r>
          </a:p>
          <a:p>
            <a:r>
              <a:rPr lang="en-GB" dirty="0"/>
              <a:t>  &lt;h2&gt;Simple Collapsible&lt;/h2&gt;</a:t>
            </a:r>
          </a:p>
          <a:p>
            <a:r>
              <a:rPr lang="en-GB" dirty="0"/>
              <a:t>  &lt;p&gt;Click on the button to toggle between showing and hiding content.&lt;/p&gt;</a:t>
            </a:r>
          </a:p>
          <a:p>
            <a:r>
              <a:rPr lang="en-GB" dirty="0"/>
              <a:t>  &lt;button type="button" class="</a:t>
            </a:r>
            <a:r>
              <a:rPr lang="en-GB" dirty="0" err="1"/>
              <a:t>btn</a:t>
            </a:r>
            <a:r>
              <a:rPr lang="en-GB" dirty="0"/>
              <a:t> </a:t>
            </a:r>
            <a:r>
              <a:rPr lang="en-GB" dirty="0" err="1"/>
              <a:t>btn</a:t>
            </a:r>
            <a:r>
              <a:rPr lang="en-GB" dirty="0"/>
              <a:t>-primary" data-toggle="collapse" data-target="#demo"&gt;Simple collapsible&lt;/button&gt;</a:t>
            </a:r>
          </a:p>
          <a:p>
            <a:r>
              <a:rPr lang="en-GB" dirty="0"/>
              <a:t>  &lt;div id="demo" class="collapse"&gt;</a:t>
            </a:r>
          </a:p>
          <a:p>
            <a:r>
              <a:rPr lang="en-GB" dirty="0"/>
              <a:t>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adipisicing</a:t>
            </a:r>
            <a:r>
              <a:rPr lang="en-GB" dirty="0"/>
              <a:t> </a:t>
            </a:r>
            <a:r>
              <a:rPr lang="en-GB" dirty="0" err="1"/>
              <a:t>elit</a:t>
            </a:r>
            <a:r>
              <a:rPr lang="en-GB" dirty="0"/>
              <a:t>,</a:t>
            </a:r>
          </a:p>
          <a:p>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a:t>
            </a:r>
          </a:p>
          <a:p>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r>
              <a:rPr lang="en-GB" dirty="0"/>
              <a:t>  &lt;/div&gt;</a:t>
            </a:r>
          </a:p>
          <a:p>
            <a:r>
              <a:rPr lang="en-GB" dirty="0"/>
              <a:t>&lt;/div&gt;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0798658-C1D0-40B2-8BF6-A87043C531C6}" type="slidenum">
              <a:rPr lang="en-GB" smtClean="0"/>
              <a:t>59</a:t>
            </a:fld>
            <a:endParaRPr lang="en-GB"/>
          </a:p>
        </p:txBody>
      </p:sp>
    </p:spTree>
    <p:extLst>
      <p:ext uri="{BB962C8B-B14F-4D97-AF65-F5344CB8AC3E}">
        <p14:creationId xmlns:p14="http://schemas.microsoft.com/office/powerpoint/2010/main" val="390226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t>&lt;!-- Control the column width, and how they should appear on different devices --&gt;</a:t>
            </a:r>
          </a:p>
          <a:p>
            <a:r>
              <a:rPr lang="en-IN" dirty="0"/>
              <a:t>&lt;div class="row"&gt;</a:t>
            </a:r>
          </a:p>
          <a:p>
            <a:r>
              <a:rPr lang="en-IN" dirty="0"/>
              <a:t>  &lt;div class="col-*-*"&gt;&lt;/div&gt;</a:t>
            </a:r>
          </a:p>
          <a:p>
            <a:r>
              <a:rPr lang="en-IN" dirty="0"/>
              <a:t>  &lt;div class="col-*-*"&gt;&lt;/div&gt;</a:t>
            </a:r>
          </a:p>
          <a:p>
            <a:r>
              <a:rPr lang="en-IN" dirty="0"/>
              <a:t>&lt;/div&gt;</a:t>
            </a:r>
          </a:p>
          <a:p>
            <a:r>
              <a:rPr lang="en-IN" dirty="0"/>
              <a:t>&lt;div class="row"&gt;</a:t>
            </a:r>
          </a:p>
          <a:p>
            <a:r>
              <a:rPr lang="en-IN" dirty="0"/>
              <a:t>  &lt;div class="col-*-*"&gt;&lt;/div&gt;</a:t>
            </a:r>
          </a:p>
          <a:p>
            <a:r>
              <a:rPr lang="en-IN" dirty="0"/>
              <a:t>  &lt;div class="col-*-*"&gt;&lt;/div&gt;</a:t>
            </a:r>
          </a:p>
          <a:p>
            <a:r>
              <a:rPr lang="en-IN" dirty="0"/>
              <a:t>  &lt;div class="col-*-*"&gt;&lt;/div&gt;</a:t>
            </a:r>
          </a:p>
          <a:p>
            <a:r>
              <a:rPr lang="en-IN" dirty="0"/>
              <a:t>&lt;/div&gt;</a:t>
            </a:r>
          </a:p>
          <a:p>
            <a:endParaRPr lang="en-IN" dirty="0"/>
          </a:p>
          <a:p>
            <a:r>
              <a:rPr lang="en-IN" dirty="0"/>
              <a:t>&lt;!-- Or let Bootstrap automatically handle the layout --&gt;</a:t>
            </a:r>
          </a:p>
          <a:p>
            <a:r>
              <a:rPr lang="en-IN" dirty="0"/>
              <a:t>&lt;div class="row"&gt;</a:t>
            </a:r>
          </a:p>
          <a:p>
            <a:r>
              <a:rPr lang="en-IN" dirty="0"/>
              <a:t>  &lt;div class="col"&gt;&lt;/div&gt;</a:t>
            </a:r>
          </a:p>
          <a:p>
            <a:r>
              <a:rPr lang="en-IN" dirty="0"/>
              <a:t>  &lt;div class="col"&gt;&lt;/div&gt;</a:t>
            </a:r>
          </a:p>
          <a:p>
            <a:r>
              <a:rPr lang="en-IN" dirty="0"/>
              <a:t>  &lt;div class="col"&gt;&lt;/div&gt;</a:t>
            </a:r>
          </a:p>
          <a:p>
            <a:r>
              <a:rPr lang="en-IN" dirty="0"/>
              <a:t>&lt;/div&gt;</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&lt;div class="row"&gt;</a:t>
            </a:r>
            <a:br>
              <a:rPr lang="en-IN" dirty="0"/>
            </a:br>
            <a:r>
              <a:rPr lang="en-IN" dirty="0"/>
              <a:t>  </a:t>
            </a:r>
            <a:r>
              <a:rPr lang="en-IN" sz="1200" kern="1200" dirty="0">
                <a:solidFill>
                  <a:schemeClr val="tx1"/>
                </a:solidFill>
                <a:effectLst/>
                <a:latin typeface="+mn-lt"/>
                <a:ea typeface="+mn-ea"/>
                <a:cs typeface="+mn-cs"/>
              </a:rPr>
              <a:t>&lt;div class="col-sm-3"&gt;</a:t>
            </a:r>
            <a:r>
              <a:rPr lang="en-IN" dirty="0"/>
              <a:t>.col-sm-3</a:t>
            </a:r>
            <a:r>
              <a:rPr lang="en-IN" sz="1200" kern="1200" dirty="0">
                <a:solidFill>
                  <a:schemeClr val="tx1"/>
                </a:solidFill>
                <a:effectLst/>
                <a:latin typeface="+mn-lt"/>
                <a:ea typeface="+mn-ea"/>
                <a:cs typeface="+mn-cs"/>
              </a:rPr>
              <a:t>&lt;/div&gt;</a:t>
            </a:r>
            <a:br>
              <a:rPr lang="en-IN" dirty="0"/>
            </a:br>
            <a:r>
              <a:rPr lang="en-IN" dirty="0"/>
              <a:t>  </a:t>
            </a:r>
            <a:r>
              <a:rPr lang="en-IN" sz="1200" kern="1200" dirty="0">
                <a:solidFill>
                  <a:schemeClr val="tx1"/>
                </a:solidFill>
                <a:effectLst/>
                <a:latin typeface="+mn-lt"/>
                <a:ea typeface="+mn-ea"/>
                <a:cs typeface="+mn-cs"/>
              </a:rPr>
              <a:t>&lt;div class="col-sm-3"&gt;</a:t>
            </a:r>
            <a:r>
              <a:rPr lang="en-IN" dirty="0"/>
              <a:t>.col-sm-3</a:t>
            </a:r>
            <a:r>
              <a:rPr lang="en-IN" sz="1200" kern="1200" dirty="0">
                <a:solidFill>
                  <a:schemeClr val="tx1"/>
                </a:solidFill>
                <a:effectLst/>
                <a:latin typeface="+mn-lt"/>
                <a:ea typeface="+mn-ea"/>
                <a:cs typeface="+mn-cs"/>
              </a:rPr>
              <a:t>&lt;/div&gt;</a:t>
            </a:r>
            <a:br>
              <a:rPr lang="en-IN" dirty="0"/>
            </a:br>
            <a:r>
              <a:rPr lang="en-IN" dirty="0"/>
              <a:t>  </a:t>
            </a:r>
            <a:r>
              <a:rPr lang="en-IN" sz="1200" kern="1200" dirty="0">
                <a:solidFill>
                  <a:schemeClr val="tx1"/>
                </a:solidFill>
                <a:effectLst/>
                <a:latin typeface="+mn-lt"/>
                <a:ea typeface="+mn-ea"/>
                <a:cs typeface="+mn-cs"/>
              </a:rPr>
              <a:t>&lt;div class="col-sm-3"&gt;</a:t>
            </a:r>
            <a:r>
              <a:rPr lang="en-IN" dirty="0"/>
              <a:t>.col-sm-3</a:t>
            </a:r>
            <a:r>
              <a:rPr lang="en-IN" sz="1200" kern="1200" dirty="0">
                <a:solidFill>
                  <a:schemeClr val="tx1"/>
                </a:solidFill>
                <a:effectLst/>
                <a:latin typeface="+mn-lt"/>
                <a:ea typeface="+mn-ea"/>
                <a:cs typeface="+mn-cs"/>
              </a:rPr>
              <a:t>&lt;/div&gt;</a:t>
            </a:r>
            <a:br>
              <a:rPr lang="en-IN" dirty="0"/>
            </a:br>
            <a:r>
              <a:rPr lang="en-IN" dirty="0"/>
              <a:t>  </a:t>
            </a:r>
            <a:r>
              <a:rPr lang="en-IN" sz="1200" kern="1200" dirty="0">
                <a:solidFill>
                  <a:schemeClr val="tx1"/>
                </a:solidFill>
                <a:effectLst/>
                <a:latin typeface="+mn-lt"/>
                <a:ea typeface="+mn-ea"/>
                <a:cs typeface="+mn-cs"/>
              </a:rPr>
              <a:t>&lt;div class="col-sm-3"&gt;</a:t>
            </a:r>
            <a:r>
              <a:rPr lang="en-IN" dirty="0"/>
              <a:t>.col-sm-3</a:t>
            </a:r>
            <a:r>
              <a:rPr lang="en-IN" sz="1200" kern="1200" dirty="0">
                <a:solidFill>
                  <a:schemeClr val="tx1"/>
                </a:solidFill>
                <a:effectLst/>
                <a:latin typeface="+mn-lt"/>
                <a:ea typeface="+mn-ea"/>
                <a:cs typeface="+mn-cs"/>
              </a:rPr>
              <a:t>&lt;/div&gt;</a:t>
            </a:r>
            <a:br>
              <a:rPr lang="en-IN" dirty="0"/>
            </a:br>
            <a:r>
              <a:rPr lang="en-IN" sz="1200" kern="1200" dirty="0">
                <a:solidFill>
                  <a:schemeClr val="tx1"/>
                </a:solidFill>
                <a:effectLst/>
                <a:latin typeface="+mn-lt"/>
                <a:ea typeface="+mn-ea"/>
                <a:cs typeface="+mn-cs"/>
              </a:rPr>
              <a:t>&lt;/div&gt;</a:t>
            </a:r>
            <a:r>
              <a:rPr lang="en-IN" dirty="0"/>
              <a:t> </a:t>
            </a:r>
          </a:p>
          <a:p>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12</a:t>
            </a:fld>
            <a:endParaRPr lang="en-GB"/>
          </a:p>
        </p:txBody>
      </p:sp>
    </p:spTree>
    <p:extLst>
      <p:ext uri="{BB962C8B-B14F-4D97-AF65-F5344CB8AC3E}">
        <p14:creationId xmlns:p14="http://schemas.microsoft.com/office/powerpoint/2010/main" val="359999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&lt;nav class="navbar navbar-expand-</a:t>
            </a:r>
            <a:r>
              <a:rPr lang="en-GB" dirty="0" err="1"/>
              <a:t>sm</a:t>
            </a:r>
            <a:r>
              <a:rPr lang="en-GB" dirty="0"/>
              <a:t> </a:t>
            </a:r>
            <a:r>
              <a:rPr lang="en-GB" dirty="0" err="1"/>
              <a:t>bg</a:t>
            </a:r>
            <a:r>
              <a:rPr lang="en-GB" dirty="0"/>
              <a:t>-light"&gt;</a:t>
            </a:r>
          </a:p>
          <a:p>
            <a:r>
              <a:rPr lang="en-GB" dirty="0"/>
              <a:t>  &lt;ul class="navbar-nav"&gt;</a:t>
            </a:r>
          </a:p>
          <a:p>
            <a:r>
              <a:rPr lang="en-GB" dirty="0"/>
              <a:t>    &lt;li class="nav-item"&gt;</a:t>
            </a:r>
          </a:p>
          <a:p>
            <a:r>
              <a:rPr lang="en-GB" dirty="0"/>
              <a:t>      &lt;a class="nav-link" </a:t>
            </a:r>
            <a:r>
              <a:rPr lang="en-GB" dirty="0" err="1"/>
              <a:t>href</a:t>
            </a:r>
            <a:r>
              <a:rPr lang="en-GB" dirty="0"/>
              <a:t>="#"&gt;Link 1&lt;/a&gt;</a:t>
            </a:r>
          </a:p>
          <a:p>
            <a:r>
              <a:rPr lang="en-GB" dirty="0"/>
              <a:t>    &lt;/li&gt;</a:t>
            </a:r>
          </a:p>
          <a:p>
            <a:r>
              <a:rPr lang="en-GB" dirty="0"/>
              <a:t>    &lt;li class="nav-item"&gt;</a:t>
            </a:r>
          </a:p>
          <a:p>
            <a:r>
              <a:rPr lang="en-GB" dirty="0"/>
              <a:t>      &lt;a class="nav-link" </a:t>
            </a:r>
            <a:r>
              <a:rPr lang="en-GB" dirty="0" err="1"/>
              <a:t>href</a:t>
            </a:r>
            <a:r>
              <a:rPr lang="en-GB" dirty="0"/>
              <a:t>="#"&gt;Link 2&lt;/a&gt;</a:t>
            </a:r>
          </a:p>
          <a:p>
            <a:r>
              <a:rPr lang="en-GB" dirty="0"/>
              <a:t>    &lt;/li&gt;</a:t>
            </a:r>
          </a:p>
          <a:p>
            <a:r>
              <a:rPr lang="en-GB" dirty="0"/>
              <a:t>    &lt;li class="nav-item"&gt;</a:t>
            </a:r>
          </a:p>
          <a:p>
            <a:r>
              <a:rPr lang="en-GB" dirty="0"/>
              <a:t>      &lt;a class="nav-link" </a:t>
            </a:r>
            <a:r>
              <a:rPr lang="en-GB" dirty="0" err="1"/>
              <a:t>href</a:t>
            </a:r>
            <a:r>
              <a:rPr lang="en-GB" dirty="0"/>
              <a:t>="#"&gt;Link 3&lt;/a&gt;</a:t>
            </a:r>
          </a:p>
          <a:p>
            <a:r>
              <a:rPr lang="en-GB" dirty="0"/>
              <a:t>    &lt;/li&gt;</a:t>
            </a:r>
          </a:p>
          <a:p>
            <a:r>
              <a:rPr lang="en-GB" dirty="0"/>
              <a:t>  &lt;/ul&gt;</a:t>
            </a:r>
          </a:p>
          <a:p>
            <a:r>
              <a:rPr lang="en-GB" dirty="0"/>
              <a:t>&lt;/nav&gt;</a:t>
            </a:r>
          </a:p>
        </p:txBody>
      </p:sp>
      <p:sp>
        <p:nvSpPr>
          <p:cNvPr id="4" name="Slide Number Placeholder 3"/>
          <p:cNvSpPr>
            <a:spLocks noGrp="1"/>
          </p:cNvSpPr>
          <p:nvPr>
            <p:ph type="sldNum" sz="quarter" idx="5"/>
          </p:nvPr>
        </p:nvSpPr>
        <p:spPr/>
        <p:txBody>
          <a:bodyPr/>
          <a:lstStyle/>
          <a:p>
            <a:fld id="{C0798658-C1D0-40B2-8BF6-A87043C531C6}" type="slidenum">
              <a:rPr lang="en-GB" smtClean="0"/>
              <a:t>60</a:t>
            </a:fld>
            <a:endParaRPr lang="en-GB"/>
          </a:p>
        </p:txBody>
      </p:sp>
    </p:spTree>
    <p:extLst>
      <p:ext uri="{BB962C8B-B14F-4D97-AF65-F5344CB8AC3E}">
        <p14:creationId xmlns:p14="http://schemas.microsoft.com/office/powerpoint/2010/main" val="2942428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 Grey with black text --&gt;</a:t>
            </a:r>
          </a:p>
          <a:p>
            <a:r>
              <a:rPr lang="en-GB" dirty="0"/>
              <a:t>&lt;nav class="navbar navbar-expand-</a:t>
            </a:r>
            <a:r>
              <a:rPr lang="en-GB" dirty="0" err="1"/>
              <a:t>sm</a:t>
            </a:r>
            <a:r>
              <a:rPr lang="en-GB" dirty="0"/>
              <a:t> </a:t>
            </a:r>
            <a:r>
              <a:rPr lang="en-GB" dirty="0" err="1"/>
              <a:t>bg</a:t>
            </a:r>
            <a:r>
              <a:rPr lang="en-GB" dirty="0"/>
              <a:t>-light navbar-light"&gt;</a:t>
            </a:r>
          </a:p>
          <a:p>
            <a:r>
              <a:rPr lang="en-GB" dirty="0"/>
              <a:t>  &lt;ul class="navbar-nav"&gt;</a:t>
            </a:r>
          </a:p>
          <a:p>
            <a:r>
              <a:rPr lang="en-GB" dirty="0"/>
              <a:t>    &lt;li class="nav-item active"&gt;</a:t>
            </a:r>
          </a:p>
          <a:p>
            <a:r>
              <a:rPr lang="en-GB" dirty="0"/>
              <a:t>      &lt;a class="nav-link" </a:t>
            </a:r>
            <a:r>
              <a:rPr lang="en-GB" dirty="0" err="1"/>
              <a:t>href</a:t>
            </a:r>
            <a:r>
              <a:rPr lang="en-GB" dirty="0"/>
              <a:t>="#"&gt;Active&lt;/a&gt;</a:t>
            </a:r>
          </a:p>
          <a:p>
            <a:r>
              <a:rPr lang="en-GB" dirty="0"/>
              <a:t>    &lt;/li&gt;</a:t>
            </a:r>
          </a:p>
          <a:p>
            <a:r>
              <a:rPr lang="en-GB" dirty="0"/>
              <a:t>    &lt;li class="nav-item"&gt;</a:t>
            </a:r>
          </a:p>
          <a:p>
            <a:r>
              <a:rPr lang="en-GB" dirty="0"/>
              <a:t>      &lt;a class="nav-link" </a:t>
            </a:r>
            <a:r>
              <a:rPr lang="en-GB" dirty="0" err="1"/>
              <a:t>href</a:t>
            </a:r>
            <a:r>
              <a:rPr lang="en-GB" dirty="0"/>
              <a:t>="#"&gt;Link&lt;/a&gt;</a:t>
            </a:r>
          </a:p>
          <a:p>
            <a:r>
              <a:rPr lang="en-GB" dirty="0"/>
              <a:t>    &lt;/li&gt;</a:t>
            </a:r>
          </a:p>
          <a:p>
            <a:r>
              <a:rPr lang="en-GB" dirty="0"/>
              <a:t>    &lt;li class="nav-item"&gt;</a:t>
            </a:r>
          </a:p>
          <a:p>
            <a:r>
              <a:rPr lang="en-GB" dirty="0"/>
              <a:t>      &lt;a class="nav-link" </a:t>
            </a:r>
            <a:r>
              <a:rPr lang="en-GB" dirty="0" err="1"/>
              <a:t>href</a:t>
            </a:r>
            <a:r>
              <a:rPr lang="en-GB" dirty="0"/>
              <a:t>="#"&gt;Link&lt;/a&gt;</a:t>
            </a:r>
          </a:p>
          <a:p>
            <a:r>
              <a:rPr lang="en-GB" dirty="0"/>
              <a:t>    &lt;/li&gt;</a:t>
            </a:r>
          </a:p>
          <a:p>
            <a:r>
              <a:rPr lang="en-GB" dirty="0"/>
              <a:t>    &lt;li class="nav-item"&gt;</a:t>
            </a:r>
          </a:p>
          <a:p>
            <a:r>
              <a:rPr lang="en-GB" dirty="0"/>
              <a:t>      &lt;a class="nav-link disabled" </a:t>
            </a:r>
            <a:r>
              <a:rPr lang="en-GB" dirty="0" err="1"/>
              <a:t>href</a:t>
            </a:r>
            <a:r>
              <a:rPr lang="en-GB" dirty="0"/>
              <a:t>="#"&gt;Disabled&lt;/a&gt;</a:t>
            </a:r>
          </a:p>
          <a:p>
            <a:r>
              <a:rPr lang="en-GB" dirty="0"/>
              <a:t>    &lt;/li&gt;</a:t>
            </a:r>
          </a:p>
          <a:p>
            <a:r>
              <a:rPr lang="en-GB" dirty="0"/>
              <a:t>  &lt;/ul&gt;</a:t>
            </a:r>
          </a:p>
          <a:p>
            <a:r>
              <a:rPr lang="en-GB" dirty="0"/>
              <a:t>&lt;/nav&gt;</a:t>
            </a:r>
          </a:p>
          <a:p>
            <a:endParaRPr lang="en-GB" dirty="0"/>
          </a:p>
          <a:p>
            <a:r>
              <a:rPr lang="en-GB" dirty="0"/>
              <a:t>&lt;!-- Black with white text --&gt;</a:t>
            </a:r>
          </a:p>
          <a:p>
            <a:r>
              <a:rPr lang="en-GB" dirty="0"/>
              <a:t>&lt;nav class="navbar navbar-expand-</a:t>
            </a:r>
            <a:r>
              <a:rPr lang="en-GB" dirty="0" err="1"/>
              <a:t>sm</a:t>
            </a:r>
            <a:r>
              <a:rPr lang="en-GB" dirty="0"/>
              <a:t> </a:t>
            </a:r>
            <a:r>
              <a:rPr lang="en-GB" dirty="0" err="1"/>
              <a:t>bg</a:t>
            </a:r>
            <a:r>
              <a:rPr lang="en-GB" dirty="0"/>
              <a:t>-dark navbar-dark"&gt;...&lt;/nav&gt;</a:t>
            </a:r>
          </a:p>
          <a:p>
            <a:endParaRPr lang="en-GB" dirty="0"/>
          </a:p>
          <a:p>
            <a:r>
              <a:rPr lang="en-GB" dirty="0"/>
              <a:t>&lt;!-- Blue with white text --&gt;</a:t>
            </a:r>
          </a:p>
          <a:p>
            <a:r>
              <a:rPr lang="en-GB" dirty="0"/>
              <a:t>&lt;nav class="navbar navbar-expand-</a:t>
            </a:r>
            <a:r>
              <a:rPr lang="en-GB" dirty="0" err="1"/>
              <a:t>sm</a:t>
            </a:r>
            <a:r>
              <a:rPr lang="en-GB" dirty="0"/>
              <a:t> </a:t>
            </a:r>
            <a:r>
              <a:rPr lang="en-GB" dirty="0" err="1"/>
              <a:t>bg</a:t>
            </a:r>
            <a:r>
              <a:rPr lang="en-GB" dirty="0"/>
              <a:t>-primary navbar-dark"&gt;...&lt;/nav&gt;</a:t>
            </a:r>
          </a:p>
        </p:txBody>
      </p:sp>
      <p:sp>
        <p:nvSpPr>
          <p:cNvPr id="4" name="Slide Number Placeholder 3"/>
          <p:cNvSpPr>
            <a:spLocks noGrp="1"/>
          </p:cNvSpPr>
          <p:nvPr>
            <p:ph type="sldNum" sz="quarter" idx="5"/>
          </p:nvPr>
        </p:nvSpPr>
        <p:spPr/>
        <p:txBody>
          <a:bodyPr/>
          <a:lstStyle/>
          <a:p>
            <a:fld id="{C0798658-C1D0-40B2-8BF6-A87043C531C6}" type="slidenum">
              <a:rPr lang="en-GB" smtClean="0"/>
              <a:t>61</a:t>
            </a:fld>
            <a:endParaRPr lang="en-GB"/>
          </a:p>
        </p:txBody>
      </p:sp>
    </p:spTree>
    <p:extLst>
      <p:ext uri="{BB962C8B-B14F-4D97-AF65-F5344CB8AC3E}">
        <p14:creationId xmlns:p14="http://schemas.microsoft.com/office/powerpoint/2010/main" val="2955017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&lt;nav class="navbar navbar-expand-</a:t>
            </a:r>
            <a:r>
              <a:rPr lang="en-GB" dirty="0" err="1"/>
              <a:t>sm</a:t>
            </a:r>
            <a:r>
              <a:rPr lang="en-GB" dirty="0"/>
              <a:t> </a:t>
            </a:r>
            <a:r>
              <a:rPr lang="en-GB" dirty="0" err="1"/>
              <a:t>bg</a:t>
            </a:r>
            <a:r>
              <a:rPr lang="en-GB" dirty="0"/>
              <a:t>-dark navbar-dark"&gt;</a:t>
            </a:r>
          </a:p>
          <a:p>
            <a:r>
              <a:rPr lang="en-GB" dirty="0"/>
              <a:t>  &lt;!-- Brand/logo --&gt;</a:t>
            </a:r>
          </a:p>
          <a:p>
            <a:r>
              <a:rPr lang="en-GB" dirty="0"/>
              <a:t>  &lt;a class="navbar-brand" </a:t>
            </a:r>
            <a:r>
              <a:rPr lang="en-GB" dirty="0" err="1"/>
              <a:t>href</a:t>
            </a:r>
            <a:r>
              <a:rPr lang="en-GB" dirty="0"/>
              <a:t>="#"&gt;</a:t>
            </a:r>
          </a:p>
          <a:p>
            <a:r>
              <a:rPr lang="en-GB" dirty="0"/>
              <a:t>    &lt;</a:t>
            </a:r>
            <a:r>
              <a:rPr lang="en-GB" dirty="0" err="1"/>
              <a:t>img</a:t>
            </a:r>
            <a:r>
              <a:rPr lang="en-GB" dirty="0"/>
              <a:t> </a:t>
            </a:r>
            <a:r>
              <a:rPr lang="en-GB" dirty="0" err="1"/>
              <a:t>src</a:t>
            </a:r>
            <a:r>
              <a:rPr lang="en-GB" dirty="0"/>
              <a:t>="bird.jpg" alt="logo" style="width:40px;"&gt;</a:t>
            </a:r>
          </a:p>
          <a:p>
            <a:r>
              <a:rPr lang="en-GB" dirty="0"/>
              <a:t>  &lt;/a&gt;</a:t>
            </a:r>
          </a:p>
          <a:p>
            <a:r>
              <a:rPr lang="en-GB" dirty="0"/>
              <a:t>  </a:t>
            </a:r>
          </a:p>
          <a:p>
            <a:r>
              <a:rPr lang="en-GB" dirty="0"/>
              <a:t>  &lt;!-- Links --&gt;</a:t>
            </a:r>
          </a:p>
          <a:p>
            <a:r>
              <a:rPr lang="en-GB" dirty="0"/>
              <a:t>  &lt;ul class="navbar-nav"&gt;</a:t>
            </a:r>
          </a:p>
          <a:p>
            <a:r>
              <a:rPr lang="en-GB" dirty="0"/>
              <a:t>    &lt;li class="nav-item"&gt;</a:t>
            </a:r>
          </a:p>
          <a:p>
            <a:r>
              <a:rPr lang="en-GB" dirty="0"/>
              <a:t>      &lt;a class="nav-link" </a:t>
            </a:r>
            <a:r>
              <a:rPr lang="en-GB" dirty="0" err="1"/>
              <a:t>href</a:t>
            </a:r>
            <a:r>
              <a:rPr lang="en-GB" dirty="0"/>
              <a:t>="#"&gt;Link 1&lt;/a&gt;</a:t>
            </a:r>
          </a:p>
          <a:p>
            <a:r>
              <a:rPr lang="en-GB" dirty="0"/>
              <a:t>    &lt;/li&gt;</a:t>
            </a:r>
          </a:p>
          <a:p>
            <a:r>
              <a:rPr lang="en-GB" dirty="0"/>
              <a:t>    &lt;li class="nav-item"&gt;</a:t>
            </a:r>
          </a:p>
          <a:p>
            <a:r>
              <a:rPr lang="en-GB" dirty="0"/>
              <a:t>      &lt;a class="nav-link" </a:t>
            </a:r>
            <a:r>
              <a:rPr lang="en-GB" dirty="0" err="1"/>
              <a:t>href</a:t>
            </a:r>
            <a:r>
              <a:rPr lang="en-GB" dirty="0"/>
              <a:t>="#"&gt;Link 2&lt;/a&gt;</a:t>
            </a:r>
          </a:p>
          <a:p>
            <a:r>
              <a:rPr lang="en-GB" dirty="0"/>
              <a:t>    &lt;/li&gt;</a:t>
            </a:r>
          </a:p>
          <a:p>
            <a:r>
              <a:rPr lang="en-GB" dirty="0"/>
              <a:t>    &lt;li class="nav-item"&gt;</a:t>
            </a:r>
          </a:p>
          <a:p>
            <a:r>
              <a:rPr lang="en-GB" dirty="0"/>
              <a:t>      &lt;a class="nav-link" </a:t>
            </a:r>
            <a:r>
              <a:rPr lang="en-GB" dirty="0" err="1"/>
              <a:t>href</a:t>
            </a:r>
            <a:r>
              <a:rPr lang="en-GB" dirty="0"/>
              <a:t>="#"&gt;Link 3&lt;/a&gt;</a:t>
            </a:r>
          </a:p>
          <a:p>
            <a:r>
              <a:rPr lang="en-GB" dirty="0"/>
              <a:t>    &lt;/li&gt;</a:t>
            </a:r>
          </a:p>
          <a:p>
            <a:r>
              <a:rPr lang="en-GB" dirty="0"/>
              <a:t>  &lt;/ul&gt;</a:t>
            </a:r>
          </a:p>
          <a:p>
            <a:r>
              <a:rPr lang="en-GB" dirty="0"/>
              <a:t>&lt;/nav&gt;</a:t>
            </a:r>
          </a:p>
        </p:txBody>
      </p:sp>
      <p:sp>
        <p:nvSpPr>
          <p:cNvPr id="4" name="Slide Number Placeholder 3"/>
          <p:cNvSpPr>
            <a:spLocks noGrp="1"/>
          </p:cNvSpPr>
          <p:nvPr>
            <p:ph type="sldNum" sz="quarter" idx="5"/>
          </p:nvPr>
        </p:nvSpPr>
        <p:spPr/>
        <p:txBody>
          <a:bodyPr/>
          <a:lstStyle/>
          <a:p>
            <a:fld id="{C0798658-C1D0-40B2-8BF6-A87043C531C6}" type="slidenum">
              <a:rPr lang="en-GB" smtClean="0"/>
              <a:t>62</a:t>
            </a:fld>
            <a:endParaRPr lang="en-GB"/>
          </a:p>
        </p:txBody>
      </p:sp>
    </p:spTree>
    <p:extLst>
      <p:ext uri="{BB962C8B-B14F-4D97-AF65-F5344CB8AC3E}">
        <p14:creationId xmlns:p14="http://schemas.microsoft.com/office/powerpoint/2010/main" val="2214988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&lt;nav class="navbar navbar-expand-</a:t>
            </a:r>
            <a:r>
              <a:rPr lang="en-GB" sz="1200" kern="1200" dirty="0" err="1">
                <a:solidFill>
                  <a:schemeClr val="tx1"/>
                </a:solidFill>
                <a:effectLst/>
                <a:latin typeface="+mn-lt"/>
                <a:ea typeface="+mn-ea"/>
                <a:cs typeface="+mn-cs"/>
              </a:rPr>
              <a:t>sm</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bg</a:t>
            </a:r>
            <a:r>
              <a:rPr lang="en-GB" sz="1200" kern="1200" dirty="0">
                <a:solidFill>
                  <a:schemeClr val="tx1"/>
                </a:solidFill>
                <a:effectLst/>
                <a:latin typeface="+mn-lt"/>
                <a:ea typeface="+mn-ea"/>
                <a:cs typeface="+mn-cs"/>
              </a:rPr>
              <a:t>-dark navbar-dark"&gt;</a:t>
            </a:r>
            <a:br>
              <a:rPr lang="en-GB" dirty="0"/>
            </a:br>
            <a:r>
              <a:rPr lang="en-GB" dirty="0"/>
              <a:t>  </a:t>
            </a:r>
            <a:r>
              <a:rPr lang="en-GB" sz="1200" kern="1200" dirty="0">
                <a:solidFill>
                  <a:schemeClr val="tx1"/>
                </a:solidFill>
                <a:effectLst/>
                <a:latin typeface="+mn-lt"/>
                <a:ea typeface="+mn-ea"/>
                <a:cs typeface="+mn-cs"/>
              </a:rPr>
              <a:t>&lt;!-- Brand --&gt;</a:t>
            </a:r>
            <a:br>
              <a:rPr lang="en-GB" dirty="0"/>
            </a:br>
            <a:r>
              <a:rPr lang="en-GB" dirty="0"/>
              <a:t>  </a:t>
            </a:r>
            <a:r>
              <a:rPr lang="en-GB" sz="1200" kern="1200" dirty="0">
                <a:solidFill>
                  <a:schemeClr val="tx1"/>
                </a:solidFill>
                <a:effectLst/>
                <a:latin typeface="+mn-lt"/>
                <a:ea typeface="+mn-ea"/>
                <a:cs typeface="+mn-cs"/>
              </a:rPr>
              <a:t>&lt;a class="navbar-brand" </a:t>
            </a:r>
            <a:r>
              <a:rPr lang="en-GB" sz="1200" kern="1200" dirty="0" err="1">
                <a:solidFill>
                  <a:schemeClr val="tx1"/>
                </a:solidFill>
                <a:effectLst/>
                <a:latin typeface="+mn-lt"/>
                <a:ea typeface="+mn-ea"/>
                <a:cs typeface="+mn-cs"/>
              </a:rPr>
              <a:t>href</a:t>
            </a:r>
            <a:r>
              <a:rPr lang="en-GB" sz="1200" kern="1200" dirty="0">
                <a:solidFill>
                  <a:schemeClr val="tx1"/>
                </a:solidFill>
                <a:effectLst/>
                <a:latin typeface="+mn-lt"/>
                <a:ea typeface="+mn-ea"/>
                <a:cs typeface="+mn-cs"/>
              </a:rPr>
              <a:t>="#"&gt;</a:t>
            </a:r>
            <a:r>
              <a:rPr lang="en-GB" dirty="0"/>
              <a:t>Logo</a:t>
            </a:r>
            <a:r>
              <a:rPr lang="en-GB" sz="1200" kern="1200" dirty="0">
                <a:solidFill>
                  <a:schemeClr val="tx1"/>
                </a:solidFill>
                <a:effectLst/>
                <a:latin typeface="+mn-lt"/>
                <a:ea typeface="+mn-ea"/>
                <a:cs typeface="+mn-cs"/>
              </a:rPr>
              <a:t>&lt;/a&gt;</a:t>
            </a:r>
            <a:br>
              <a:rPr lang="en-GB" dirty="0"/>
            </a:br>
            <a:br>
              <a:rPr lang="en-GB" dirty="0"/>
            </a:br>
            <a:r>
              <a:rPr lang="en-GB" dirty="0"/>
              <a:t>  </a:t>
            </a:r>
            <a:r>
              <a:rPr lang="en-GB" sz="1200" kern="1200" dirty="0">
                <a:solidFill>
                  <a:schemeClr val="tx1"/>
                </a:solidFill>
                <a:effectLst/>
                <a:latin typeface="+mn-lt"/>
                <a:ea typeface="+mn-ea"/>
                <a:cs typeface="+mn-cs"/>
              </a:rPr>
              <a:t>&lt;!-- Links --&gt;</a:t>
            </a:r>
            <a:br>
              <a:rPr lang="en-GB" dirty="0"/>
            </a:br>
            <a:r>
              <a:rPr lang="en-GB" dirty="0"/>
              <a:t>  </a:t>
            </a:r>
            <a:r>
              <a:rPr lang="en-GB" sz="1200" kern="1200" dirty="0">
                <a:solidFill>
                  <a:schemeClr val="tx1"/>
                </a:solidFill>
                <a:effectLst/>
                <a:latin typeface="+mn-lt"/>
                <a:ea typeface="+mn-ea"/>
                <a:cs typeface="+mn-cs"/>
              </a:rPr>
              <a:t>&lt;ul class="navbar-nav"&gt;</a:t>
            </a:r>
            <a:br>
              <a:rPr lang="en-GB" dirty="0"/>
            </a:br>
            <a:r>
              <a:rPr lang="en-GB" dirty="0"/>
              <a:t>    </a:t>
            </a:r>
            <a:r>
              <a:rPr lang="en-GB" sz="1200" kern="1200" dirty="0">
                <a:solidFill>
                  <a:schemeClr val="tx1"/>
                </a:solidFill>
                <a:effectLst/>
                <a:latin typeface="+mn-lt"/>
                <a:ea typeface="+mn-ea"/>
                <a:cs typeface="+mn-cs"/>
              </a:rPr>
              <a:t>&lt;li class="nav-item"&gt;</a:t>
            </a:r>
            <a:br>
              <a:rPr lang="en-GB" dirty="0"/>
            </a:br>
            <a:r>
              <a:rPr lang="en-GB" dirty="0"/>
              <a:t>      </a:t>
            </a:r>
            <a:r>
              <a:rPr lang="en-GB" sz="1200" kern="1200" dirty="0">
                <a:solidFill>
                  <a:schemeClr val="tx1"/>
                </a:solidFill>
                <a:effectLst/>
                <a:latin typeface="+mn-lt"/>
                <a:ea typeface="+mn-ea"/>
                <a:cs typeface="+mn-cs"/>
              </a:rPr>
              <a:t>&lt;a class="nav-link" </a:t>
            </a:r>
            <a:r>
              <a:rPr lang="en-GB" sz="1200" kern="1200" dirty="0" err="1">
                <a:solidFill>
                  <a:schemeClr val="tx1"/>
                </a:solidFill>
                <a:effectLst/>
                <a:latin typeface="+mn-lt"/>
                <a:ea typeface="+mn-ea"/>
                <a:cs typeface="+mn-cs"/>
              </a:rPr>
              <a:t>href</a:t>
            </a:r>
            <a:r>
              <a:rPr lang="en-GB" sz="1200" kern="1200" dirty="0">
                <a:solidFill>
                  <a:schemeClr val="tx1"/>
                </a:solidFill>
                <a:effectLst/>
                <a:latin typeface="+mn-lt"/>
                <a:ea typeface="+mn-ea"/>
                <a:cs typeface="+mn-cs"/>
              </a:rPr>
              <a:t>="#"&gt;</a:t>
            </a:r>
            <a:r>
              <a:rPr lang="en-GB" dirty="0"/>
              <a:t>Link 1</a:t>
            </a:r>
            <a:r>
              <a:rPr lang="en-GB" sz="1200" kern="1200" dirty="0">
                <a:solidFill>
                  <a:schemeClr val="tx1"/>
                </a:solidFill>
                <a:effectLst/>
                <a:latin typeface="+mn-lt"/>
                <a:ea typeface="+mn-ea"/>
                <a:cs typeface="+mn-cs"/>
              </a:rPr>
              <a:t>&lt;/a&gt;</a:t>
            </a:r>
            <a:br>
              <a:rPr lang="en-GB" dirty="0"/>
            </a:br>
            <a:r>
              <a:rPr lang="en-GB" dirty="0"/>
              <a:t>    </a:t>
            </a:r>
            <a:r>
              <a:rPr lang="en-GB" sz="1200" kern="1200" dirty="0">
                <a:solidFill>
                  <a:schemeClr val="tx1"/>
                </a:solidFill>
                <a:effectLst/>
                <a:latin typeface="+mn-lt"/>
                <a:ea typeface="+mn-ea"/>
                <a:cs typeface="+mn-cs"/>
              </a:rPr>
              <a:t>&lt;/li&gt;</a:t>
            </a:r>
            <a:br>
              <a:rPr lang="en-GB" dirty="0"/>
            </a:br>
            <a:r>
              <a:rPr lang="en-GB" dirty="0"/>
              <a:t>    </a:t>
            </a:r>
            <a:r>
              <a:rPr lang="en-GB" sz="1200" kern="1200" dirty="0">
                <a:solidFill>
                  <a:schemeClr val="tx1"/>
                </a:solidFill>
                <a:effectLst/>
                <a:latin typeface="+mn-lt"/>
                <a:ea typeface="+mn-ea"/>
                <a:cs typeface="+mn-cs"/>
              </a:rPr>
              <a:t>&lt;li class="nav-item"&gt;</a:t>
            </a:r>
            <a:br>
              <a:rPr lang="en-GB" dirty="0"/>
            </a:br>
            <a:r>
              <a:rPr lang="en-GB" dirty="0"/>
              <a:t>      </a:t>
            </a:r>
            <a:r>
              <a:rPr lang="en-GB" sz="1200" kern="1200" dirty="0">
                <a:solidFill>
                  <a:schemeClr val="tx1"/>
                </a:solidFill>
                <a:effectLst/>
                <a:latin typeface="+mn-lt"/>
                <a:ea typeface="+mn-ea"/>
                <a:cs typeface="+mn-cs"/>
              </a:rPr>
              <a:t>&lt;a class="nav-link" </a:t>
            </a:r>
            <a:r>
              <a:rPr lang="en-GB" sz="1200" kern="1200" dirty="0" err="1">
                <a:solidFill>
                  <a:schemeClr val="tx1"/>
                </a:solidFill>
                <a:effectLst/>
                <a:latin typeface="+mn-lt"/>
                <a:ea typeface="+mn-ea"/>
                <a:cs typeface="+mn-cs"/>
              </a:rPr>
              <a:t>href</a:t>
            </a:r>
            <a:r>
              <a:rPr lang="en-GB" sz="1200" kern="1200" dirty="0">
                <a:solidFill>
                  <a:schemeClr val="tx1"/>
                </a:solidFill>
                <a:effectLst/>
                <a:latin typeface="+mn-lt"/>
                <a:ea typeface="+mn-ea"/>
                <a:cs typeface="+mn-cs"/>
              </a:rPr>
              <a:t>="#"&gt;</a:t>
            </a:r>
            <a:r>
              <a:rPr lang="en-GB" dirty="0"/>
              <a:t>Link 2</a:t>
            </a:r>
            <a:r>
              <a:rPr lang="en-GB" sz="1200" kern="1200" dirty="0">
                <a:solidFill>
                  <a:schemeClr val="tx1"/>
                </a:solidFill>
                <a:effectLst/>
                <a:latin typeface="+mn-lt"/>
                <a:ea typeface="+mn-ea"/>
                <a:cs typeface="+mn-cs"/>
              </a:rPr>
              <a:t>&lt;/a&gt;</a:t>
            </a:r>
            <a:br>
              <a:rPr lang="en-GB" dirty="0"/>
            </a:br>
            <a:r>
              <a:rPr lang="en-GB" dirty="0"/>
              <a:t>    </a:t>
            </a:r>
            <a:r>
              <a:rPr lang="en-GB" sz="1200" kern="1200" dirty="0">
                <a:solidFill>
                  <a:schemeClr val="tx1"/>
                </a:solidFill>
                <a:effectLst/>
                <a:latin typeface="+mn-lt"/>
                <a:ea typeface="+mn-ea"/>
                <a:cs typeface="+mn-cs"/>
              </a:rPr>
              <a:t>&lt;/li&gt;</a:t>
            </a:r>
            <a:br>
              <a:rPr lang="en-GB" dirty="0"/>
            </a:br>
            <a:br>
              <a:rPr lang="en-GB" dirty="0"/>
            </a:br>
            <a:r>
              <a:rPr lang="en-GB" dirty="0"/>
              <a:t>    </a:t>
            </a:r>
            <a:r>
              <a:rPr lang="en-GB" sz="1200" kern="1200" dirty="0">
                <a:solidFill>
                  <a:schemeClr val="tx1"/>
                </a:solidFill>
                <a:effectLst/>
                <a:latin typeface="+mn-lt"/>
                <a:ea typeface="+mn-ea"/>
                <a:cs typeface="+mn-cs"/>
              </a:rPr>
              <a:t>&lt;!-- Dropdown --&gt;</a:t>
            </a:r>
            <a:br>
              <a:rPr lang="en-GB" dirty="0"/>
            </a:br>
            <a:r>
              <a:rPr lang="en-GB" dirty="0"/>
              <a:t>    </a:t>
            </a:r>
            <a:r>
              <a:rPr lang="en-GB" sz="1200" kern="1200" dirty="0">
                <a:solidFill>
                  <a:schemeClr val="tx1"/>
                </a:solidFill>
                <a:effectLst/>
                <a:latin typeface="+mn-lt"/>
                <a:ea typeface="+mn-ea"/>
                <a:cs typeface="+mn-cs"/>
              </a:rPr>
              <a:t>&lt;li class="nav-item dropdown"&gt;</a:t>
            </a:r>
            <a:br>
              <a:rPr lang="en-GB" dirty="0"/>
            </a:br>
            <a:r>
              <a:rPr lang="en-GB" dirty="0"/>
              <a:t>      </a:t>
            </a:r>
            <a:r>
              <a:rPr lang="en-GB" sz="1200" kern="1200" dirty="0">
                <a:solidFill>
                  <a:schemeClr val="tx1"/>
                </a:solidFill>
                <a:effectLst/>
                <a:latin typeface="+mn-lt"/>
                <a:ea typeface="+mn-ea"/>
                <a:cs typeface="+mn-cs"/>
              </a:rPr>
              <a:t>&lt;a class="nav-link dropdown-toggle" </a:t>
            </a:r>
            <a:r>
              <a:rPr lang="en-GB" sz="1200" kern="1200" dirty="0" err="1">
                <a:solidFill>
                  <a:schemeClr val="tx1"/>
                </a:solidFill>
                <a:effectLst/>
                <a:latin typeface="+mn-lt"/>
                <a:ea typeface="+mn-ea"/>
                <a:cs typeface="+mn-cs"/>
              </a:rPr>
              <a:t>href</a:t>
            </a:r>
            <a:r>
              <a:rPr lang="en-GB" sz="1200" kern="1200" dirty="0">
                <a:solidFill>
                  <a:schemeClr val="tx1"/>
                </a:solidFill>
                <a:effectLst/>
                <a:latin typeface="+mn-lt"/>
                <a:ea typeface="+mn-ea"/>
                <a:cs typeface="+mn-cs"/>
              </a:rPr>
              <a:t>="#" id="</a:t>
            </a:r>
            <a:r>
              <a:rPr lang="en-GB" sz="1200" kern="1200" dirty="0" err="1">
                <a:solidFill>
                  <a:schemeClr val="tx1"/>
                </a:solidFill>
                <a:effectLst/>
                <a:latin typeface="+mn-lt"/>
                <a:ea typeface="+mn-ea"/>
                <a:cs typeface="+mn-cs"/>
              </a:rPr>
              <a:t>navbardrop</a:t>
            </a:r>
            <a:r>
              <a:rPr lang="en-GB" sz="1200" kern="1200" dirty="0">
                <a:solidFill>
                  <a:schemeClr val="tx1"/>
                </a:solidFill>
                <a:effectLst/>
                <a:latin typeface="+mn-lt"/>
                <a:ea typeface="+mn-ea"/>
                <a:cs typeface="+mn-cs"/>
              </a:rPr>
              <a:t>" data-toggle="dropdown"&gt;</a:t>
            </a:r>
            <a:br>
              <a:rPr lang="en-GB" dirty="0"/>
            </a:br>
            <a:r>
              <a:rPr lang="en-GB" dirty="0"/>
              <a:t>        Dropdown link</a:t>
            </a:r>
            <a:br>
              <a:rPr lang="en-GB" dirty="0"/>
            </a:br>
            <a:r>
              <a:rPr lang="en-GB" dirty="0"/>
              <a:t>      </a:t>
            </a:r>
            <a:r>
              <a:rPr lang="en-GB" sz="1200" kern="1200" dirty="0">
                <a:solidFill>
                  <a:schemeClr val="tx1"/>
                </a:solidFill>
                <a:effectLst/>
                <a:latin typeface="+mn-lt"/>
                <a:ea typeface="+mn-ea"/>
                <a:cs typeface="+mn-cs"/>
              </a:rPr>
              <a:t>&lt;/a&gt;</a:t>
            </a:r>
            <a:br>
              <a:rPr lang="en-GB" dirty="0"/>
            </a:br>
            <a:r>
              <a:rPr lang="en-GB" dirty="0"/>
              <a:t>      </a:t>
            </a:r>
            <a:r>
              <a:rPr lang="en-GB" sz="1200" kern="1200" dirty="0">
                <a:solidFill>
                  <a:schemeClr val="tx1"/>
                </a:solidFill>
                <a:effectLst/>
                <a:latin typeface="+mn-lt"/>
                <a:ea typeface="+mn-ea"/>
                <a:cs typeface="+mn-cs"/>
              </a:rPr>
              <a:t>&lt;div class="dropdown-menu"&gt;</a:t>
            </a:r>
            <a:br>
              <a:rPr lang="en-GB" dirty="0"/>
            </a:br>
            <a:r>
              <a:rPr lang="en-GB" dirty="0"/>
              <a:t>        </a:t>
            </a:r>
            <a:r>
              <a:rPr lang="en-GB" sz="1200" kern="1200" dirty="0">
                <a:solidFill>
                  <a:schemeClr val="tx1"/>
                </a:solidFill>
                <a:effectLst/>
                <a:latin typeface="+mn-lt"/>
                <a:ea typeface="+mn-ea"/>
                <a:cs typeface="+mn-cs"/>
              </a:rPr>
              <a:t>&lt;a class="dropdown-item" </a:t>
            </a:r>
            <a:r>
              <a:rPr lang="en-GB" sz="1200" kern="1200" dirty="0" err="1">
                <a:solidFill>
                  <a:schemeClr val="tx1"/>
                </a:solidFill>
                <a:effectLst/>
                <a:latin typeface="+mn-lt"/>
                <a:ea typeface="+mn-ea"/>
                <a:cs typeface="+mn-cs"/>
              </a:rPr>
              <a:t>href</a:t>
            </a:r>
            <a:r>
              <a:rPr lang="en-GB" sz="1200" kern="1200" dirty="0">
                <a:solidFill>
                  <a:schemeClr val="tx1"/>
                </a:solidFill>
                <a:effectLst/>
                <a:latin typeface="+mn-lt"/>
                <a:ea typeface="+mn-ea"/>
                <a:cs typeface="+mn-cs"/>
              </a:rPr>
              <a:t>="#"&gt;</a:t>
            </a:r>
            <a:r>
              <a:rPr lang="en-GB" dirty="0"/>
              <a:t>Link 1</a:t>
            </a:r>
            <a:r>
              <a:rPr lang="en-GB" sz="1200" kern="1200" dirty="0">
                <a:solidFill>
                  <a:schemeClr val="tx1"/>
                </a:solidFill>
                <a:effectLst/>
                <a:latin typeface="+mn-lt"/>
                <a:ea typeface="+mn-ea"/>
                <a:cs typeface="+mn-cs"/>
              </a:rPr>
              <a:t>&lt;/a&gt;</a:t>
            </a:r>
            <a:br>
              <a:rPr lang="en-GB" dirty="0"/>
            </a:br>
            <a:r>
              <a:rPr lang="en-GB" dirty="0"/>
              <a:t>        </a:t>
            </a:r>
            <a:r>
              <a:rPr lang="en-GB" sz="1200" kern="1200" dirty="0">
                <a:solidFill>
                  <a:schemeClr val="tx1"/>
                </a:solidFill>
                <a:effectLst/>
                <a:latin typeface="+mn-lt"/>
                <a:ea typeface="+mn-ea"/>
                <a:cs typeface="+mn-cs"/>
              </a:rPr>
              <a:t>&lt;a class="dropdown-item" </a:t>
            </a:r>
            <a:r>
              <a:rPr lang="en-GB" sz="1200" kern="1200" dirty="0" err="1">
                <a:solidFill>
                  <a:schemeClr val="tx1"/>
                </a:solidFill>
                <a:effectLst/>
                <a:latin typeface="+mn-lt"/>
                <a:ea typeface="+mn-ea"/>
                <a:cs typeface="+mn-cs"/>
              </a:rPr>
              <a:t>href</a:t>
            </a:r>
            <a:r>
              <a:rPr lang="en-GB" sz="1200" kern="1200" dirty="0">
                <a:solidFill>
                  <a:schemeClr val="tx1"/>
                </a:solidFill>
                <a:effectLst/>
                <a:latin typeface="+mn-lt"/>
                <a:ea typeface="+mn-ea"/>
                <a:cs typeface="+mn-cs"/>
              </a:rPr>
              <a:t>="#"&gt;</a:t>
            </a:r>
            <a:r>
              <a:rPr lang="en-GB" dirty="0"/>
              <a:t>Link 2</a:t>
            </a:r>
            <a:r>
              <a:rPr lang="en-GB" sz="1200" kern="1200" dirty="0">
                <a:solidFill>
                  <a:schemeClr val="tx1"/>
                </a:solidFill>
                <a:effectLst/>
                <a:latin typeface="+mn-lt"/>
                <a:ea typeface="+mn-ea"/>
                <a:cs typeface="+mn-cs"/>
              </a:rPr>
              <a:t>&lt;/a&gt;</a:t>
            </a:r>
            <a:br>
              <a:rPr lang="en-GB" dirty="0"/>
            </a:br>
            <a:r>
              <a:rPr lang="en-GB" dirty="0"/>
              <a:t>        </a:t>
            </a:r>
            <a:r>
              <a:rPr lang="en-GB" sz="1200" kern="1200" dirty="0">
                <a:solidFill>
                  <a:schemeClr val="tx1"/>
                </a:solidFill>
                <a:effectLst/>
                <a:latin typeface="+mn-lt"/>
                <a:ea typeface="+mn-ea"/>
                <a:cs typeface="+mn-cs"/>
              </a:rPr>
              <a:t>&lt;a class="dropdown-item" </a:t>
            </a:r>
            <a:r>
              <a:rPr lang="en-GB" sz="1200" kern="1200" dirty="0" err="1">
                <a:solidFill>
                  <a:schemeClr val="tx1"/>
                </a:solidFill>
                <a:effectLst/>
                <a:latin typeface="+mn-lt"/>
                <a:ea typeface="+mn-ea"/>
                <a:cs typeface="+mn-cs"/>
              </a:rPr>
              <a:t>href</a:t>
            </a:r>
            <a:r>
              <a:rPr lang="en-GB" sz="1200" kern="1200" dirty="0">
                <a:solidFill>
                  <a:schemeClr val="tx1"/>
                </a:solidFill>
                <a:effectLst/>
                <a:latin typeface="+mn-lt"/>
                <a:ea typeface="+mn-ea"/>
                <a:cs typeface="+mn-cs"/>
              </a:rPr>
              <a:t>="#"&gt;</a:t>
            </a:r>
            <a:r>
              <a:rPr lang="en-GB" dirty="0"/>
              <a:t>Link 3</a:t>
            </a:r>
            <a:r>
              <a:rPr lang="en-GB" sz="1200" kern="1200" dirty="0">
                <a:solidFill>
                  <a:schemeClr val="tx1"/>
                </a:solidFill>
                <a:effectLst/>
                <a:latin typeface="+mn-lt"/>
                <a:ea typeface="+mn-ea"/>
                <a:cs typeface="+mn-cs"/>
              </a:rPr>
              <a:t>&lt;/a&gt;</a:t>
            </a:r>
            <a:br>
              <a:rPr lang="en-GB" dirty="0"/>
            </a:br>
            <a:r>
              <a:rPr lang="en-GB" dirty="0"/>
              <a:t>      </a:t>
            </a:r>
            <a:r>
              <a:rPr lang="en-GB" sz="1200" kern="1200" dirty="0">
                <a:solidFill>
                  <a:schemeClr val="tx1"/>
                </a:solidFill>
                <a:effectLst/>
                <a:latin typeface="+mn-lt"/>
                <a:ea typeface="+mn-ea"/>
                <a:cs typeface="+mn-cs"/>
              </a:rPr>
              <a:t>&lt;/div&gt;</a:t>
            </a:r>
            <a:br>
              <a:rPr lang="en-GB" dirty="0"/>
            </a:br>
            <a:r>
              <a:rPr lang="en-GB" dirty="0"/>
              <a:t>    </a:t>
            </a:r>
            <a:r>
              <a:rPr lang="en-GB" sz="1200" kern="1200" dirty="0">
                <a:solidFill>
                  <a:schemeClr val="tx1"/>
                </a:solidFill>
                <a:effectLst/>
                <a:latin typeface="+mn-lt"/>
                <a:ea typeface="+mn-ea"/>
                <a:cs typeface="+mn-cs"/>
              </a:rPr>
              <a:t>&lt;/li&gt;</a:t>
            </a:r>
            <a:br>
              <a:rPr lang="en-GB" dirty="0"/>
            </a:br>
            <a:r>
              <a:rPr lang="en-GB" dirty="0"/>
              <a:t>  </a:t>
            </a:r>
            <a:r>
              <a:rPr lang="en-GB" sz="1200" kern="1200" dirty="0">
                <a:solidFill>
                  <a:schemeClr val="tx1"/>
                </a:solidFill>
                <a:effectLst/>
                <a:latin typeface="+mn-lt"/>
                <a:ea typeface="+mn-ea"/>
                <a:cs typeface="+mn-cs"/>
              </a:rPr>
              <a:t>&lt;/ul&gt;</a:t>
            </a:r>
            <a:br>
              <a:rPr lang="en-GB" dirty="0"/>
            </a:br>
            <a:r>
              <a:rPr lang="en-GB" sz="1200" kern="1200" dirty="0">
                <a:solidFill>
                  <a:schemeClr val="tx1"/>
                </a:solidFill>
                <a:effectLst/>
                <a:latin typeface="+mn-lt"/>
                <a:ea typeface="+mn-ea"/>
                <a:cs typeface="+mn-cs"/>
              </a:rPr>
              <a:t>&lt;/nav&gt;</a:t>
            </a:r>
            <a:r>
              <a:rPr lang="en-GB" dirty="0"/>
              <a:t> </a:t>
            </a:r>
          </a:p>
          <a:p>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63</a:t>
            </a:fld>
            <a:endParaRPr lang="en-GB"/>
          </a:p>
        </p:txBody>
      </p:sp>
    </p:spTree>
    <p:extLst>
      <p:ext uri="{BB962C8B-B14F-4D97-AF65-F5344CB8AC3E}">
        <p14:creationId xmlns:p14="http://schemas.microsoft.com/office/powerpoint/2010/main" val="397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&lt;body&gt;</a:t>
            </a:r>
          </a:p>
          <a:p>
            <a:endParaRPr lang="en-GB" dirty="0"/>
          </a:p>
          <a:p>
            <a:r>
              <a:rPr lang="en-GB" dirty="0"/>
              <a:t>&lt;div class="container"&gt;</a:t>
            </a:r>
          </a:p>
          <a:p>
            <a:r>
              <a:rPr lang="en-GB" dirty="0"/>
              <a:t>  &lt;h2&gt;Stacked form&lt;/h2&gt;</a:t>
            </a:r>
          </a:p>
          <a:p>
            <a:r>
              <a:rPr lang="en-GB" dirty="0"/>
              <a:t>  &lt;form action="/</a:t>
            </a:r>
            <a:r>
              <a:rPr lang="en-GB" dirty="0" err="1"/>
              <a:t>action_page.php</a:t>
            </a:r>
            <a:r>
              <a:rPr lang="en-GB" dirty="0"/>
              <a:t>"&gt;</a:t>
            </a:r>
          </a:p>
          <a:p>
            <a:r>
              <a:rPr lang="en-GB" dirty="0"/>
              <a:t>    &lt;div class="form-group"&gt;</a:t>
            </a:r>
          </a:p>
          <a:p>
            <a:r>
              <a:rPr lang="en-GB" dirty="0"/>
              <a:t>      &lt;label for="email"&gt;Email:&lt;/label&gt;</a:t>
            </a:r>
          </a:p>
          <a:p>
            <a:r>
              <a:rPr lang="en-GB" dirty="0"/>
              <a:t>      &lt;input type="email" class="form-control" id="email" placeholder="Enter email" name="email"&gt;</a:t>
            </a:r>
          </a:p>
          <a:p>
            <a:r>
              <a:rPr lang="en-GB" dirty="0"/>
              <a:t>    &lt;/div&gt;</a:t>
            </a:r>
          </a:p>
          <a:p>
            <a:r>
              <a:rPr lang="en-GB" dirty="0"/>
              <a:t>    &lt;div class="form-group"&gt;</a:t>
            </a:r>
          </a:p>
          <a:p>
            <a:r>
              <a:rPr lang="en-GB" dirty="0"/>
              <a:t>      &lt;label for="</a:t>
            </a:r>
            <a:r>
              <a:rPr lang="en-GB" dirty="0" err="1"/>
              <a:t>pwd</a:t>
            </a:r>
            <a:r>
              <a:rPr lang="en-GB" dirty="0"/>
              <a:t>"&gt;Password:&lt;/label&gt;</a:t>
            </a:r>
          </a:p>
          <a:p>
            <a:r>
              <a:rPr lang="en-GB" dirty="0"/>
              <a:t>      &lt;input type="password" class="form-control" id="</a:t>
            </a:r>
            <a:r>
              <a:rPr lang="en-GB" dirty="0" err="1"/>
              <a:t>pwd</a:t>
            </a:r>
            <a:r>
              <a:rPr lang="en-GB" dirty="0"/>
              <a:t>" placeholder="Enter password" name="</a:t>
            </a:r>
            <a:r>
              <a:rPr lang="en-GB" dirty="0" err="1"/>
              <a:t>pswd</a:t>
            </a:r>
            <a:r>
              <a:rPr lang="en-GB" dirty="0"/>
              <a:t>"&gt;</a:t>
            </a:r>
          </a:p>
          <a:p>
            <a:r>
              <a:rPr lang="en-GB" dirty="0"/>
              <a:t>    &lt;/div&gt;</a:t>
            </a:r>
          </a:p>
          <a:p>
            <a:r>
              <a:rPr lang="en-GB" dirty="0"/>
              <a:t>    &lt;div class="form-group form-check"&gt;</a:t>
            </a:r>
          </a:p>
          <a:p>
            <a:r>
              <a:rPr lang="en-GB" dirty="0"/>
              <a:t>      &lt;label class="form-check-label"&gt;</a:t>
            </a:r>
          </a:p>
          <a:p>
            <a:r>
              <a:rPr lang="en-GB" dirty="0"/>
              <a:t>        &lt;input class="form-check-input" type="checkbox" name="remember"&gt; Remember me</a:t>
            </a:r>
          </a:p>
          <a:p>
            <a:r>
              <a:rPr lang="en-GB" dirty="0"/>
              <a:t>      &lt;/label&gt;</a:t>
            </a:r>
          </a:p>
          <a:p>
            <a:r>
              <a:rPr lang="en-GB" dirty="0"/>
              <a:t>    &lt;/div&gt;</a:t>
            </a:r>
          </a:p>
          <a:p>
            <a:r>
              <a:rPr lang="en-GB" dirty="0"/>
              <a:t>    &lt;button type="submit" class="</a:t>
            </a:r>
            <a:r>
              <a:rPr lang="en-GB" dirty="0" err="1"/>
              <a:t>btn</a:t>
            </a:r>
            <a:r>
              <a:rPr lang="en-GB" dirty="0"/>
              <a:t> </a:t>
            </a:r>
            <a:r>
              <a:rPr lang="en-GB" dirty="0" err="1"/>
              <a:t>btn</a:t>
            </a:r>
            <a:r>
              <a:rPr lang="en-GB" dirty="0"/>
              <a:t>-primary"&gt;Submit&lt;/button&gt;</a:t>
            </a:r>
          </a:p>
          <a:p>
            <a:r>
              <a:rPr lang="en-GB" dirty="0"/>
              <a:t>  &lt;/form&gt;</a:t>
            </a:r>
          </a:p>
          <a:p>
            <a:r>
              <a:rPr lang="en-GB" dirty="0"/>
              <a:t>&lt;/div&gt;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0798658-C1D0-40B2-8BF6-A87043C531C6}" type="slidenum">
              <a:rPr lang="en-GB" smtClean="0"/>
              <a:t>65</a:t>
            </a:fld>
            <a:endParaRPr lang="en-GB"/>
          </a:p>
        </p:txBody>
      </p:sp>
    </p:spTree>
    <p:extLst>
      <p:ext uri="{BB962C8B-B14F-4D97-AF65-F5344CB8AC3E}">
        <p14:creationId xmlns:p14="http://schemas.microsoft.com/office/powerpoint/2010/main" val="3657453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&lt;form class="form-inline" action="/</a:t>
            </a:r>
            <a:r>
              <a:rPr lang="en-GB" dirty="0" err="1"/>
              <a:t>action_page.php</a:t>
            </a:r>
            <a:r>
              <a:rPr lang="en-GB" dirty="0"/>
              <a:t>"&gt;</a:t>
            </a:r>
          </a:p>
          <a:p>
            <a:r>
              <a:rPr lang="en-GB" dirty="0"/>
              <a:t>  &lt;label for="email"&gt;Email address:&lt;/label&gt;</a:t>
            </a:r>
          </a:p>
          <a:p>
            <a:r>
              <a:rPr lang="en-GB" dirty="0"/>
              <a:t>  &lt;input type="email" class="form-control" placeholder="Enter email" id="email"&gt;</a:t>
            </a:r>
          </a:p>
          <a:p>
            <a:r>
              <a:rPr lang="en-GB" dirty="0"/>
              <a:t>  &lt;label for="</a:t>
            </a:r>
            <a:r>
              <a:rPr lang="en-GB" dirty="0" err="1"/>
              <a:t>pwd</a:t>
            </a:r>
            <a:r>
              <a:rPr lang="en-GB" dirty="0"/>
              <a:t>"&gt;Password:&lt;/label&gt;</a:t>
            </a:r>
          </a:p>
          <a:p>
            <a:r>
              <a:rPr lang="en-GB" dirty="0"/>
              <a:t>  &lt;input type="password" class="form-control" placeholder="Enter password" id="</a:t>
            </a:r>
            <a:r>
              <a:rPr lang="en-GB" dirty="0" err="1"/>
              <a:t>pwd</a:t>
            </a:r>
            <a:r>
              <a:rPr lang="en-GB" dirty="0"/>
              <a:t>"&gt;</a:t>
            </a:r>
          </a:p>
          <a:p>
            <a:r>
              <a:rPr lang="en-GB" dirty="0"/>
              <a:t>  &lt;div class="form-check"&gt;</a:t>
            </a:r>
          </a:p>
          <a:p>
            <a:r>
              <a:rPr lang="en-GB" dirty="0"/>
              <a:t>    &lt;label class="form-check-label"&gt;</a:t>
            </a:r>
          </a:p>
          <a:p>
            <a:r>
              <a:rPr lang="en-GB" dirty="0"/>
              <a:t>      &lt;input class="form-check-input" type="checkbox"&gt; Remember me</a:t>
            </a:r>
          </a:p>
          <a:p>
            <a:r>
              <a:rPr lang="en-GB" dirty="0"/>
              <a:t>    &lt;/label&gt;</a:t>
            </a:r>
          </a:p>
          <a:p>
            <a:r>
              <a:rPr lang="en-GB" dirty="0"/>
              <a:t>  &lt;/div&gt;</a:t>
            </a:r>
          </a:p>
          <a:p>
            <a:r>
              <a:rPr lang="en-GB" dirty="0"/>
              <a:t>  &lt;button type="submit" class="</a:t>
            </a:r>
            <a:r>
              <a:rPr lang="en-GB" dirty="0" err="1"/>
              <a:t>btn</a:t>
            </a:r>
            <a:r>
              <a:rPr lang="en-GB" dirty="0"/>
              <a:t> </a:t>
            </a:r>
            <a:r>
              <a:rPr lang="en-GB" dirty="0" err="1"/>
              <a:t>btn</a:t>
            </a:r>
            <a:r>
              <a:rPr lang="en-GB" dirty="0"/>
              <a:t>-primary"&gt;Submit&lt;/button&gt;</a:t>
            </a:r>
          </a:p>
          <a:p>
            <a:r>
              <a:rPr lang="en-GB" dirty="0"/>
              <a:t>&lt;/form&gt; </a:t>
            </a:r>
          </a:p>
        </p:txBody>
      </p:sp>
      <p:sp>
        <p:nvSpPr>
          <p:cNvPr id="4" name="Slide Number Placeholder 3"/>
          <p:cNvSpPr>
            <a:spLocks noGrp="1"/>
          </p:cNvSpPr>
          <p:nvPr>
            <p:ph type="sldNum" sz="quarter" idx="5"/>
          </p:nvPr>
        </p:nvSpPr>
        <p:spPr/>
        <p:txBody>
          <a:bodyPr/>
          <a:lstStyle/>
          <a:p>
            <a:fld id="{C0798658-C1D0-40B2-8BF6-A87043C531C6}" type="slidenum">
              <a:rPr lang="en-GB" smtClean="0"/>
              <a:t>66</a:t>
            </a:fld>
            <a:endParaRPr lang="en-GB"/>
          </a:p>
        </p:txBody>
      </p:sp>
    </p:spTree>
    <p:extLst>
      <p:ext uri="{BB962C8B-B14F-4D97-AF65-F5344CB8AC3E}">
        <p14:creationId xmlns:p14="http://schemas.microsoft.com/office/powerpoint/2010/main" val="2723698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&lt;form action="/</a:t>
            </a:r>
            <a:r>
              <a:rPr lang="en-GB" dirty="0" err="1"/>
              <a:t>action_page.php</a:t>
            </a:r>
            <a:r>
              <a:rPr lang="en-GB" dirty="0"/>
              <a:t>" class="was-validated"&gt;</a:t>
            </a:r>
          </a:p>
          <a:p>
            <a:r>
              <a:rPr lang="en-GB" dirty="0"/>
              <a:t>  &lt;div class="form-group"&gt;</a:t>
            </a:r>
          </a:p>
          <a:p>
            <a:r>
              <a:rPr lang="en-GB" dirty="0"/>
              <a:t>    &lt;label for="</a:t>
            </a:r>
            <a:r>
              <a:rPr lang="en-GB" dirty="0" err="1"/>
              <a:t>uname</a:t>
            </a:r>
            <a:r>
              <a:rPr lang="en-GB" dirty="0"/>
              <a:t>"&gt;Username:&lt;/label&gt;</a:t>
            </a:r>
          </a:p>
          <a:p>
            <a:r>
              <a:rPr lang="en-GB" dirty="0"/>
              <a:t>    &lt;input type="text" class="form-control" id="</a:t>
            </a:r>
            <a:r>
              <a:rPr lang="en-GB" dirty="0" err="1"/>
              <a:t>uname</a:t>
            </a:r>
            <a:r>
              <a:rPr lang="en-GB" dirty="0"/>
              <a:t>" placeholder="Enter username" name="</a:t>
            </a:r>
            <a:r>
              <a:rPr lang="en-GB" dirty="0" err="1"/>
              <a:t>uname</a:t>
            </a:r>
            <a:r>
              <a:rPr lang="en-GB" dirty="0"/>
              <a:t>" required&gt;</a:t>
            </a:r>
          </a:p>
          <a:p>
            <a:r>
              <a:rPr lang="en-GB" dirty="0"/>
              <a:t>    &lt;div class="valid-feedback"&gt;Valid.&lt;/div&gt;</a:t>
            </a:r>
          </a:p>
          <a:p>
            <a:r>
              <a:rPr lang="en-GB" dirty="0"/>
              <a:t>    &lt;div class="invalid-feedback"&gt;Please fill out this field.&lt;/div&gt;</a:t>
            </a:r>
          </a:p>
          <a:p>
            <a:r>
              <a:rPr lang="en-GB" dirty="0"/>
              <a:t>  &lt;/div&gt;</a:t>
            </a:r>
          </a:p>
          <a:p>
            <a:r>
              <a:rPr lang="en-GB" dirty="0"/>
              <a:t>  &lt;div class="form-group"&gt;</a:t>
            </a:r>
          </a:p>
          <a:p>
            <a:r>
              <a:rPr lang="en-GB" dirty="0"/>
              <a:t>    &lt;label for="</a:t>
            </a:r>
            <a:r>
              <a:rPr lang="en-GB" dirty="0" err="1"/>
              <a:t>pwd</a:t>
            </a:r>
            <a:r>
              <a:rPr lang="en-GB" dirty="0"/>
              <a:t>"&gt;Password:&lt;/label&gt;</a:t>
            </a:r>
          </a:p>
          <a:p>
            <a:r>
              <a:rPr lang="en-GB" dirty="0"/>
              <a:t>    &lt;input type="password" class="form-control" id="</a:t>
            </a:r>
            <a:r>
              <a:rPr lang="en-GB" dirty="0" err="1"/>
              <a:t>pwd</a:t>
            </a:r>
            <a:r>
              <a:rPr lang="en-GB" dirty="0"/>
              <a:t>" placeholder="Enter password" name="</a:t>
            </a:r>
            <a:r>
              <a:rPr lang="en-GB" dirty="0" err="1"/>
              <a:t>pswd</a:t>
            </a:r>
            <a:r>
              <a:rPr lang="en-GB" dirty="0"/>
              <a:t>" required&gt;</a:t>
            </a:r>
          </a:p>
          <a:p>
            <a:r>
              <a:rPr lang="en-GB" dirty="0"/>
              <a:t>    &lt;div class="valid-feedback"&gt;Valid.&lt;/div&gt;</a:t>
            </a:r>
          </a:p>
          <a:p>
            <a:r>
              <a:rPr lang="en-GB" dirty="0"/>
              <a:t>    &lt;div class="invalid-feedback"&gt;Please fill out this field.&lt;/div&gt;</a:t>
            </a:r>
          </a:p>
          <a:p>
            <a:r>
              <a:rPr lang="en-GB" dirty="0"/>
              <a:t>  &lt;/div&gt;</a:t>
            </a:r>
          </a:p>
          <a:p>
            <a:r>
              <a:rPr lang="en-GB" dirty="0"/>
              <a:t>  &lt;div class="form-group form-check"&gt;</a:t>
            </a:r>
          </a:p>
          <a:p>
            <a:r>
              <a:rPr lang="en-GB" dirty="0"/>
              <a:t>    &lt;label class="form-check-label"&gt;</a:t>
            </a:r>
          </a:p>
          <a:p>
            <a:r>
              <a:rPr lang="en-GB" dirty="0"/>
              <a:t>      &lt;input class="form-check-input" type="checkbox" name="remember" required&gt; I agree on </a:t>
            </a:r>
            <a:r>
              <a:rPr lang="en-GB" dirty="0" err="1"/>
              <a:t>blabla</a:t>
            </a:r>
            <a:r>
              <a:rPr lang="en-GB" dirty="0"/>
              <a:t>.</a:t>
            </a:r>
          </a:p>
          <a:p>
            <a:r>
              <a:rPr lang="en-GB" dirty="0"/>
              <a:t>      &lt;div class="valid-feedback"&gt;Valid.&lt;/div&gt;</a:t>
            </a:r>
          </a:p>
          <a:p>
            <a:r>
              <a:rPr lang="en-GB" dirty="0"/>
              <a:t>      &lt;div class="invalid-feedback"&gt;Check this checkbox to continue.&lt;/div&gt;</a:t>
            </a:r>
          </a:p>
          <a:p>
            <a:r>
              <a:rPr lang="en-GB" dirty="0"/>
              <a:t>    &lt;/label&gt;</a:t>
            </a:r>
          </a:p>
          <a:p>
            <a:r>
              <a:rPr lang="en-GB" dirty="0"/>
              <a:t>  &lt;/div&gt;</a:t>
            </a:r>
          </a:p>
          <a:p>
            <a:r>
              <a:rPr lang="en-GB" dirty="0"/>
              <a:t>  &lt;button type="submit" class="</a:t>
            </a:r>
            <a:r>
              <a:rPr lang="en-GB" dirty="0" err="1"/>
              <a:t>btn</a:t>
            </a:r>
            <a:r>
              <a:rPr lang="en-GB" dirty="0"/>
              <a:t> </a:t>
            </a:r>
            <a:r>
              <a:rPr lang="en-GB" dirty="0" err="1"/>
              <a:t>btn</a:t>
            </a:r>
            <a:r>
              <a:rPr lang="en-GB" dirty="0"/>
              <a:t>-primary"&gt;Submit&lt;/button&gt;</a:t>
            </a:r>
          </a:p>
          <a:p>
            <a:r>
              <a:rPr lang="en-GB" dirty="0"/>
              <a:t>&lt;/form&gt; </a:t>
            </a:r>
          </a:p>
        </p:txBody>
      </p:sp>
      <p:sp>
        <p:nvSpPr>
          <p:cNvPr id="4" name="Slide Number Placeholder 3"/>
          <p:cNvSpPr>
            <a:spLocks noGrp="1"/>
          </p:cNvSpPr>
          <p:nvPr>
            <p:ph type="sldNum" sz="quarter" idx="5"/>
          </p:nvPr>
        </p:nvSpPr>
        <p:spPr/>
        <p:txBody>
          <a:bodyPr/>
          <a:lstStyle/>
          <a:p>
            <a:fld id="{C0798658-C1D0-40B2-8BF6-A87043C531C6}" type="slidenum">
              <a:rPr lang="en-GB" smtClean="0"/>
              <a:t>67</a:t>
            </a:fld>
            <a:endParaRPr lang="en-GB"/>
          </a:p>
        </p:txBody>
      </p:sp>
    </p:spTree>
    <p:extLst>
      <p:ext uri="{BB962C8B-B14F-4D97-AF65-F5344CB8AC3E}">
        <p14:creationId xmlns:p14="http://schemas.microsoft.com/office/powerpoint/2010/main" val="727505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&lt;form action="/</a:t>
            </a:r>
            <a:r>
              <a:rPr lang="en-GB" dirty="0" err="1"/>
              <a:t>action_page.php</a:t>
            </a:r>
            <a:r>
              <a:rPr lang="en-GB" dirty="0"/>
              <a:t>" class="needs-validation" </a:t>
            </a:r>
            <a:r>
              <a:rPr lang="en-GB" dirty="0" err="1"/>
              <a:t>novalidate</a:t>
            </a:r>
            <a:r>
              <a:rPr lang="en-GB" dirty="0"/>
              <a:t>&gt;</a:t>
            </a:r>
          </a:p>
          <a:p>
            <a:r>
              <a:rPr lang="en-GB" dirty="0"/>
              <a:t>  &lt;div class="form-group"&gt;</a:t>
            </a:r>
          </a:p>
          <a:p>
            <a:r>
              <a:rPr lang="en-GB" dirty="0"/>
              <a:t>    &lt;label for="</a:t>
            </a:r>
            <a:r>
              <a:rPr lang="en-GB" dirty="0" err="1"/>
              <a:t>uname</a:t>
            </a:r>
            <a:r>
              <a:rPr lang="en-GB" dirty="0"/>
              <a:t>"&gt;Username:&lt;/label&gt;</a:t>
            </a:r>
          </a:p>
          <a:p>
            <a:r>
              <a:rPr lang="en-GB" dirty="0"/>
              <a:t>    &lt;input type="text" class="form-control" id="</a:t>
            </a:r>
            <a:r>
              <a:rPr lang="en-GB" dirty="0" err="1"/>
              <a:t>uname</a:t>
            </a:r>
            <a:r>
              <a:rPr lang="en-GB" dirty="0"/>
              <a:t>" placeholder="Enter username" name="</a:t>
            </a:r>
            <a:r>
              <a:rPr lang="en-GB" dirty="0" err="1"/>
              <a:t>uname</a:t>
            </a:r>
            <a:r>
              <a:rPr lang="en-GB" dirty="0"/>
              <a:t>" required&gt;</a:t>
            </a:r>
          </a:p>
          <a:p>
            <a:r>
              <a:rPr lang="en-GB" dirty="0"/>
              <a:t>    &lt;div class="valid-feedback"&gt;Valid.&lt;/div&gt;</a:t>
            </a:r>
          </a:p>
          <a:p>
            <a:r>
              <a:rPr lang="en-GB" dirty="0"/>
              <a:t>    &lt;div class="invalid-feedback"&gt;Please fill out this field.&lt;/div&gt;</a:t>
            </a:r>
          </a:p>
          <a:p>
            <a:r>
              <a:rPr lang="en-GB" dirty="0"/>
              <a:t>  &lt;/div&gt;</a:t>
            </a:r>
          </a:p>
          <a:p>
            <a:r>
              <a:rPr lang="en-GB" dirty="0"/>
              <a:t>  &lt;div class="form-group"&gt;</a:t>
            </a:r>
          </a:p>
          <a:p>
            <a:r>
              <a:rPr lang="en-GB" dirty="0"/>
              <a:t>    &lt;label for="</a:t>
            </a:r>
            <a:r>
              <a:rPr lang="en-GB" dirty="0" err="1"/>
              <a:t>pwd</a:t>
            </a:r>
            <a:r>
              <a:rPr lang="en-GB" dirty="0"/>
              <a:t>"&gt;Password:&lt;/label&gt;</a:t>
            </a:r>
          </a:p>
          <a:p>
            <a:r>
              <a:rPr lang="en-GB" dirty="0"/>
              <a:t>    &lt;input type="password" class="form-control" id="</a:t>
            </a:r>
            <a:r>
              <a:rPr lang="en-GB" dirty="0" err="1"/>
              <a:t>pwd</a:t>
            </a:r>
            <a:r>
              <a:rPr lang="en-GB" dirty="0"/>
              <a:t>" placeholder="Enter password" name="</a:t>
            </a:r>
            <a:r>
              <a:rPr lang="en-GB" dirty="0" err="1"/>
              <a:t>pswd</a:t>
            </a:r>
            <a:r>
              <a:rPr lang="en-GB" dirty="0"/>
              <a:t>" required&gt;</a:t>
            </a:r>
          </a:p>
          <a:p>
            <a:r>
              <a:rPr lang="en-GB" dirty="0"/>
              <a:t>    &lt;div class="valid-feedback"&gt;Valid.&lt;/div&gt;</a:t>
            </a:r>
          </a:p>
          <a:p>
            <a:r>
              <a:rPr lang="en-GB" dirty="0"/>
              <a:t>    &lt;div class="invalid-feedback"&gt;Please fill out this field.&lt;/div&gt;</a:t>
            </a:r>
          </a:p>
          <a:p>
            <a:r>
              <a:rPr lang="en-GB" dirty="0"/>
              <a:t>  &lt;/div&gt;</a:t>
            </a:r>
          </a:p>
          <a:p>
            <a:r>
              <a:rPr lang="en-GB" dirty="0"/>
              <a:t>  &lt;div class="form-group form-check"&gt;</a:t>
            </a:r>
          </a:p>
          <a:p>
            <a:r>
              <a:rPr lang="en-GB" dirty="0"/>
              <a:t>    &lt;label class="form-check-label"&gt;</a:t>
            </a:r>
          </a:p>
          <a:p>
            <a:r>
              <a:rPr lang="en-GB" dirty="0"/>
              <a:t>      &lt;input class="form-check-input" type="checkbox" name="remember" required&gt; I agree on </a:t>
            </a:r>
            <a:r>
              <a:rPr lang="en-GB" dirty="0" err="1"/>
              <a:t>blabla</a:t>
            </a:r>
            <a:r>
              <a:rPr lang="en-GB" dirty="0"/>
              <a:t>.</a:t>
            </a:r>
          </a:p>
          <a:p>
            <a:r>
              <a:rPr lang="en-GB" dirty="0"/>
              <a:t>      &lt;div class="valid-feedback"&gt;Valid.&lt;/div&gt;</a:t>
            </a:r>
          </a:p>
          <a:p>
            <a:r>
              <a:rPr lang="en-GB" dirty="0"/>
              <a:t>      &lt;div class="invalid-feedback"&gt;Check this checkbox to continue.&lt;/div&gt;</a:t>
            </a:r>
          </a:p>
          <a:p>
            <a:r>
              <a:rPr lang="en-GB" dirty="0"/>
              <a:t>    &lt;/label&gt;</a:t>
            </a:r>
          </a:p>
          <a:p>
            <a:r>
              <a:rPr lang="en-GB" dirty="0"/>
              <a:t>  &lt;/div&gt;</a:t>
            </a:r>
          </a:p>
          <a:p>
            <a:r>
              <a:rPr lang="en-GB" dirty="0"/>
              <a:t>  &lt;button type="submit" class="</a:t>
            </a:r>
            <a:r>
              <a:rPr lang="en-GB" dirty="0" err="1"/>
              <a:t>btn</a:t>
            </a:r>
            <a:r>
              <a:rPr lang="en-GB" dirty="0"/>
              <a:t> </a:t>
            </a:r>
            <a:r>
              <a:rPr lang="en-GB" dirty="0" err="1"/>
              <a:t>btn</a:t>
            </a:r>
            <a:r>
              <a:rPr lang="en-GB" dirty="0"/>
              <a:t>-primary"&gt;Submit&lt;/button&gt;</a:t>
            </a:r>
          </a:p>
          <a:p>
            <a:r>
              <a:rPr lang="en-GB" dirty="0"/>
              <a:t>&lt;/form&gt;</a:t>
            </a:r>
          </a:p>
          <a:p>
            <a:endParaRPr lang="en-GB" dirty="0"/>
          </a:p>
          <a:p>
            <a:r>
              <a:rPr lang="en-GB" dirty="0"/>
              <a:t>&lt;script&gt;</a:t>
            </a:r>
          </a:p>
          <a:p>
            <a:r>
              <a:rPr lang="en-GB" dirty="0"/>
              <a:t>// Disable form submissions if there are invalid fields</a:t>
            </a:r>
          </a:p>
          <a:p>
            <a:r>
              <a:rPr lang="en-GB" dirty="0"/>
              <a:t>(function() {</a:t>
            </a:r>
          </a:p>
          <a:p>
            <a:r>
              <a:rPr lang="en-GB" dirty="0"/>
              <a:t>  'use strict';</a:t>
            </a:r>
          </a:p>
          <a:p>
            <a:r>
              <a:rPr lang="en-GB" dirty="0"/>
              <a:t>  </a:t>
            </a:r>
            <a:r>
              <a:rPr lang="en-GB" dirty="0" err="1"/>
              <a:t>window.addEventListener</a:t>
            </a:r>
            <a:r>
              <a:rPr lang="en-GB" dirty="0"/>
              <a:t>('load', function() {</a:t>
            </a:r>
          </a:p>
          <a:p>
            <a:r>
              <a:rPr lang="en-GB" dirty="0"/>
              <a:t>    // Get the forms we want to add validation styles to</a:t>
            </a:r>
          </a:p>
          <a:p>
            <a:r>
              <a:rPr lang="en-GB" dirty="0"/>
              <a:t>    var forms = </a:t>
            </a:r>
            <a:r>
              <a:rPr lang="en-GB" dirty="0" err="1"/>
              <a:t>document.getElementsByClassName</a:t>
            </a:r>
            <a:r>
              <a:rPr lang="en-GB" dirty="0"/>
              <a:t>('needs-validation');</a:t>
            </a:r>
          </a:p>
          <a:p>
            <a:r>
              <a:rPr lang="en-GB" dirty="0"/>
              <a:t>    // Loop over them and prevent submission</a:t>
            </a:r>
          </a:p>
          <a:p>
            <a:r>
              <a:rPr lang="en-GB" dirty="0"/>
              <a:t>    var validation = </a:t>
            </a:r>
            <a:r>
              <a:rPr lang="en-GB" dirty="0" err="1"/>
              <a:t>Array.prototype.filter.call</a:t>
            </a:r>
            <a:r>
              <a:rPr lang="en-GB" dirty="0"/>
              <a:t>(forms, function(form) {</a:t>
            </a:r>
          </a:p>
          <a:p>
            <a:r>
              <a:rPr lang="en-GB" dirty="0"/>
              <a:t>      </a:t>
            </a:r>
            <a:r>
              <a:rPr lang="en-GB" dirty="0" err="1"/>
              <a:t>form.addEventListener</a:t>
            </a:r>
            <a:r>
              <a:rPr lang="en-GB" dirty="0"/>
              <a:t>('submit', function(event) {</a:t>
            </a:r>
          </a:p>
          <a:p>
            <a:r>
              <a:rPr lang="en-GB" dirty="0"/>
              <a:t>        if (</a:t>
            </a:r>
            <a:r>
              <a:rPr lang="en-GB" dirty="0" err="1"/>
              <a:t>form.checkValidity</a:t>
            </a:r>
            <a:r>
              <a:rPr lang="en-GB" dirty="0"/>
              <a:t>() === false) {</a:t>
            </a:r>
          </a:p>
          <a:p>
            <a:r>
              <a:rPr lang="en-GB" dirty="0"/>
              <a:t>          </a:t>
            </a:r>
            <a:r>
              <a:rPr lang="en-GB" dirty="0" err="1"/>
              <a:t>event.preventDefault</a:t>
            </a:r>
            <a:r>
              <a:rPr lang="en-GB" dirty="0"/>
              <a:t>();</a:t>
            </a:r>
          </a:p>
          <a:p>
            <a:r>
              <a:rPr lang="en-GB" dirty="0"/>
              <a:t>          </a:t>
            </a:r>
            <a:r>
              <a:rPr lang="en-GB" dirty="0" err="1"/>
              <a:t>event.stopPropagation</a:t>
            </a:r>
            <a:r>
              <a:rPr lang="en-GB" dirty="0"/>
              <a:t>();</a:t>
            </a:r>
          </a:p>
          <a:p>
            <a:r>
              <a:rPr lang="en-GB" dirty="0"/>
              <a:t>        }</a:t>
            </a:r>
          </a:p>
          <a:p>
            <a:r>
              <a:rPr lang="en-GB" dirty="0"/>
              <a:t>        </a:t>
            </a:r>
            <a:r>
              <a:rPr lang="en-GB" dirty="0" err="1"/>
              <a:t>form.classList.add</a:t>
            </a:r>
            <a:r>
              <a:rPr lang="en-GB" dirty="0"/>
              <a:t>('was-validated');</a:t>
            </a:r>
          </a:p>
          <a:p>
            <a:r>
              <a:rPr lang="en-GB" dirty="0"/>
              <a:t>      }, false);</a:t>
            </a:r>
          </a:p>
          <a:p>
            <a:r>
              <a:rPr lang="en-GB" dirty="0"/>
              <a:t>    });</a:t>
            </a:r>
          </a:p>
          <a:p>
            <a:r>
              <a:rPr lang="en-GB" dirty="0"/>
              <a:t>  }, false);</a:t>
            </a:r>
          </a:p>
          <a:p>
            <a:r>
              <a:rPr lang="en-GB" dirty="0"/>
              <a:t>})();</a:t>
            </a:r>
          </a:p>
          <a:p>
            <a:r>
              <a:rPr lang="en-GB" dirty="0"/>
              <a:t>&lt;/script&gt; </a:t>
            </a:r>
          </a:p>
        </p:txBody>
      </p:sp>
      <p:sp>
        <p:nvSpPr>
          <p:cNvPr id="4" name="Slide Number Placeholder 3"/>
          <p:cNvSpPr>
            <a:spLocks noGrp="1"/>
          </p:cNvSpPr>
          <p:nvPr>
            <p:ph type="sldNum" sz="quarter" idx="5"/>
          </p:nvPr>
        </p:nvSpPr>
        <p:spPr/>
        <p:txBody>
          <a:bodyPr/>
          <a:lstStyle/>
          <a:p>
            <a:fld id="{C0798658-C1D0-40B2-8BF6-A87043C531C6}" type="slidenum">
              <a:rPr lang="en-GB" smtClean="0"/>
              <a:t>68</a:t>
            </a:fld>
            <a:endParaRPr lang="en-GB"/>
          </a:p>
        </p:txBody>
      </p:sp>
    </p:spTree>
    <p:extLst>
      <p:ext uri="{BB962C8B-B14F-4D97-AF65-F5344CB8AC3E}">
        <p14:creationId xmlns:p14="http://schemas.microsoft.com/office/powerpoint/2010/main" val="840273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&lt;div id="demo" class="carousel slide" data-ride="carousel"&gt;</a:t>
            </a:r>
          </a:p>
          <a:p>
            <a:endParaRPr lang="en-GB" dirty="0"/>
          </a:p>
          <a:p>
            <a:r>
              <a:rPr lang="en-GB" dirty="0"/>
              <a:t>  &lt;!-- Indicators --&gt;</a:t>
            </a:r>
          </a:p>
          <a:p>
            <a:r>
              <a:rPr lang="en-GB" dirty="0"/>
              <a:t>  &lt;ul class="carousel-indicators"&gt;</a:t>
            </a:r>
          </a:p>
          <a:p>
            <a:r>
              <a:rPr lang="en-GB" dirty="0"/>
              <a:t>    &lt;li data-target="#demo" data-slide-to="0" class="active"&gt;&lt;/li&gt;</a:t>
            </a:r>
          </a:p>
          <a:p>
            <a:r>
              <a:rPr lang="en-GB" dirty="0"/>
              <a:t>    &lt;li data-target="#demo" data-slide-to="1"&gt;&lt;/li&gt;</a:t>
            </a:r>
          </a:p>
          <a:p>
            <a:r>
              <a:rPr lang="en-GB" dirty="0"/>
              <a:t>    &lt;li data-target="#demo" data-slide-to="2"&gt;&lt;/li&gt;</a:t>
            </a:r>
          </a:p>
          <a:p>
            <a:r>
              <a:rPr lang="en-GB" dirty="0"/>
              <a:t>  &lt;/ul&gt;</a:t>
            </a:r>
          </a:p>
          <a:p>
            <a:endParaRPr lang="en-GB" dirty="0"/>
          </a:p>
          <a:p>
            <a:r>
              <a:rPr lang="en-GB" dirty="0"/>
              <a:t>  &lt;!-- The slideshow --&gt;</a:t>
            </a:r>
          </a:p>
          <a:p>
            <a:r>
              <a:rPr lang="en-GB" dirty="0"/>
              <a:t>  &lt;div class="carousel-inner"&gt;</a:t>
            </a:r>
          </a:p>
          <a:p>
            <a:r>
              <a:rPr lang="en-GB" dirty="0"/>
              <a:t>    &lt;div class="carousel-item active"&gt;</a:t>
            </a:r>
          </a:p>
          <a:p>
            <a:r>
              <a:rPr lang="en-GB" dirty="0"/>
              <a:t>      &lt;</a:t>
            </a:r>
            <a:r>
              <a:rPr lang="en-GB" dirty="0" err="1"/>
              <a:t>img</a:t>
            </a:r>
            <a:r>
              <a:rPr lang="en-GB" dirty="0"/>
              <a:t> </a:t>
            </a:r>
            <a:r>
              <a:rPr lang="en-GB" dirty="0" err="1"/>
              <a:t>src</a:t>
            </a:r>
            <a:r>
              <a:rPr lang="en-GB" dirty="0"/>
              <a:t>="la.jpg" alt="Los Angeles"&gt;</a:t>
            </a:r>
          </a:p>
          <a:p>
            <a:r>
              <a:rPr lang="en-GB" dirty="0"/>
              <a:t>    &lt;/div&gt;</a:t>
            </a:r>
          </a:p>
          <a:p>
            <a:r>
              <a:rPr lang="en-GB" dirty="0"/>
              <a:t>    &lt;div class="carousel-item"&gt;</a:t>
            </a:r>
          </a:p>
          <a:p>
            <a:r>
              <a:rPr lang="en-GB" dirty="0"/>
              <a:t>      &lt;</a:t>
            </a:r>
            <a:r>
              <a:rPr lang="en-GB" dirty="0" err="1"/>
              <a:t>img</a:t>
            </a:r>
            <a:r>
              <a:rPr lang="en-GB" dirty="0"/>
              <a:t> </a:t>
            </a:r>
            <a:r>
              <a:rPr lang="en-GB" dirty="0" err="1"/>
              <a:t>src</a:t>
            </a:r>
            <a:r>
              <a:rPr lang="en-GB" dirty="0"/>
              <a:t>="chicago.jpg" alt="Chicago"&gt;</a:t>
            </a:r>
          </a:p>
          <a:p>
            <a:r>
              <a:rPr lang="en-GB" dirty="0"/>
              <a:t>    &lt;/div&gt;</a:t>
            </a:r>
          </a:p>
          <a:p>
            <a:r>
              <a:rPr lang="en-GB" dirty="0"/>
              <a:t>    &lt;div class="carousel-item"&gt;</a:t>
            </a:r>
          </a:p>
          <a:p>
            <a:r>
              <a:rPr lang="en-GB" dirty="0"/>
              <a:t>      &lt;</a:t>
            </a:r>
            <a:r>
              <a:rPr lang="en-GB" dirty="0" err="1"/>
              <a:t>img</a:t>
            </a:r>
            <a:r>
              <a:rPr lang="en-GB" dirty="0"/>
              <a:t> </a:t>
            </a:r>
            <a:r>
              <a:rPr lang="en-GB" dirty="0" err="1"/>
              <a:t>src</a:t>
            </a:r>
            <a:r>
              <a:rPr lang="en-GB" dirty="0"/>
              <a:t>="ny.jpg" alt="New York"&gt;</a:t>
            </a:r>
          </a:p>
          <a:p>
            <a:r>
              <a:rPr lang="en-GB" dirty="0"/>
              <a:t>    &lt;/div&gt;</a:t>
            </a:r>
          </a:p>
          <a:p>
            <a:r>
              <a:rPr lang="en-GB" dirty="0"/>
              <a:t>  &lt;/div&gt;</a:t>
            </a:r>
          </a:p>
          <a:p>
            <a:endParaRPr lang="en-GB" dirty="0"/>
          </a:p>
          <a:p>
            <a:r>
              <a:rPr lang="en-GB" dirty="0"/>
              <a:t>  &lt;!-- Left and right controls --&gt;</a:t>
            </a:r>
          </a:p>
          <a:p>
            <a:r>
              <a:rPr lang="en-GB" dirty="0"/>
              <a:t>  &lt;a class="carousel-control-</a:t>
            </a:r>
            <a:r>
              <a:rPr lang="en-GB" dirty="0" err="1"/>
              <a:t>prev</a:t>
            </a:r>
            <a:r>
              <a:rPr lang="en-GB" dirty="0"/>
              <a:t>" </a:t>
            </a:r>
            <a:r>
              <a:rPr lang="en-GB" dirty="0" err="1"/>
              <a:t>href</a:t>
            </a:r>
            <a:r>
              <a:rPr lang="en-GB" dirty="0"/>
              <a:t>="#demo" data-slide="</a:t>
            </a:r>
            <a:r>
              <a:rPr lang="en-GB" dirty="0" err="1"/>
              <a:t>prev</a:t>
            </a:r>
            <a:r>
              <a:rPr lang="en-GB" dirty="0"/>
              <a:t>"&gt;</a:t>
            </a:r>
          </a:p>
          <a:p>
            <a:r>
              <a:rPr lang="en-GB" dirty="0"/>
              <a:t>    &lt;span class="carousel-control-</a:t>
            </a:r>
            <a:r>
              <a:rPr lang="en-GB" dirty="0" err="1"/>
              <a:t>prev</a:t>
            </a:r>
            <a:r>
              <a:rPr lang="en-GB" dirty="0"/>
              <a:t>-icon"&gt;&lt;/span&gt;</a:t>
            </a:r>
          </a:p>
          <a:p>
            <a:r>
              <a:rPr lang="en-GB" dirty="0"/>
              <a:t>  &lt;/a&gt;</a:t>
            </a:r>
          </a:p>
          <a:p>
            <a:r>
              <a:rPr lang="en-GB" dirty="0"/>
              <a:t>  &lt;a class="carousel-control-next" </a:t>
            </a:r>
            <a:r>
              <a:rPr lang="en-GB" dirty="0" err="1"/>
              <a:t>href</a:t>
            </a:r>
            <a:r>
              <a:rPr lang="en-GB" dirty="0"/>
              <a:t>="#demo" data-slide="next"&gt;</a:t>
            </a:r>
          </a:p>
          <a:p>
            <a:r>
              <a:rPr lang="en-GB" dirty="0"/>
              <a:t>    &lt;span class="carousel-control-next-icon"&gt;&lt;/span&gt;</a:t>
            </a:r>
          </a:p>
          <a:p>
            <a:r>
              <a:rPr lang="en-GB" dirty="0"/>
              <a:t>  &lt;/a&gt;</a:t>
            </a:r>
          </a:p>
          <a:p>
            <a:endParaRPr lang="en-GB" dirty="0"/>
          </a:p>
          <a:p>
            <a:r>
              <a:rPr lang="en-GB" dirty="0"/>
              <a:t>&lt;/div&gt;</a:t>
            </a:r>
          </a:p>
        </p:txBody>
      </p:sp>
      <p:sp>
        <p:nvSpPr>
          <p:cNvPr id="4" name="Slide Number Placeholder 3"/>
          <p:cNvSpPr>
            <a:spLocks noGrp="1"/>
          </p:cNvSpPr>
          <p:nvPr>
            <p:ph type="sldNum" sz="quarter" idx="5"/>
          </p:nvPr>
        </p:nvSpPr>
        <p:spPr/>
        <p:txBody>
          <a:bodyPr/>
          <a:lstStyle/>
          <a:p>
            <a:fld id="{C0798658-C1D0-40B2-8BF6-A87043C531C6}" type="slidenum">
              <a:rPr lang="en-GB" smtClean="0"/>
              <a:t>69</a:t>
            </a:fld>
            <a:endParaRPr lang="en-GB"/>
          </a:p>
        </p:txBody>
      </p:sp>
    </p:spTree>
    <p:extLst>
      <p:ext uri="{BB962C8B-B14F-4D97-AF65-F5344CB8AC3E}">
        <p14:creationId xmlns:p14="http://schemas.microsoft.com/office/powerpoint/2010/main" val="1956628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 Button to Open the Modal --&gt;</a:t>
            </a:r>
          </a:p>
          <a:p>
            <a:r>
              <a:rPr lang="en-GB" dirty="0"/>
              <a:t>&lt;button type="button" class="</a:t>
            </a:r>
            <a:r>
              <a:rPr lang="en-GB" dirty="0" err="1"/>
              <a:t>btn</a:t>
            </a:r>
            <a:r>
              <a:rPr lang="en-GB" dirty="0"/>
              <a:t> </a:t>
            </a:r>
            <a:r>
              <a:rPr lang="en-GB" dirty="0" err="1"/>
              <a:t>btn</a:t>
            </a:r>
            <a:r>
              <a:rPr lang="en-GB" dirty="0"/>
              <a:t>-primary" data-toggle="modal" data-target="#</a:t>
            </a:r>
            <a:r>
              <a:rPr lang="en-GB" dirty="0" err="1"/>
              <a:t>myModal</a:t>
            </a:r>
            <a:r>
              <a:rPr lang="en-GB" dirty="0"/>
              <a:t>"&gt;</a:t>
            </a:r>
          </a:p>
          <a:p>
            <a:r>
              <a:rPr lang="en-GB" dirty="0"/>
              <a:t>  Open modal</a:t>
            </a:r>
          </a:p>
          <a:p>
            <a:r>
              <a:rPr lang="en-GB" dirty="0"/>
              <a:t>&lt;/button&gt;</a:t>
            </a:r>
          </a:p>
          <a:p>
            <a:endParaRPr lang="en-GB" dirty="0"/>
          </a:p>
          <a:p>
            <a:r>
              <a:rPr lang="en-GB" dirty="0"/>
              <a:t>&lt;!-- The Modal --&gt;</a:t>
            </a:r>
          </a:p>
          <a:p>
            <a:r>
              <a:rPr lang="en-GB" dirty="0"/>
              <a:t>&lt;div class="modal" id="</a:t>
            </a:r>
            <a:r>
              <a:rPr lang="en-GB" dirty="0" err="1"/>
              <a:t>myModal</a:t>
            </a:r>
            <a:r>
              <a:rPr lang="en-GB" dirty="0"/>
              <a:t>"&gt;</a:t>
            </a:r>
          </a:p>
          <a:p>
            <a:r>
              <a:rPr lang="en-GB" dirty="0"/>
              <a:t>  &lt;div class="modal-dialog"&gt;</a:t>
            </a:r>
          </a:p>
          <a:p>
            <a:r>
              <a:rPr lang="en-GB" dirty="0"/>
              <a:t>    &lt;div class="modal-content"&gt;</a:t>
            </a:r>
          </a:p>
          <a:p>
            <a:endParaRPr lang="en-GB" dirty="0"/>
          </a:p>
          <a:p>
            <a:r>
              <a:rPr lang="en-GB" dirty="0"/>
              <a:t>      &lt;!-- Modal Header --&gt;</a:t>
            </a:r>
          </a:p>
          <a:p>
            <a:r>
              <a:rPr lang="en-GB" dirty="0"/>
              <a:t>      &lt;div class="modal-header"&gt;</a:t>
            </a:r>
          </a:p>
          <a:p>
            <a:r>
              <a:rPr lang="en-GB" dirty="0"/>
              <a:t>        &lt;h4 class="modal-title"&gt;Modal Heading&lt;/h4&gt;</a:t>
            </a:r>
          </a:p>
          <a:p>
            <a:r>
              <a:rPr lang="en-GB" dirty="0"/>
              <a:t>        &lt;button type="button" class="close" data-dismiss="modal"&gt;&amp;times;&lt;/button&gt;</a:t>
            </a:r>
          </a:p>
          <a:p>
            <a:r>
              <a:rPr lang="en-GB" dirty="0"/>
              <a:t>      &lt;/div&gt;</a:t>
            </a:r>
          </a:p>
          <a:p>
            <a:endParaRPr lang="en-GB" dirty="0"/>
          </a:p>
          <a:p>
            <a:r>
              <a:rPr lang="en-GB" dirty="0"/>
              <a:t>      &lt;!-- Modal body --&gt;</a:t>
            </a:r>
          </a:p>
          <a:p>
            <a:r>
              <a:rPr lang="en-GB" dirty="0"/>
              <a:t>      &lt;div class="modal-body"&gt;</a:t>
            </a:r>
          </a:p>
          <a:p>
            <a:r>
              <a:rPr lang="en-GB" dirty="0"/>
              <a:t>        Modal body..</a:t>
            </a:r>
          </a:p>
          <a:p>
            <a:r>
              <a:rPr lang="en-GB" dirty="0"/>
              <a:t>      &lt;/div&gt;</a:t>
            </a:r>
          </a:p>
          <a:p>
            <a:endParaRPr lang="en-GB" dirty="0"/>
          </a:p>
          <a:p>
            <a:r>
              <a:rPr lang="en-GB" dirty="0"/>
              <a:t>      &lt;!-- Modal footer --&gt;</a:t>
            </a:r>
          </a:p>
          <a:p>
            <a:r>
              <a:rPr lang="en-GB" dirty="0"/>
              <a:t>      &lt;div class="modal-footer"&gt;</a:t>
            </a:r>
          </a:p>
          <a:p>
            <a:r>
              <a:rPr lang="en-GB" dirty="0"/>
              <a:t>        &lt;button type="button" class="</a:t>
            </a:r>
            <a:r>
              <a:rPr lang="en-GB" dirty="0" err="1"/>
              <a:t>btn</a:t>
            </a:r>
            <a:r>
              <a:rPr lang="en-GB" dirty="0"/>
              <a:t> </a:t>
            </a:r>
            <a:r>
              <a:rPr lang="en-GB" dirty="0" err="1"/>
              <a:t>btn</a:t>
            </a:r>
            <a:r>
              <a:rPr lang="en-GB" dirty="0"/>
              <a:t>-danger" data-dismiss="modal"&gt;Close&lt;/button&gt;</a:t>
            </a:r>
          </a:p>
          <a:p>
            <a:r>
              <a:rPr lang="en-GB" dirty="0"/>
              <a:t>      &lt;/div&gt;</a:t>
            </a:r>
          </a:p>
          <a:p>
            <a:endParaRPr lang="en-GB" dirty="0"/>
          </a:p>
          <a:p>
            <a:r>
              <a:rPr lang="en-GB" dirty="0"/>
              <a:t>    &lt;/div&gt;</a:t>
            </a:r>
          </a:p>
          <a:p>
            <a:r>
              <a:rPr lang="en-GB" dirty="0"/>
              <a:t>  &lt;/div&gt;</a:t>
            </a:r>
          </a:p>
          <a:p>
            <a:r>
              <a:rPr lang="en-GB" dirty="0"/>
              <a:t>&lt;/div&gt;</a:t>
            </a:r>
          </a:p>
        </p:txBody>
      </p:sp>
      <p:sp>
        <p:nvSpPr>
          <p:cNvPr id="4" name="Slide Number Placeholder 3"/>
          <p:cNvSpPr>
            <a:spLocks noGrp="1"/>
          </p:cNvSpPr>
          <p:nvPr>
            <p:ph type="sldNum" sz="quarter" idx="5"/>
          </p:nvPr>
        </p:nvSpPr>
        <p:spPr/>
        <p:txBody>
          <a:bodyPr/>
          <a:lstStyle/>
          <a:p>
            <a:fld id="{C0798658-C1D0-40B2-8BF6-A87043C531C6}" type="slidenum">
              <a:rPr lang="en-GB" smtClean="0"/>
              <a:t>70</a:t>
            </a:fld>
            <a:endParaRPr lang="en-GB"/>
          </a:p>
        </p:txBody>
      </p:sp>
    </p:spTree>
    <p:extLst>
      <p:ext uri="{BB962C8B-B14F-4D97-AF65-F5344CB8AC3E}">
        <p14:creationId xmlns:p14="http://schemas.microsoft.com/office/powerpoint/2010/main" val="249574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&lt;div class="container"&gt;</a:t>
            </a:r>
          </a:p>
          <a:p>
            <a:r>
              <a:rPr lang="en-GB" dirty="0"/>
              <a:t>  &lt;h1&gt;h1 Bootstrap heading (2.5rem = 40px)&lt;/h1&gt;</a:t>
            </a:r>
          </a:p>
          <a:p>
            <a:r>
              <a:rPr lang="en-GB" dirty="0"/>
              <a:t>  &lt;h2&gt;h2 Bootstrap heading (2rem = 32px)&lt;/h2&gt;</a:t>
            </a:r>
          </a:p>
          <a:p>
            <a:r>
              <a:rPr lang="en-GB" dirty="0"/>
              <a:t>  &lt;h3&gt;h3 Bootstrap heading (1.75rem = 28px)&lt;/h3&gt;</a:t>
            </a:r>
          </a:p>
          <a:p>
            <a:r>
              <a:rPr lang="en-GB" dirty="0"/>
              <a:t>  &lt;h4&gt;h4 Bootstrap heading (1.5rem = 24px)&lt;/h4&gt;</a:t>
            </a:r>
          </a:p>
          <a:p>
            <a:r>
              <a:rPr lang="en-GB" dirty="0"/>
              <a:t>  &lt;h5&gt;h5 Bootstrap heading (1.25rem = 20px)&lt;/h5&gt;</a:t>
            </a:r>
          </a:p>
          <a:p>
            <a:r>
              <a:rPr lang="en-GB" dirty="0"/>
              <a:t>  &lt;h6&gt;h6 Bootstrap heading (1rem = 16px)&lt;/h6&gt;</a:t>
            </a:r>
          </a:p>
          <a:p>
            <a:r>
              <a:rPr lang="en-GB" dirty="0"/>
              <a:t>&lt;/div&gt;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0798658-C1D0-40B2-8BF6-A87043C531C6}" type="slidenum">
              <a:rPr lang="en-GB" smtClean="0"/>
              <a:t>13</a:t>
            </a:fld>
            <a:endParaRPr lang="en-GB"/>
          </a:p>
        </p:txBody>
      </p:sp>
    </p:spTree>
    <p:extLst>
      <p:ext uri="{BB962C8B-B14F-4D97-AF65-F5344CB8AC3E}">
        <p14:creationId xmlns:p14="http://schemas.microsoft.com/office/powerpoint/2010/main" val="2897307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&lt;div class="container"&gt;</a:t>
            </a:r>
          </a:p>
          <a:p>
            <a:r>
              <a:rPr lang="en-IN" dirty="0"/>
              <a:t>  &lt;h3&gt;Toast Example&lt;/h3&gt;</a:t>
            </a:r>
          </a:p>
          <a:p>
            <a:r>
              <a:rPr lang="en-IN" dirty="0"/>
              <a:t>  &lt;p&gt;A toast is like an alert box that is only shown for a couple of seconds when something happens (i.e. when a user clicks on a button, submits a form, etc.).&lt;/p&gt;</a:t>
            </a:r>
          </a:p>
          <a:p>
            <a:r>
              <a:rPr lang="en-IN" dirty="0"/>
              <a:t>  &lt;p&gt;In this example, we use a button to show the toast message.&lt;/p&gt;</a:t>
            </a:r>
          </a:p>
          <a:p>
            <a:r>
              <a:rPr lang="en-IN" dirty="0"/>
              <a:t> </a:t>
            </a:r>
          </a:p>
          <a:p>
            <a:r>
              <a:rPr lang="en-IN" dirty="0"/>
              <a:t>  &lt;button type="button" class="</a:t>
            </a:r>
            <a:r>
              <a:rPr lang="en-IN" dirty="0" err="1"/>
              <a:t>btn</a:t>
            </a:r>
            <a:r>
              <a:rPr lang="en-IN" dirty="0"/>
              <a:t> </a:t>
            </a:r>
            <a:r>
              <a:rPr lang="en-IN" dirty="0" err="1"/>
              <a:t>btn</a:t>
            </a:r>
            <a:r>
              <a:rPr lang="en-IN" dirty="0"/>
              <a:t>-primary" id="</a:t>
            </a:r>
            <a:r>
              <a:rPr lang="en-IN" dirty="0" err="1"/>
              <a:t>myBtn</a:t>
            </a:r>
            <a:r>
              <a:rPr lang="en-IN" dirty="0"/>
              <a:t>"&gt;Show Toast&lt;/button&gt;</a:t>
            </a:r>
          </a:p>
          <a:p>
            <a:endParaRPr lang="en-IN" dirty="0"/>
          </a:p>
          <a:p>
            <a:r>
              <a:rPr lang="en-IN" dirty="0"/>
              <a:t>  &lt;div class="toast"&gt;</a:t>
            </a:r>
          </a:p>
          <a:p>
            <a:r>
              <a:rPr lang="en-IN" dirty="0"/>
              <a:t>    &lt;div class="toast-header"&gt;</a:t>
            </a:r>
          </a:p>
          <a:p>
            <a:r>
              <a:rPr lang="en-IN" dirty="0"/>
              <a:t>      Toast Header</a:t>
            </a:r>
          </a:p>
          <a:p>
            <a:r>
              <a:rPr lang="en-IN" dirty="0"/>
              <a:t>    &lt;/div&gt;</a:t>
            </a:r>
          </a:p>
          <a:p>
            <a:r>
              <a:rPr lang="en-IN" dirty="0"/>
              <a:t>    &lt;div class="toast-body"&gt;</a:t>
            </a:r>
          </a:p>
          <a:p>
            <a:r>
              <a:rPr lang="en-IN" dirty="0"/>
              <a:t>      Some text inside the toast body</a:t>
            </a:r>
          </a:p>
          <a:p>
            <a:r>
              <a:rPr lang="en-IN" dirty="0"/>
              <a:t>    &lt;/div&gt;</a:t>
            </a:r>
          </a:p>
          <a:p>
            <a:r>
              <a:rPr lang="en-IN" dirty="0"/>
              <a:t>  &lt;/div&gt;</a:t>
            </a:r>
          </a:p>
          <a:p>
            <a:r>
              <a:rPr lang="en-IN" dirty="0"/>
              <a:t>&lt;/div&gt;</a:t>
            </a:r>
          </a:p>
          <a:p>
            <a:endParaRPr lang="en-IN" dirty="0"/>
          </a:p>
          <a:p>
            <a:r>
              <a:rPr lang="en-IN" dirty="0"/>
              <a:t>&lt;script&gt;</a:t>
            </a:r>
          </a:p>
          <a:p>
            <a:r>
              <a:rPr lang="en-IN" dirty="0"/>
              <a:t>$(document).ready(function(){</a:t>
            </a:r>
          </a:p>
          <a:p>
            <a:r>
              <a:rPr lang="en-IN" dirty="0"/>
              <a:t>  $("#</a:t>
            </a:r>
            <a:r>
              <a:rPr lang="en-IN" dirty="0" err="1"/>
              <a:t>myBtn</a:t>
            </a:r>
            <a:r>
              <a:rPr lang="en-IN" dirty="0"/>
              <a:t>").click(function(){</a:t>
            </a:r>
          </a:p>
          <a:p>
            <a:r>
              <a:rPr lang="en-IN" dirty="0"/>
              <a:t>    $('.toast').toast('show');</a:t>
            </a:r>
          </a:p>
          <a:p>
            <a:r>
              <a:rPr lang="en-IN" dirty="0"/>
              <a:t>  });</a:t>
            </a:r>
          </a:p>
          <a:p>
            <a:r>
              <a:rPr lang="en-IN" dirty="0"/>
              <a:t>});</a:t>
            </a:r>
          </a:p>
          <a:p>
            <a:r>
              <a:rPr lang="en-IN" dirty="0"/>
              <a:t>&lt;/script&gt;</a:t>
            </a:r>
          </a:p>
          <a:p>
            <a:endParaRPr lang="en-IN" dirty="0"/>
          </a:p>
          <a:p>
            <a:r>
              <a:rPr lang="en-IN" dirty="0"/>
              <a:t>&lt;/body&gt;</a:t>
            </a:r>
          </a:p>
          <a:p>
            <a:r>
              <a:rPr lang="en-IN" dirty="0"/>
              <a:t>&lt;/html&gt;</a:t>
            </a:r>
          </a:p>
          <a:p>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72</a:t>
            </a:fld>
            <a:endParaRPr lang="en-GB"/>
          </a:p>
        </p:txBody>
      </p:sp>
    </p:spTree>
    <p:extLst>
      <p:ext uri="{BB962C8B-B14F-4D97-AF65-F5344CB8AC3E}">
        <p14:creationId xmlns:p14="http://schemas.microsoft.com/office/powerpoint/2010/main" val="1178449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&lt;style&gt;</a:t>
            </a:r>
          </a:p>
          <a:p>
            <a:r>
              <a:rPr lang="en-GB" dirty="0"/>
              <a:t>  .</a:t>
            </a:r>
            <a:r>
              <a:rPr lang="en-GB" dirty="0" err="1"/>
              <a:t>fakeimg</a:t>
            </a:r>
            <a:r>
              <a:rPr lang="en-GB" dirty="0"/>
              <a:t> {</a:t>
            </a:r>
          </a:p>
          <a:p>
            <a:r>
              <a:rPr lang="en-GB" dirty="0"/>
              <a:t>    height: 200px;</a:t>
            </a:r>
          </a:p>
          <a:p>
            <a:r>
              <a:rPr lang="en-GB" dirty="0"/>
              <a:t>    background: #</a:t>
            </a:r>
            <a:r>
              <a:rPr lang="en-GB" dirty="0" err="1"/>
              <a:t>aaa</a:t>
            </a:r>
            <a:r>
              <a:rPr lang="en-GB" dirty="0"/>
              <a:t>;</a:t>
            </a:r>
          </a:p>
          <a:p>
            <a:r>
              <a:rPr lang="en-GB" dirty="0"/>
              <a:t>  }</a:t>
            </a:r>
          </a:p>
          <a:p>
            <a:r>
              <a:rPr lang="en-GB" dirty="0"/>
              <a:t>  &lt;/style&gt;</a:t>
            </a:r>
          </a:p>
          <a:p>
            <a:r>
              <a:rPr lang="en-GB" dirty="0"/>
              <a:t>&lt;/head&gt;</a:t>
            </a:r>
          </a:p>
          <a:p>
            <a:r>
              <a:rPr lang="en-GB" dirty="0"/>
              <a:t>&lt;body&gt;</a:t>
            </a:r>
          </a:p>
          <a:p>
            <a:endParaRPr lang="en-GB" dirty="0"/>
          </a:p>
          <a:p>
            <a:r>
              <a:rPr lang="en-GB" dirty="0"/>
              <a:t>&lt;div class="jumbotron text-</a:t>
            </a:r>
            <a:r>
              <a:rPr lang="en-GB" dirty="0" err="1"/>
              <a:t>center</a:t>
            </a:r>
            <a:r>
              <a:rPr lang="en-GB" dirty="0"/>
              <a:t>" style="margin-bottom:0"&gt;</a:t>
            </a:r>
          </a:p>
          <a:p>
            <a:r>
              <a:rPr lang="en-GB" dirty="0"/>
              <a:t>  &lt;h1&gt;My First Bootstrap 4 Page&lt;/h1&gt;</a:t>
            </a:r>
          </a:p>
          <a:p>
            <a:r>
              <a:rPr lang="en-GB" dirty="0"/>
              <a:t>  &lt;p&gt;Resize this responsive page to see the effect!&lt;/p&gt; </a:t>
            </a:r>
          </a:p>
          <a:p>
            <a:r>
              <a:rPr lang="en-GB" dirty="0"/>
              <a:t>&lt;/div&gt;</a:t>
            </a:r>
          </a:p>
          <a:p>
            <a:endParaRPr lang="en-GB" dirty="0"/>
          </a:p>
          <a:p>
            <a:r>
              <a:rPr lang="en-GB" dirty="0"/>
              <a:t>&lt;nav class="navbar navbar-expand-</a:t>
            </a:r>
            <a:r>
              <a:rPr lang="en-GB" dirty="0" err="1"/>
              <a:t>sm</a:t>
            </a:r>
            <a:r>
              <a:rPr lang="en-GB" dirty="0"/>
              <a:t> </a:t>
            </a:r>
            <a:r>
              <a:rPr lang="en-GB" dirty="0" err="1"/>
              <a:t>bg</a:t>
            </a:r>
            <a:r>
              <a:rPr lang="en-GB" dirty="0"/>
              <a:t>-dark navbar-dark"&gt;</a:t>
            </a:r>
          </a:p>
          <a:p>
            <a:r>
              <a:rPr lang="en-GB" dirty="0"/>
              <a:t>  &lt;a class="navbar-brand" </a:t>
            </a:r>
            <a:r>
              <a:rPr lang="en-GB" dirty="0" err="1"/>
              <a:t>href</a:t>
            </a:r>
            <a:r>
              <a:rPr lang="en-GB" dirty="0"/>
              <a:t>="#"&gt;Navbar&lt;/a&gt;</a:t>
            </a:r>
          </a:p>
          <a:p>
            <a:r>
              <a:rPr lang="en-GB" dirty="0"/>
              <a:t>  &lt;button class="navbar-toggler" type="button" data-toggle="collapse" data-target="#</a:t>
            </a:r>
            <a:r>
              <a:rPr lang="en-GB" dirty="0" err="1"/>
              <a:t>collapsibleNavbar</a:t>
            </a:r>
            <a:r>
              <a:rPr lang="en-GB" dirty="0"/>
              <a:t>"&gt;</a:t>
            </a:r>
          </a:p>
          <a:p>
            <a:r>
              <a:rPr lang="en-GB" dirty="0"/>
              <a:t>    &lt;span class="navbar-toggler-icon"&gt;&lt;/span&gt;</a:t>
            </a:r>
          </a:p>
          <a:p>
            <a:r>
              <a:rPr lang="en-GB" dirty="0"/>
              <a:t>  &lt;/button&gt;</a:t>
            </a:r>
          </a:p>
          <a:p>
            <a:r>
              <a:rPr lang="en-GB" dirty="0"/>
              <a:t>  &lt;div class="collapse navbar-collapse" id="</a:t>
            </a:r>
            <a:r>
              <a:rPr lang="en-GB" dirty="0" err="1"/>
              <a:t>collapsibleNavbar</a:t>
            </a:r>
            <a:r>
              <a:rPr lang="en-GB" dirty="0"/>
              <a:t>"&gt;</a:t>
            </a:r>
          </a:p>
          <a:p>
            <a:r>
              <a:rPr lang="en-GB" dirty="0"/>
              <a:t>    &lt;ul class="navbar-nav"&gt;</a:t>
            </a:r>
          </a:p>
          <a:p>
            <a:r>
              <a:rPr lang="en-GB" dirty="0"/>
              <a:t>      &lt;li class="nav-item"&gt;</a:t>
            </a:r>
          </a:p>
          <a:p>
            <a:r>
              <a:rPr lang="en-GB" dirty="0"/>
              <a:t>        &lt;a class="nav-link" </a:t>
            </a:r>
            <a:r>
              <a:rPr lang="en-GB" dirty="0" err="1"/>
              <a:t>href</a:t>
            </a:r>
            <a:r>
              <a:rPr lang="en-GB" dirty="0"/>
              <a:t>="#"&gt;Link&lt;/a&gt;</a:t>
            </a:r>
          </a:p>
          <a:p>
            <a:r>
              <a:rPr lang="en-GB" dirty="0"/>
              <a:t>      &lt;/li&gt;</a:t>
            </a:r>
          </a:p>
          <a:p>
            <a:r>
              <a:rPr lang="en-GB" dirty="0"/>
              <a:t>      &lt;li class="nav-item"&gt;</a:t>
            </a:r>
          </a:p>
          <a:p>
            <a:r>
              <a:rPr lang="en-GB" dirty="0"/>
              <a:t>        &lt;a class="nav-link" </a:t>
            </a:r>
            <a:r>
              <a:rPr lang="en-GB" dirty="0" err="1"/>
              <a:t>href</a:t>
            </a:r>
            <a:r>
              <a:rPr lang="en-GB" dirty="0"/>
              <a:t>="#"&gt;Link&lt;/a&gt;</a:t>
            </a:r>
          </a:p>
          <a:p>
            <a:r>
              <a:rPr lang="en-GB" dirty="0"/>
              <a:t>      &lt;/li&gt;</a:t>
            </a:r>
          </a:p>
          <a:p>
            <a:r>
              <a:rPr lang="en-GB" dirty="0"/>
              <a:t>      &lt;li class="nav-item"&gt;</a:t>
            </a:r>
          </a:p>
          <a:p>
            <a:r>
              <a:rPr lang="en-GB" dirty="0"/>
              <a:t>        &lt;a class="nav-link" </a:t>
            </a:r>
            <a:r>
              <a:rPr lang="en-GB" dirty="0" err="1"/>
              <a:t>href</a:t>
            </a:r>
            <a:r>
              <a:rPr lang="en-GB" dirty="0"/>
              <a:t>="#"&gt;Link&lt;/a&gt;</a:t>
            </a:r>
          </a:p>
          <a:p>
            <a:r>
              <a:rPr lang="en-GB" dirty="0"/>
              <a:t>      &lt;/li&gt;    </a:t>
            </a:r>
          </a:p>
          <a:p>
            <a:r>
              <a:rPr lang="en-GB" dirty="0"/>
              <a:t>    &lt;/ul&gt;</a:t>
            </a:r>
          </a:p>
          <a:p>
            <a:r>
              <a:rPr lang="en-GB" dirty="0"/>
              <a:t>  &lt;/div&gt;  </a:t>
            </a:r>
          </a:p>
          <a:p>
            <a:r>
              <a:rPr lang="en-GB" dirty="0"/>
              <a:t>&lt;/nav&gt;</a:t>
            </a:r>
          </a:p>
          <a:p>
            <a:endParaRPr lang="en-GB" dirty="0"/>
          </a:p>
          <a:p>
            <a:r>
              <a:rPr lang="en-GB" dirty="0"/>
              <a:t>&lt;div class="container" style="margin-top:30px"&gt;</a:t>
            </a:r>
          </a:p>
          <a:p>
            <a:r>
              <a:rPr lang="en-GB" dirty="0"/>
              <a:t>  &lt;div class="row"&gt;</a:t>
            </a:r>
          </a:p>
          <a:p>
            <a:r>
              <a:rPr lang="en-GB" dirty="0"/>
              <a:t>    &lt;div class="col-sm-4"&gt;</a:t>
            </a:r>
          </a:p>
          <a:p>
            <a:r>
              <a:rPr lang="en-GB" dirty="0"/>
              <a:t>      &lt;h2&gt;About Me&lt;/h2&gt;</a:t>
            </a:r>
          </a:p>
          <a:p>
            <a:r>
              <a:rPr lang="en-GB" dirty="0"/>
              <a:t>      &lt;h5&gt;Photo of me:&lt;/h5&gt;</a:t>
            </a:r>
          </a:p>
          <a:p>
            <a:r>
              <a:rPr lang="en-GB" dirty="0"/>
              <a:t>      &lt;div class="</a:t>
            </a:r>
            <a:r>
              <a:rPr lang="en-GB" dirty="0" err="1"/>
              <a:t>fakeimg</a:t>
            </a:r>
            <a:r>
              <a:rPr lang="en-GB" dirty="0"/>
              <a:t>"&gt;Fake Image&lt;/div&gt;</a:t>
            </a:r>
          </a:p>
          <a:p>
            <a:r>
              <a:rPr lang="en-GB" dirty="0"/>
              <a:t>      &lt;p&gt;Some text about me in culpa qui </a:t>
            </a:r>
            <a:r>
              <a:rPr lang="en-GB" dirty="0" err="1"/>
              <a:t>officia</a:t>
            </a:r>
            <a:r>
              <a:rPr lang="en-GB" dirty="0"/>
              <a:t> </a:t>
            </a:r>
            <a:r>
              <a:rPr lang="en-GB" dirty="0" err="1"/>
              <a:t>deserunt</a:t>
            </a:r>
            <a:r>
              <a:rPr lang="en-GB" dirty="0"/>
              <a:t> </a:t>
            </a:r>
            <a:r>
              <a:rPr lang="en-GB" dirty="0" err="1"/>
              <a:t>mollit</a:t>
            </a:r>
            <a:r>
              <a:rPr lang="en-GB" dirty="0"/>
              <a:t> anim..&lt;/p&gt;</a:t>
            </a:r>
          </a:p>
          <a:p>
            <a:r>
              <a:rPr lang="en-GB" dirty="0"/>
              <a:t>      &lt;h3&gt;Some Links&lt;/h3&gt;</a:t>
            </a:r>
          </a:p>
          <a:p>
            <a:r>
              <a:rPr lang="en-GB" dirty="0"/>
              <a:t>      &lt;p&gt;Lorem ipsum </a:t>
            </a:r>
            <a:r>
              <a:rPr lang="en-GB" dirty="0" err="1"/>
              <a:t>dolor</a:t>
            </a:r>
            <a:r>
              <a:rPr lang="en-GB" dirty="0"/>
              <a:t> sit </a:t>
            </a:r>
            <a:r>
              <a:rPr lang="en-GB" dirty="0" err="1"/>
              <a:t>ame</a:t>
            </a:r>
            <a:r>
              <a:rPr lang="en-GB" dirty="0"/>
              <a:t>.&lt;/p&gt;</a:t>
            </a:r>
          </a:p>
          <a:p>
            <a:r>
              <a:rPr lang="en-GB" dirty="0"/>
              <a:t>      &lt;ul class="nav nav-pills flex-column"&gt;</a:t>
            </a:r>
          </a:p>
          <a:p>
            <a:r>
              <a:rPr lang="en-GB" dirty="0"/>
              <a:t>        &lt;li class="nav-item"&gt;</a:t>
            </a:r>
          </a:p>
          <a:p>
            <a:r>
              <a:rPr lang="en-GB" dirty="0"/>
              <a:t>          &lt;a class="nav-link active" </a:t>
            </a:r>
            <a:r>
              <a:rPr lang="en-GB" dirty="0" err="1"/>
              <a:t>href</a:t>
            </a:r>
            <a:r>
              <a:rPr lang="en-GB" dirty="0"/>
              <a:t>="#"&gt;Active&lt;/a&gt;</a:t>
            </a:r>
          </a:p>
          <a:p>
            <a:r>
              <a:rPr lang="en-GB" dirty="0"/>
              <a:t>        &lt;/li&gt;</a:t>
            </a:r>
          </a:p>
          <a:p>
            <a:r>
              <a:rPr lang="en-GB" dirty="0"/>
              <a:t>        &lt;li class="nav-item"&gt;</a:t>
            </a:r>
          </a:p>
          <a:p>
            <a:r>
              <a:rPr lang="en-GB" dirty="0"/>
              <a:t>          &lt;a class="nav-link" </a:t>
            </a:r>
            <a:r>
              <a:rPr lang="en-GB" dirty="0" err="1"/>
              <a:t>href</a:t>
            </a:r>
            <a:r>
              <a:rPr lang="en-GB" dirty="0"/>
              <a:t>="#"&gt;Link&lt;/a&gt;</a:t>
            </a:r>
          </a:p>
          <a:p>
            <a:r>
              <a:rPr lang="en-GB" dirty="0"/>
              <a:t>        &lt;/li&gt;</a:t>
            </a:r>
          </a:p>
          <a:p>
            <a:r>
              <a:rPr lang="en-GB" dirty="0"/>
              <a:t>        &lt;li class="nav-item"&gt;</a:t>
            </a:r>
          </a:p>
          <a:p>
            <a:r>
              <a:rPr lang="en-GB" dirty="0"/>
              <a:t>          &lt;a class="nav-link" </a:t>
            </a:r>
            <a:r>
              <a:rPr lang="en-GB" dirty="0" err="1"/>
              <a:t>href</a:t>
            </a:r>
            <a:r>
              <a:rPr lang="en-GB" dirty="0"/>
              <a:t>="#"&gt;Link&lt;/a&gt;</a:t>
            </a:r>
          </a:p>
          <a:p>
            <a:r>
              <a:rPr lang="en-GB" dirty="0"/>
              <a:t>        &lt;/li&gt;</a:t>
            </a:r>
          </a:p>
          <a:p>
            <a:r>
              <a:rPr lang="en-GB" dirty="0"/>
              <a:t>        &lt;li class="nav-item"&gt;</a:t>
            </a:r>
          </a:p>
          <a:p>
            <a:r>
              <a:rPr lang="en-GB" dirty="0"/>
              <a:t>          &lt;a class="nav-link disabled" </a:t>
            </a:r>
            <a:r>
              <a:rPr lang="en-GB" dirty="0" err="1"/>
              <a:t>href</a:t>
            </a:r>
            <a:r>
              <a:rPr lang="en-GB" dirty="0"/>
              <a:t>="#"&gt;Disabled&lt;/a&gt;</a:t>
            </a:r>
          </a:p>
          <a:p>
            <a:r>
              <a:rPr lang="en-GB" dirty="0"/>
              <a:t>        &lt;/li&gt;</a:t>
            </a:r>
          </a:p>
          <a:p>
            <a:r>
              <a:rPr lang="en-GB" dirty="0"/>
              <a:t>      &lt;/ul&gt;</a:t>
            </a:r>
          </a:p>
          <a:p>
            <a:r>
              <a:rPr lang="en-GB" dirty="0"/>
              <a:t>      &lt;hr class="d-</a:t>
            </a:r>
            <a:r>
              <a:rPr lang="en-GB" dirty="0" err="1"/>
              <a:t>sm</a:t>
            </a:r>
            <a:r>
              <a:rPr lang="en-GB" dirty="0"/>
              <a:t>-none"&gt;</a:t>
            </a:r>
          </a:p>
          <a:p>
            <a:r>
              <a:rPr lang="en-GB" dirty="0"/>
              <a:t>    &lt;/div&gt;</a:t>
            </a:r>
          </a:p>
          <a:p>
            <a:r>
              <a:rPr lang="en-GB" dirty="0"/>
              <a:t>    &lt;div class="col-sm-8"&gt;</a:t>
            </a:r>
          </a:p>
          <a:p>
            <a:r>
              <a:rPr lang="en-GB" dirty="0"/>
              <a:t>      &lt;h2&gt;TITLE HEADING&lt;/h2&gt;</a:t>
            </a:r>
          </a:p>
          <a:p>
            <a:r>
              <a:rPr lang="en-GB" dirty="0"/>
              <a:t>      &lt;h5&gt;Title description, Dec 7, 2017&lt;/h5&gt;</a:t>
            </a:r>
          </a:p>
          <a:p>
            <a:r>
              <a:rPr lang="en-GB" dirty="0"/>
              <a:t>      &lt;div class="</a:t>
            </a:r>
            <a:r>
              <a:rPr lang="en-GB" dirty="0" err="1"/>
              <a:t>fakeimg</a:t>
            </a:r>
            <a:r>
              <a:rPr lang="en-GB" dirty="0"/>
              <a:t>"&gt;Fake Image&lt;/div&gt;</a:t>
            </a:r>
          </a:p>
          <a:p>
            <a:r>
              <a:rPr lang="en-GB" dirty="0"/>
              <a:t>      &lt;p&gt;Some text..&lt;/p&gt;</a:t>
            </a:r>
          </a:p>
          <a:p>
            <a:r>
              <a:rPr lang="en-GB" dirty="0"/>
              <a:t>      &lt;p&gt;Sunt in culpa qui </a:t>
            </a:r>
            <a:r>
              <a:rPr lang="en-GB" dirty="0" err="1"/>
              <a:t>officia</a:t>
            </a:r>
            <a:r>
              <a:rPr lang="en-GB" dirty="0"/>
              <a:t> </a:t>
            </a:r>
            <a:r>
              <a:rPr lang="en-GB" dirty="0" err="1"/>
              <a:t>deserunt</a:t>
            </a:r>
            <a:r>
              <a:rPr lang="en-GB" dirty="0"/>
              <a:t> </a:t>
            </a:r>
            <a:r>
              <a:rPr lang="en-GB" dirty="0" err="1"/>
              <a:t>mollit</a:t>
            </a:r>
            <a:r>
              <a:rPr lang="en-GB" dirty="0"/>
              <a:t> </a:t>
            </a:r>
            <a:r>
              <a:rPr lang="en-GB" dirty="0" err="1"/>
              <a:t>anim</a:t>
            </a:r>
            <a:r>
              <a:rPr lang="en-GB" dirty="0"/>
              <a:t> id </a:t>
            </a:r>
            <a:r>
              <a:rPr lang="en-GB" dirty="0" err="1"/>
              <a:t>est</a:t>
            </a:r>
            <a:r>
              <a:rPr lang="en-GB" dirty="0"/>
              <a:t> </a:t>
            </a:r>
            <a:r>
              <a:rPr lang="en-GB" dirty="0" err="1"/>
              <a:t>laborum</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.&lt;/p&gt;</a:t>
            </a:r>
          </a:p>
          <a:p>
            <a:r>
              <a:rPr lang="en-GB" dirty="0"/>
              <a:t>      &lt;</a:t>
            </a:r>
            <a:r>
              <a:rPr lang="en-GB" dirty="0" err="1"/>
              <a:t>br</a:t>
            </a:r>
            <a:r>
              <a:rPr lang="en-GB" dirty="0"/>
              <a:t>&gt;</a:t>
            </a:r>
          </a:p>
          <a:p>
            <a:r>
              <a:rPr lang="en-GB" dirty="0"/>
              <a:t>      &lt;h2&gt;TITLE HEADING&lt;/h2&gt;</a:t>
            </a:r>
          </a:p>
          <a:p>
            <a:r>
              <a:rPr lang="en-GB" dirty="0"/>
              <a:t>      &lt;h5&gt;Title description, Sep 2, 2017&lt;/h5&gt;</a:t>
            </a:r>
          </a:p>
          <a:p>
            <a:r>
              <a:rPr lang="en-GB" dirty="0"/>
              <a:t>      &lt;div class="</a:t>
            </a:r>
            <a:r>
              <a:rPr lang="en-GB" dirty="0" err="1"/>
              <a:t>fakeimg</a:t>
            </a:r>
            <a:r>
              <a:rPr lang="en-GB" dirty="0"/>
              <a:t>"&gt;Fake Image&lt;/div&gt;</a:t>
            </a:r>
          </a:p>
          <a:p>
            <a:r>
              <a:rPr lang="en-GB" dirty="0"/>
              <a:t>      &lt;p&gt;Some text..&lt;/p&gt;</a:t>
            </a:r>
          </a:p>
          <a:p>
            <a:r>
              <a:rPr lang="en-GB" dirty="0"/>
              <a:t>      &lt;p&gt;Sunt in culpa qui </a:t>
            </a:r>
            <a:r>
              <a:rPr lang="en-GB" dirty="0" err="1"/>
              <a:t>officia</a:t>
            </a:r>
            <a:r>
              <a:rPr lang="en-GB" dirty="0"/>
              <a:t> </a:t>
            </a:r>
            <a:r>
              <a:rPr lang="en-GB" dirty="0" err="1"/>
              <a:t>deserunt</a:t>
            </a:r>
            <a:r>
              <a:rPr lang="en-GB" dirty="0"/>
              <a:t> </a:t>
            </a:r>
            <a:r>
              <a:rPr lang="en-GB" dirty="0" err="1"/>
              <a:t>mollit</a:t>
            </a:r>
            <a:r>
              <a:rPr lang="en-GB" dirty="0"/>
              <a:t> </a:t>
            </a:r>
            <a:r>
              <a:rPr lang="en-GB" dirty="0" err="1"/>
              <a:t>anim</a:t>
            </a:r>
            <a:r>
              <a:rPr lang="en-GB" dirty="0"/>
              <a:t> id </a:t>
            </a:r>
            <a:r>
              <a:rPr lang="en-GB" dirty="0" err="1"/>
              <a:t>est</a:t>
            </a:r>
            <a:r>
              <a:rPr lang="en-GB" dirty="0"/>
              <a:t> </a:t>
            </a:r>
            <a:r>
              <a:rPr lang="en-GB" dirty="0" err="1"/>
              <a:t>laborum</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.&lt;/p&gt;</a:t>
            </a:r>
          </a:p>
          <a:p>
            <a:r>
              <a:rPr lang="en-GB" dirty="0"/>
              <a:t>    &lt;/div&gt;</a:t>
            </a:r>
          </a:p>
          <a:p>
            <a:r>
              <a:rPr lang="en-GB" dirty="0"/>
              <a:t>  &lt;/div&gt;</a:t>
            </a:r>
          </a:p>
          <a:p>
            <a:r>
              <a:rPr lang="en-GB" dirty="0"/>
              <a:t>&lt;/div&gt;</a:t>
            </a:r>
          </a:p>
          <a:p>
            <a:endParaRPr lang="en-GB" dirty="0"/>
          </a:p>
          <a:p>
            <a:r>
              <a:rPr lang="en-GB" dirty="0"/>
              <a:t>&lt;div class="jumbotron text-</a:t>
            </a:r>
            <a:r>
              <a:rPr lang="en-GB" dirty="0" err="1"/>
              <a:t>center</a:t>
            </a:r>
            <a:r>
              <a:rPr lang="en-GB" dirty="0"/>
              <a:t>" style="margin-bottom:0"&gt;</a:t>
            </a:r>
          </a:p>
          <a:p>
            <a:r>
              <a:rPr lang="en-GB" dirty="0"/>
              <a:t>  &lt;p&gt;Footer&lt;/p&gt;</a:t>
            </a:r>
          </a:p>
          <a:p>
            <a:r>
              <a:rPr lang="en-GB" dirty="0"/>
              <a:t>&lt;/div&gt;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75</a:t>
            </a:fld>
            <a:endParaRPr lang="en-GB"/>
          </a:p>
        </p:txBody>
      </p:sp>
    </p:spTree>
    <p:extLst>
      <p:ext uri="{BB962C8B-B14F-4D97-AF65-F5344CB8AC3E}">
        <p14:creationId xmlns:p14="http://schemas.microsoft.com/office/powerpoint/2010/main" val="1098963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 </a:t>
            </a:r>
            <a:r>
              <a:rPr lang="en-GB" dirty="0" err="1"/>
              <a:t>lang</a:t>
            </a:r>
            <a:r>
              <a:rPr lang="en-GB" dirty="0"/>
              <a:t>="</a:t>
            </a:r>
            <a:r>
              <a:rPr lang="en-GB" dirty="0" err="1"/>
              <a:t>en</a:t>
            </a:r>
            <a:r>
              <a:rPr lang="en-GB" dirty="0"/>
              <a:t>"&gt;</a:t>
            </a:r>
          </a:p>
          <a:p>
            <a:r>
              <a:rPr lang="en-GB" dirty="0"/>
              <a:t>&lt;head&gt;</a:t>
            </a:r>
          </a:p>
          <a:p>
            <a:r>
              <a:rPr lang="en-GB" dirty="0"/>
              <a:t>  &lt;!-- Theme Made By www.w3schools.com --&gt;</a:t>
            </a:r>
          </a:p>
          <a:p>
            <a:r>
              <a:rPr lang="en-GB" dirty="0"/>
              <a:t>  &lt;title&gt;Bootstrap Theme Company Page&lt;/title&gt;</a:t>
            </a:r>
          </a:p>
          <a:p>
            <a:r>
              <a:rPr lang="en-GB" dirty="0"/>
              <a:t>  &lt;meta charset="utf-8"&gt;</a:t>
            </a:r>
          </a:p>
          <a:p>
            <a:r>
              <a:rPr lang="en-GB" dirty="0"/>
              <a:t>  &lt;meta name="viewport" content="width=device-width, initial-scale=1"&gt;</a:t>
            </a:r>
          </a:p>
          <a:p>
            <a:r>
              <a:rPr lang="en-GB" dirty="0"/>
              <a:t>  &lt;link </a:t>
            </a:r>
            <a:r>
              <a:rPr lang="en-GB" dirty="0" err="1"/>
              <a:t>rel</a:t>
            </a:r>
            <a:r>
              <a:rPr lang="en-GB" dirty="0"/>
              <a:t>="stylesheet" </a:t>
            </a:r>
            <a:r>
              <a:rPr lang="en-GB" dirty="0" err="1"/>
              <a:t>href</a:t>
            </a:r>
            <a:r>
              <a:rPr lang="en-GB" dirty="0"/>
              <a:t>="https://maxcdn.bootstrapcdn.com/bootstrap/3.4.1/</a:t>
            </a:r>
            <a:r>
              <a:rPr lang="en-GB" dirty="0" err="1"/>
              <a:t>css</a:t>
            </a:r>
            <a:r>
              <a:rPr lang="en-GB" dirty="0"/>
              <a:t>/bootstrap.min.css"&gt;</a:t>
            </a:r>
          </a:p>
          <a:p>
            <a:r>
              <a:rPr lang="en-GB" dirty="0"/>
              <a:t>  &lt;link </a:t>
            </a:r>
            <a:r>
              <a:rPr lang="en-GB" dirty="0" err="1"/>
              <a:t>href</a:t>
            </a:r>
            <a:r>
              <a:rPr lang="en-GB" dirty="0"/>
              <a:t>="https://fonts.googleapis.com/</a:t>
            </a:r>
            <a:r>
              <a:rPr lang="en-GB" dirty="0" err="1"/>
              <a:t>css?family</a:t>
            </a:r>
            <a:r>
              <a:rPr lang="en-GB" dirty="0"/>
              <a:t>=Montserrat" </a:t>
            </a:r>
            <a:r>
              <a:rPr lang="en-GB" dirty="0" err="1"/>
              <a:t>rel</a:t>
            </a:r>
            <a:r>
              <a:rPr lang="en-GB" dirty="0"/>
              <a:t>="stylesheet" type="text/</a:t>
            </a:r>
            <a:r>
              <a:rPr lang="en-GB" dirty="0" err="1"/>
              <a:t>css</a:t>
            </a:r>
            <a:r>
              <a:rPr lang="en-GB" dirty="0"/>
              <a:t>"&gt;</a:t>
            </a:r>
          </a:p>
          <a:p>
            <a:r>
              <a:rPr lang="en-GB" dirty="0"/>
              <a:t>  &lt;link </a:t>
            </a:r>
            <a:r>
              <a:rPr lang="en-GB" dirty="0" err="1"/>
              <a:t>href</a:t>
            </a:r>
            <a:r>
              <a:rPr lang="en-GB" dirty="0"/>
              <a:t>="https://fonts.googleapis.com/</a:t>
            </a:r>
            <a:r>
              <a:rPr lang="en-GB" dirty="0" err="1"/>
              <a:t>css?family</a:t>
            </a:r>
            <a:r>
              <a:rPr lang="en-GB" dirty="0"/>
              <a:t>=</a:t>
            </a:r>
            <a:r>
              <a:rPr lang="en-GB" dirty="0" err="1"/>
              <a:t>Lato</a:t>
            </a:r>
            <a:r>
              <a:rPr lang="en-GB" dirty="0"/>
              <a:t>" </a:t>
            </a:r>
            <a:r>
              <a:rPr lang="en-GB" dirty="0" err="1"/>
              <a:t>rel</a:t>
            </a:r>
            <a:r>
              <a:rPr lang="en-GB" dirty="0"/>
              <a:t>="stylesheet" type="text/</a:t>
            </a:r>
            <a:r>
              <a:rPr lang="en-GB" dirty="0" err="1"/>
              <a:t>css</a:t>
            </a:r>
            <a:r>
              <a:rPr lang="en-GB" dirty="0"/>
              <a:t>"&gt;</a:t>
            </a:r>
          </a:p>
          <a:p>
            <a:r>
              <a:rPr lang="en-GB" dirty="0"/>
              <a:t>  &lt;script </a:t>
            </a:r>
            <a:r>
              <a:rPr lang="en-GB" dirty="0" err="1"/>
              <a:t>src</a:t>
            </a:r>
            <a:r>
              <a:rPr lang="en-GB" dirty="0"/>
              <a:t>="https://ajax.googleapis.com/ajax/libs/</a:t>
            </a:r>
            <a:r>
              <a:rPr lang="en-GB" dirty="0" err="1"/>
              <a:t>jquery</a:t>
            </a:r>
            <a:r>
              <a:rPr lang="en-GB" dirty="0"/>
              <a:t>/3.4.1/jquery.min.js"&gt;&lt;/script&gt;</a:t>
            </a:r>
          </a:p>
          <a:p>
            <a:r>
              <a:rPr lang="en-GB" dirty="0"/>
              <a:t>  &lt;script </a:t>
            </a:r>
            <a:r>
              <a:rPr lang="en-GB" dirty="0" err="1"/>
              <a:t>src</a:t>
            </a:r>
            <a:r>
              <a:rPr lang="en-GB" dirty="0"/>
              <a:t>="https://maxcdn.bootstrapcdn.com/bootstrap/3.4.1/</a:t>
            </a:r>
            <a:r>
              <a:rPr lang="en-GB" dirty="0" err="1"/>
              <a:t>js</a:t>
            </a:r>
            <a:r>
              <a:rPr lang="en-GB" dirty="0"/>
              <a:t>/bootstrap.min.js"&gt;&lt;/script&gt;</a:t>
            </a:r>
          </a:p>
          <a:p>
            <a:r>
              <a:rPr lang="en-GB" dirty="0"/>
              <a:t>  &lt;style&gt;</a:t>
            </a:r>
          </a:p>
          <a:p>
            <a:r>
              <a:rPr lang="en-GB" dirty="0"/>
              <a:t>  body {</a:t>
            </a:r>
          </a:p>
          <a:p>
            <a:r>
              <a:rPr lang="en-GB" dirty="0"/>
              <a:t>    font: 400 15px </a:t>
            </a:r>
            <a:r>
              <a:rPr lang="en-GB" dirty="0" err="1"/>
              <a:t>Lato</a:t>
            </a:r>
            <a:r>
              <a:rPr lang="en-GB" dirty="0"/>
              <a:t>, sans-serif;</a:t>
            </a:r>
          </a:p>
          <a:p>
            <a:r>
              <a:rPr lang="en-GB" dirty="0"/>
              <a:t>    line-height: 1.8;</a:t>
            </a:r>
          </a:p>
          <a:p>
            <a:r>
              <a:rPr lang="en-GB" dirty="0"/>
              <a:t>    </a:t>
            </a:r>
            <a:r>
              <a:rPr lang="en-GB" dirty="0" err="1"/>
              <a:t>color</a:t>
            </a:r>
            <a:r>
              <a:rPr lang="en-GB" dirty="0"/>
              <a:t>: #818181;</a:t>
            </a:r>
          </a:p>
          <a:p>
            <a:r>
              <a:rPr lang="en-GB" dirty="0"/>
              <a:t>  }</a:t>
            </a:r>
          </a:p>
          <a:p>
            <a:r>
              <a:rPr lang="en-GB" dirty="0"/>
              <a:t>  h2 {</a:t>
            </a:r>
          </a:p>
          <a:p>
            <a:r>
              <a:rPr lang="en-GB" dirty="0"/>
              <a:t>    font-size: 24px;</a:t>
            </a:r>
          </a:p>
          <a:p>
            <a:r>
              <a:rPr lang="en-GB" dirty="0"/>
              <a:t>    text-transform: uppercase;</a:t>
            </a:r>
          </a:p>
          <a:p>
            <a:r>
              <a:rPr lang="en-GB" dirty="0"/>
              <a:t>    </a:t>
            </a:r>
            <a:r>
              <a:rPr lang="en-GB" dirty="0" err="1"/>
              <a:t>color</a:t>
            </a:r>
            <a:r>
              <a:rPr lang="en-GB" dirty="0"/>
              <a:t>: #303030;</a:t>
            </a:r>
          </a:p>
          <a:p>
            <a:r>
              <a:rPr lang="en-GB" dirty="0"/>
              <a:t>    font-weight: 600;</a:t>
            </a:r>
          </a:p>
          <a:p>
            <a:r>
              <a:rPr lang="en-GB" dirty="0"/>
              <a:t>    margin-bottom: 30px;</a:t>
            </a:r>
          </a:p>
          <a:p>
            <a:r>
              <a:rPr lang="en-GB" dirty="0"/>
              <a:t>  }</a:t>
            </a:r>
          </a:p>
          <a:p>
            <a:r>
              <a:rPr lang="en-GB" dirty="0"/>
              <a:t>  h4 {</a:t>
            </a:r>
          </a:p>
          <a:p>
            <a:r>
              <a:rPr lang="en-GB" dirty="0"/>
              <a:t>    font-size: 19px;</a:t>
            </a:r>
          </a:p>
          <a:p>
            <a:r>
              <a:rPr lang="en-GB" dirty="0"/>
              <a:t>    line-height: 1.375em;</a:t>
            </a:r>
          </a:p>
          <a:p>
            <a:r>
              <a:rPr lang="en-GB" dirty="0"/>
              <a:t>    </a:t>
            </a:r>
            <a:r>
              <a:rPr lang="en-GB" dirty="0" err="1"/>
              <a:t>color</a:t>
            </a:r>
            <a:r>
              <a:rPr lang="en-GB" dirty="0"/>
              <a:t>: #303030;</a:t>
            </a:r>
          </a:p>
          <a:p>
            <a:r>
              <a:rPr lang="en-GB" dirty="0"/>
              <a:t>    font-weight: 400;</a:t>
            </a:r>
          </a:p>
          <a:p>
            <a:r>
              <a:rPr lang="en-GB" dirty="0"/>
              <a:t>    margin-bottom: 30px;</a:t>
            </a:r>
          </a:p>
          <a:p>
            <a:r>
              <a:rPr lang="en-GB" dirty="0"/>
              <a:t>  }  </a:t>
            </a:r>
          </a:p>
          <a:p>
            <a:r>
              <a:rPr lang="en-GB" dirty="0"/>
              <a:t>  .jumbotron {</a:t>
            </a:r>
          </a:p>
          <a:p>
            <a:r>
              <a:rPr lang="en-GB" dirty="0"/>
              <a:t>    background-</a:t>
            </a:r>
            <a:r>
              <a:rPr lang="en-GB" dirty="0" err="1"/>
              <a:t>color</a:t>
            </a:r>
            <a:r>
              <a:rPr lang="en-GB" dirty="0"/>
              <a:t>: #f4511e;</a:t>
            </a:r>
          </a:p>
          <a:p>
            <a:r>
              <a:rPr lang="en-GB" dirty="0"/>
              <a:t>    </a:t>
            </a:r>
            <a:r>
              <a:rPr lang="en-GB" dirty="0" err="1"/>
              <a:t>color</a:t>
            </a:r>
            <a:r>
              <a:rPr lang="en-GB" dirty="0"/>
              <a:t>: #</a:t>
            </a:r>
            <a:r>
              <a:rPr lang="en-GB" dirty="0" err="1"/>
              <a:t>fff</a:t>
            </a:r>
            <a:r>
              <a:rPr lang="en-GB" dirty="0"/>
              <a:t>;</a:t>
            </a:r>
          </a:p>
          <a:p>
            <a:r>
              <a:rPr lang="en-GB" dirty="0"/>
              <a:t>    padding: 100px 25px;</a:t>
            </a:r>
          </a:p>
          <a:p>
            <a:r>
              <a:rPr lang="en-GB" dirty="0"/>
              <a:t>    font-family: Montserrat, sans-serif;</a:t>
            </a:r>
          </a:p>
          <a:p>
            <a:r>
              <a:rPr lang="en-GB" dirty="0"/>
              <a:t>  }</a:t>
            </a:r>
          </a:p>
          <a:p>
            <a:r>
              <a:rPr lang="en-GB" dirty="0"/>
              <a:t>  .container-fluid {</a:t>
            </a:r>
          </a:p>
          <a:p>
            <a:r>
              <a:rPr lang="en-GB" dirty="0"/>
              <a:t>    padding: 60px 50px;</a:t>
            </a:r>
          </a:p>
          <a:p>
            <a:r>
              <a:rPr lang="en-GB" dirty="0"/>
              <a:t>  }</a:t>
            </a:r>
          </a:p>
          <a:p>
            <a:r>
              <a:rPr lang="en-GB" dirty="0"/>
              <a:t>  .</a:t>
            </a:r>
            <a:r>
              <a:rPr lang="en-GB" dirty="0" err="1"/>
              <a:t>bg</a:t>
            </a:r>
            <a:r>
              <a:rPr lang="en-GB" dirty="0"/>
              <a:t>-grey {</a:t>
            </a:r>
          </a:p>
          <a:p>
            <a:r>
              <a:rPr lang="en-GB" dirty="0"/>
              <a:t>    background-</a:t>
            </a:r>
            <a:r>
              <a:rPr lang="en-GB" dirty="0" err="1"/>
              <a:t>color</a:t>
            </a:r>
            <a:r>
              <a:rPr lang="en-GB" dirty="0"/>
              <a:t>: #f6f6f6;</a:t>
            </a:r>
          </a:p>
          <a:p>
            <a:r>
              <a:rPr lang="en-GB" dirty="0"/>
              <a:t>  }</a:t>
            </a:r>
          </a:p>
          <a:p>
            <a:r>
              <a:rPr lang="en-GB" dirty="0"/>
              <a:t>  .logo-small {</a:t>
            </a:r>
          </a:p>
          <a:p>
            <a:r>
              <a:rPr lang="en-GB" dirty="0"/>
              <a:t>    </a:t>
            </a:r>
            <a:r>
              <a:rPr lang="en-GB" dirty="0" err="1"/>
              <a:t>color</a:t>
            </a:r>
            <a:r>
              <a:rPr lang="en-GB" dirty="0"/>
              <a:t>: #f4511e;</a:t>
            </a:r>
          </a:p>
          <a:p>
            <a:r>
              <a:rPr lang="en-GB" dirty="0"/>
              <a:t>    font-size: 50px;</a:t>
            </a:r>
          </a:p>
          <a:p>
            <a:r>
              <a:rPr lang="en-GB" dirty="0"/>
              <a:t>  }</a:t>
            </a:r>
          </a:p>
          <a:p>
            <a:r>
              <a:rPr lang="en-GB" dirty="0"/>
              <a:t>  .logo {</a:t>
            </a:r>
          </a:p>
          <a:p>
            <a:r>
              <a:rPr lang="en-GB" dirty="0"/>
              <a:t>    </a:t>
            </a:r>
            <a:r>
              <a:rPr lang="en-GB" dirty="0" err="1"/>
              <a:t>color</a:t>
            </a:r>
            <a:r>
              <a:rPr lang="en-GB" dirty="0"/>
              <a:t>: #f4511e;</a:t>
            </a:r>
          </a:p>
          <a:p>
            <a:r>
              <a:rPr lang="en-GB" dirty="0"/>
              <a:t>    font-size: 200px;</a:t>
            </a:r>
          </a:p>
          <a:p>
            <a:r>
              <a:rPr lang="en-GB" dirty="0"/>
              <a:t>  }</a:t>
            </a:r>
          </a:p>
          <a:p>
            <a:r>
              <a:rPr lang="en-GB" dirty="0"/>
              <a:t>  .thumbnail {</a:t>
            </a:r>
          </a:p>
          <a:p>
            <a:r>
              <a:rPr lang="en-GB" dirty="0"/>
              <a:t>    padding: 0 0 15px 0;</a:t>
            </a:r>
          </a:p>
          <a:p>
            <a:r>
              <a:rPr lang="en-GB" dirty="0"/>
              <a:t>    border: none;</a:t>
            </a:r>
          </a:p>
          <a:p>
            <a:r>
              <a:rPr lang="en-GB" dirty="0"/>
              <a:t>    border-radius: 0;</a:t>
            </a:r>
          </a:p>
          <a:p>
            <a:r>
              <a:rPr lang="en-GB" dirty="0"/>
              <a:t>  }</a:t>
            </a:r>
          </a:p>
          <a:p>
            <a:r>
              <a:rPr lang="en-GB" dirty="0"/>
              <a:t>  .thumbnail </a:t>
            </a:r>
            <a:r>
              <a:rPr lang="en-GB" dirty="0" err="1"/>
              <a:t>img</a:t>
            </a:r>
            <a:r>
              <a:rPr lang="en-GB" dirty="0"/>
              <a:t> {</a:t>
            </a:r>
          </a:p>
          <a:p>
            <a:r>
              <a:rPr lang="en-GB" dirty="0"/>
              <a:t>    width: 100%;</a:t>
            </a:r>
          </a:p>
          <a:p>
            <a:r>
              <a:rPr lang="en-GB" dirty="0"/>
              <a:t>    height: 100%;</a:t>
            </a:r>
          </a:p>
          <a:p>
            <a:r>
              <a:rPr lang="en-GB" dirty="0"/>
              <a:t>    margin-bottom: 10px;</a:t>
            </a:r>
          </a:p>
          <a:p>
            <a:r>
              <a:rPr lang="en-GB" dirty="0"/>
              <a:t>  }</a:t>
            </a:r>
          </a:p>
          <a:p>
            <a:r>
              <a:rPr lang="en-GB" dirty="0"/>
              <a:t>  .carousel-</a:t>
            </a:r>
            <a:r>
              <a:rPr lang="en-GB" dirty="0" err="1"/>
              <a:t>control.right</a:t>
            </a:r>
            <a:r>
              <a:rPr lang="en-GB" dirty="0"/>
              <a:t>, .carousel-</a:t>
            </a:r>
            <a:r>
              <a:rPr lang="en-GB" dirty="0" err="1"/>
              <a:t>control.left</a:t>
            </a:r>
            <a:r>
              <a:rPr lang="en-GB" dirty="0"/>
              <a:t> {</a:t>
            </a:r>
          </a:p>
          <a:p>
            <a:r>
              <a:rPr lang="en-GB" dirty="0"/>
              <a:t>    background-image: none;</a:t>
            </a:r>
          </a:p>
          <a:p>
            <a:r>
              <a:rPr lang="en-GB" dirty="0"/>
              <a:t>    </a:t>
            </a:r>
            <a:r>
              <a:rPr lang="en-GB" dirty="0" err="1"/>
              <a:t>color</a:t>
            </a:r>
            <a:r>
              <a:rPr lang="en-GB" dirty="0"/>
              <a:t>: #f4511e;</a:t>
            </a:r>
          </a:p>
          <a:p>
            <a:r>
              <a:rPr lang="en-GB" dirty="0"/>
              <a:t>  }</a:t>
            </a:r>
          </a:p>
          <a:p>
            <a:r>
              <a:rPr lang="en-GB" dirty="0"/>
              <a:t>  .carousel-indicators li {</a:t>
            </a:r>
          </a:p>
          <a:p>
            <a:r>
              <a:rPr lang="en-GB" dirty="0"/>
              <a:t>    border-</a:t>
            </a:r>
            <a:r>
              <a:rPr lang="en-GB" dirty="0" err="1"/>
              <a:t>color</a:t>
            </a:r>
            <a:r>
              <a:rPr lang="en-GB" dirty="0"/>
              <a:t>: #f4511e;</a:t>
            </a:r>
          </a:p>
          <a:p>
            <a:r>
              <a:rPr lang="en-GB" dirty="0"/>
              <a:t>  }</a:t>
            </a:r>
          </a:p>
          <a:p>
            <a:r>
              <a:rPr lang="en-GB" dirty="0"/>
              <a:t>  .carousel-indicators </a:t>
            </a:r>
            <a:r>
              <a:rPr lang="en-GB" dirty="0" err="1"/>
              <a:t>li.active</a:t>
            </a:r>
            <a:r>
              <a:rPr lang="en-GB" dirty="0"/>
              <a:t> {</a:t>
            </a:r>
          </a:p>
          <a:p>
            <a:r>
              <a:rPr lang="en-GB" dirty="0"/>
              <a:t>    background-</a:t>
            </a:r>
            <a:r>
              <a:rPr lang="en-GB" dirty="0" err="1"/>
              <a:t>color</a:t>
            </a:r>
            <a:r>
              <a:rPr lang="en-GB" dirty="0"/>
              <a:t>: #f4511e;</a:t>
            </a:r>
          </a:p>
          <a:p>
            <a:r>
              <a:rPr lang="en-GB" dirty="0"/>
              <a:t>  }</a:t>
            </a:r>
          </a:p>
          <a:p>
            <a:r>
              <a:rPr lang="en-GB" dirty="0"/>
              <a:t>  .item h4 {</a:t>
            </a:r>
          </a:p>
          <a:p>
            <a:r>
              <a:rPr lang="en-GB" dirty="0"/>
              <a:t>    font-size: 19px;</a:t>
            </a:r>
          </a:p>
          <a:p>
            <a:r>
              <a:rPr lang="en-GB" dirty="0"/>
              <a:t>    line-height: 1.375em;</a:t>
            </a:r>
          </a:p>
          <a:p>
            <a:r>
              <a:rPr lang="en-GB" dirty="0"/>
              <a:t>    font-weight: 400;</a:t>
            </a:r>
          </a:p>
          <a:p>
            <a:r>
              <a:rPr lang="en-GB" dirty="0"/>
              <a:t>    font-style: italic;</a:t>
            </a:r>
          </a:p>
          <a:p>
            <a:r>
              <a:rPr lang="en-GB" dirty="0"/>
              <a:t>    margin: 70px 0;</a:t>
            </a:r>
          </a:p>
          <a:p>
            <a:r>
              <a:rPr lang="en-GB" dirty="0"/>
              <a:t>  }</a:t>
            </a:r>
          </a:p>
          <a:p>
            <a:r>
              <a:rPr lang="en-GB" dirty="0"/>
              <a:t>  .item span {</a:t>
            </a:r>
          </a:p>
          <a:p>
            <a:r>
              <a:rPr lang="en-GB" dirty="0"/>
              <a:t>    font-style: normal;</a:t>
            </a:r>
          </a:p>
          <a:p>
            <a:r>
              <a:rPr lang="en-GB" dirty="0"/>
              <a:t>  }</a:t>
            </a:r>
          </a:p>
          <a:p>
            <a:r>
              <a:rPr lang="en-GB" dirty="0"/>
              <a:t>  .panel {</a:t>
            </a:r>
          </a:p>
          <a:p>
            <a:r>
              <a:rPr lang="en-GB" dirty="0"/>
              <a:t>    border: 1px solid #f4511e; </a:t>
            </a:r>
          </a:p>
          <a:p>
            <a:r>
              <a:rPr lang="en-GB" dirty="0"/>
              <a:t>    border-radius:0 !important;</a:t>
            </a:r>
          </a:p>
          <a:p>
            <a:r>
              <a:rPr lang="en-GB" dirty="0"/>
              <a:t>    transition: box-shadow 0.5s;</a:t>
            </a:r>
          </a:p>
          <a:p>
            <a:r>
              <a:rPr lang="en-GB" dirty="0"/>
              <a:t>  }</a:t>
            </a:r>
          </a:p>
          <a:p>
            <a:r>
              <a:rPr lang="en-GB" dirty="0"/>
              <a:t>  .</a:t>
            </a:r>
            <a:r>
              <a:rPr lang="en-GB" dirty="0" err="1"/>
              <a:t>panel:hover</a:t>
            </a:r>
            <a:r>
              <a:rPr lang="en-GB" dirty="0"/>
              <a:t> {</a:t>
            </a:r>
          </a:p>
          <a:p>
            <a:r>
              <a:rPr lang="en-GB" dirty="0"/>
              <a:t>    box-shadow: 5px 0px 40px </a:t>
            </a:r>
            <a:r>
              <a:rPr lang="en-GB" dirty="0" err="1"/>
              <a:t>rgba</a:t>
            </a:r>
            <a:r>
              <a:rPr lang="en-GB" dirty="0"/>
              <a:t>(0,0,0, .2);</a:t>
            </a:r>
          </a:p>
          <a:p>
            <a:r>
              <a:rPr lang="en-GB" dirty="0"/>
              <a:t>  }</a:t>
            </a:r>
          </a:p>
          <a:p>
            <a:r>
              <a:rPr lang="en-GB" dirty="0"/>
              <a:t>  .panel-footer .</a:t>
            </a:r>
            <a:r>
              <a:rPr lang="en-GB" dirty="0" err="1"/>
              <a:t>btn:hover</a:t>
            </a:r>
            <a:r>
              <a:rPr lang="en-GB" dirty="0"/>
              <a:t> {</a:t>
            </a:r>
          </a:p>
          <a:p>
            <a:r>
              <a:rPr lang="en-GB" dirty="0"/>
              <a:t>    border: 1px solid #f4511e;</a:t>
            </a:r>
          </a:p>
          <a:p>
            <a:r>
              <a:rPr lang="en-GB" dirty="0"/>
              <a:t>    background-</a:t>
            </a:r>
            <a:r>
              <a:rPr lang="en-GB" dirty="0" err="1"/>
              <a:t>color</a:t>
            </a:r>
            <a:r>
              <a:rPr lang="en-GB" dirty="0"/>
              <a:t>: #</a:t>
            </a:r>
            <a:r>
              <a:rPr lang="en-GB" dirty="0" err="1"/>
              <a:t>fff</a:t>
            </a:r>
            <a:r>
              <a:rPr lang="en-GB" dirty="0"/>
              <a:t> !important;</a:t>
            </a:r>
          </a:p>
          <a:p>
            <a:r>
              <a:rPr lang="en-GB" dirty="0"/>
              <a:t>    </a:t>
            </a:r>
            <a:r>
              <a:rPr lang="en-GB" dirty="0" err="1"/>
              <a:t>color</a:t>
            </a:r>
            <a:r>
              <a:rPr lang="en-GB" dirty="0"/>
              <a:t>: #f4511e;</a:t>
            </a:r>
          </a:p>
          <a:p>
            <a:r>
              <a:rPr lang="en-GB" dirty="0"/>
              <a:t>  }</a:t>
            </a:r>
          </a:p>
          <a:p>
            <a:r>
              <a:rPr lang="en-GB" dirty="0"/>
              <a:t>  .panel-heading {</a:t>
            </a:r>
          </a:p>
          <a:p>
            <a:r>
              <a:rPr lang="en-GB" dirty="0"/>
              <a:t>    </a:t>
            </a:r>
            <a:r>
              <a:rPr lang="en-GB" dirty="0" err="1"/>
              <a:t>color</a:t>
            </a:r>
            <a:r>
              <a:rPr lang="en-GB" dirty="0"/>
              <a:t>: #</a:t>
            </a:r>
            <a:r>
              <a:rPr lang="en-GB" dirty="0" err="1"/>
              <a:t>fff</a:t>
            </a:r>
            <a:r>
              <a:rPr lang="en-GB" dirty="0"/>
              <a:t> !important;</a:t>
            </a:r>
          </a:p>
          <a:p>
            <a:r>
              <a:rPr lang="en-GB" dirty="0"/>
              <a:t>    background-</a:t>
            </a:r>
            <a:r>
              <a:rPr lang="en-GB" dirty="0" err="1"/>
              <a:t>color</a:t>
            </a:r>
            <a:r>
              <a:rPr lang="en-GB" dirty="0"/>
              <a:t>: #f4511e !important;</a:t>
            </a:r>
          </a:p>
          <a:p>
            <a:r>
              <a:rPr lang="en-GB" dirty="0"/>
              <a:t>    padding: 25px;</a:t>
            </a:r>
          </a:p>
          <a:p>
            <a:r>
              <a:rPr lang="en-GB" dirty="0"/>
              <a:t>    border-bottom: 1px solid transparent;</a:t>
            </a:r>
          </a:p>
          <a:p>
            <a:r>
              <a:rPr lang="en-GB" dirty="0"/>
              <a:t>    border-top-left-radius: 0px;</a:t>
            </a:r>
          </a:p>
          <a:p>
            <a:r>
              <a:rPr lang="en-GB" dirty="0"/>
              <a:t>    border-top-right-radius: 0px;</a:t>
            </a:r>
          </a:p>
          <a:p>
            <a:r>
              <a:rPr lang="en-GB" dirty="0"/>
              <a:t>    border-bottom-left-radius: 0px;</a:t>
            </a:r>
          </a:p>
          <a:p>
            <a:r>
              <a:rPr lang="en-GB" dirty="0"/>
              <a:t>    border-bottom-right-radius: 0px;</a:t>
            </a:r>
          </a:p>
          <a:p>
            <a:r>
              <a:rPr lang="en-GB" dirty="0"/>
              <a:t>  }</a:t>
            </a:r>
          </a:p>
          <a:p>
            <a:r>
              <a:rPr lang="en-GB" dirty="0"/>
              <a:t>  .panel-footer {</a:t>
            </a:r>
          </a:p>
          <a:p>
            <a:r>
              <a:rPr lang="en-GB" dirty="0"/>
              <a:t>    background-</a:t>
            </a:r>
            <a:r>
              <a:rPr lang="en-GB" dirty="0" err="1"/>
              <a:t>color</a:t>
            </a:r>
            <a:r>
              <a:rPr lang="en-GB" dirty="0"/>
              <a:t>: white !important;</a:t>
            </a:r>
          </a:p>
          <a:p>
            <a:r>
              <a:rPr lang="en-GB" dirty="0"/>
              <a:t>  }</a:t>
            </a:r>
          </a:p>
          <a:p>
            <a:r>
              <a:rPr lang="en-GB" dirty="0"/>
              <a:t>  .panel-footer h3 {</a:t>
            </a:r>
          </a:p>
          <a:p>
            <a:r>
              <a:rPr lang="en-GB" dirty="0"/>
              <a:t>    font-size: 32px;</a:t>
            </a:r>
          </a:p>
          <a:p>
            <a:r>
              <a:rPr lang="en-GB" dirty="0"/>
              <a:t>  }</a:t>
            </a:r>
          </a:p>
          <a:p>
            <a:r>
              <a:rPr lang="en-GB" dirty="0"/>
              <a:t>  .panel-footer h4 {</a:t>
            </a:r>
          </a:p>
          <a:p>
            <a:r>
              <a:rPr lang="en-GB" dirty="0"/>
              <a:t>    </a:t>
            </a:r>
            <a:r>
              <a:rPr lang="en-GB" dirty="0" err="1"/>
              <a:t>color</a:t>
            </a:r>
            <a:r>
              <a:rPr lang="en-GB" dirty="0"/>
              <a:t>: #</a:t>
            </a:r>
            <a:r>
              <a:rPr lang="en-GB" dirty="0" err="1"/>
              <a:t>aaa</a:t>
            </a:r>
            <a:r>
              <a:rPr lang="en-GB" dirty="0"/>
              <a:t>;</a:t>
            </a:r>
          </a:p>
          <a:p>
            <a:r>
              <a:rPr lang="en-GB" dirty="0"/>
              <a:t>    font-size: 14px;</a:t>
            </a:r>
          </a:p>
          <a:p>
            <a:r>
              <a:rPr lang="en-GB" dirty="0"/>
              <a:t>  }</a:t>
            </a:r>
          </a:p>
          <a:p>
            <a:r>
              <a:rPr lang="en-GB" dirty="0"/>
              <a:t>  .panel-footer .</a:t>
            </a:r>
            <a:r>
              <a:rPr lang="en-GB" dirty="0" err="1"/>
              <a:t>btn</a:t>
            </a:r>
            <a:r>
              <a:rPr lang="en-GB" dirty="0"/>
              <a:t> {</a:t>
            </a:r>
          </a:p>
          <a:p>
            <a:r>
              <a:rPr lang="en-GB" dirty="0"/>
              <a:t>    margin: 15px 0;</a:t>
            </a:r>
          </a:p>
          <a:p>
            <a:r>
              <a:rPr lang="en-GB" dirty="0"/>
              <a:t>    background-</a:t>
            </a:r>
            <a:r>
              <a:rPr lang="en-GB" dirty="0" err="1"/>
              <a:t>color</a:t>
            </a:r>
            <a:r>
              <a:rPr lang="en-GB" dirty="0"/>
              <a:t>: #f4511e;</a:t>
            </a:r>
          </a:p>
          <a:p>
            <a:r>
              <a:rPr lang="en-GB" dirty="0"/>
              <a:t>    </a:t>
            </a:r>
            <a:r>
              <a:rPr lang="en-GB" dirty="0" err="1"/>
              <a:t>color</a:t>
            </a:r>
            <a:r>
              <a:rPr lang="en-GB" dirty="0"/>
              <a:t>: #</a:t>
            </a:r>
            <a:r>
              <a:rPr lang="en-GB" dirty="0" err="1"/>
              <a:t>fff</a:t>
            </a:r>
            <a:r>
              <a:rPr lang="en-GB" dirty="0"/>
              <a:t>;</a:t>
            </a:r>
          </a:p>
          <a:p>
            <a:r>
              <a:rPr lang="en-GB" dirty="0"/>
              <a:t>  }</a:t>
            </a:r>
          </a:p>
          <a:p>
            <a:r>
              <a:rPr lang="en-GB" dirty="0"/>
              <a:t>  .navbar {</a:t>
            </a:r>
          </a:p>
          <a:p>
            <a:r>
              <a:rPr lang="en-GB" dirty="0"/>
              <a:t>    margin-bottom: 0;</a:t>
            </a:r>
          </a:p>
          <a:p>
            <a:r>
              <a:rPr lang="en-GB" dirty="0"/>
              <a:t>    background-</a:t>
            </a:r>
            <a:r>
              <a:rPr lang="en-GB" dirty="0" err="1"/>
              <a:t>color</a:t>
            </a:r>
            <a:r>
              <a:rPr lang="en-GB" dirty="0"/>
              <a:t>: #f4511e;</a:t>
            </a:r>
          </a:p>
          <a:p>
            <a:r>
              <a:rPr lang="en-GB" dirty="0"/>
              <a:t>    z-index: 9999;</a:t>
            </a:r>
          </a:p>
          <a:p>
            <a:r>
              <a:rPr lang="en-GB" dirty="0"/>
              <a:t>    border: 0;</a:t>
            </a:r>
          </a:p>
          <a:p>
            <a:r>
              <a:rPr lang="en-GB" dirty="0"/>
              <a:t>    font-size: 12px !important;</a:t>
            </a:r>
          </a:p>
          <a:p>
            <a:r>
              <a:rPr lang="en-GB" dirty="0"/>
              <a:t>    line-height: 1.42857143 !important;</a:t>
            </a:r>
          </a:p>
          <a:p>
            <a:r>
              <a:rPr lang="en-GB" dirty="0"/>
              <a:t>    letter-spacing: 4px;</a:t>
            </a:r>
          </a:p>
          <a:p>
            <a:r>
              <a:rPr lang="en-GB" dirty="0"/>
              <a:t>    border-radius: 0;</a:t>
            </a:r>
          </a:p>
          <a:p>
            <a:r>
              <a:rPr lang="en-GB" dirty="0"/>
              <a:t>    font-family: Montserrat, sans-serif;</a:t>
            </a:r>
          </a:p>
          <a:p>
            <a:r>
              <a:rPr lang="en-GB" dirty="0"/>
              <a:t>  }</a:t>
            </a:r>
          </a:p>
          <a:p>
            <a:r>
              <a:rPr lang="en-GB" dirty="0"/>
              <a:t>  .navbar li a, .navbar .navbar-brand {</a:t>
            </a:r>
          </a:p>
          <a:p>
            <a:r>
              <a:rPr lang="en-GB" dirty="0"/>
              <a:t>    </a:t>
            </a:r>
            <a:r>
              <a:rPr lang="en-GB" dirty="0" err="1"/>
              <a:t>color</a:t>
            </a:r>
            <a:r>
              <a:rPr lang="en-GB" dirty="0"/>
              <a:t>: #</a:t>
            </a:r>
            <a:r>
              <a:rPr lang="en-GB" dirty="0" err="1"/>
              <a:t>fff</a:t>
            </a:r>
            <a:r>
              <a:rPr lang="en-GB" dirty="0"/>
              <a:t> !important;</a:t>
            </a:r>
          </a:p>
          <a:p>
            <a:r>
              <a:rPr lang="en-GB" dirty="0"/>
              <a:t>  }</a:t>
            </a:r>
          </a:p>
          <a:p>
            <a:r>
              <a:rPr lang="en-GB" dirty="0"/>
              <a:t>  .navbar-nav li a:hover, .navbar-nav </a:t>
            </a:r>
            <a:r>
              <a:rPr lang="en-GB" dirty="0" err="1"/>
              <a:t>li.active</a:t>
            </a:r>
            <a:r>
              <a:rPr lang="en-GB" dirty="0"/>
              <a:t> a {</a:t>
            </a:r>
          </a:p>
          <a:p>
            <a:r>
              <a:rPr lang="en-GB" dirty="0"/>
              <a:t>    </a:t>
            </a:r>
            <a:r>
              <a:rPr lang="en-GB" dirty="0" err="1"/>
              <a:t>color</a:t>
            </a:r>
            <a:r>
              <a:rPr lang="en-GB" dirty="0"/>
              <a:t>: #f4511e !important;</a:t>
            </a:r>
          </a:p>
          <a:p>
            <a:r>
              <a:rPr lang="en-GB" dirty="0"/>
              <a:t>    background-</a:t>
            </a:r>
            <a:r>
              <a:rPr lang="en-GB" dirty="0" err="1"/>
              <a:t>color</a:t>
            </a:r>
            <a:r>
              <a:rPr lang="en-GB" dirty="0"/>
              <a:t>: #</a:t>
            </a:r>
            <a:r>
              <a:rPr lang="en-GB" dirty="0" err="1"/>
              <a:t>fff</a:t>
            </a:r>
            <a:r>
              <a:rPr lang="en-GB" dirty="0"/>
              <a:t> !important;</a:t>
            </a:r>
          </a:p>
          <a:p>
            <a:r>
              <a:rPr lang="en-GB" dirty="0"/>
              <a:t>  }</a:t>
            </a:r>
          </a:p>
          <a:p>
            <a:r>
              <a:rPr lang="en-GB" dirty="0"/>
              <a:t>  .navbar-default .navbar-toggle {</a:t>
            </a:r>
          </a:p>
          <a:p>
            <a:r>
              <a:rPr lang="en-GB" dirty="0"/>
              <a:t>    border-</a:t>
            </a:r>
            <a:r>
              <a:rPr lang="en-GB" dirty="0" err="1"/>
              <a:t>color</a:t>
            </a:r>
            <a:r>
              <a:rPr lang="en-GB" dirty="0"/>
              <a:t>: transparent;</a:t>
            </a:r>
          </a:p>
          <a:p>
            <a:r>
              <a:rPr lang="en-GB" dirty="0"/>
              <a:t>    </a:t>
            </a:r>
            <a:r>
              <a:rPr lang="en-GB" dirty="0" err="1"/>
              <a:t>color</a:t>
            </a:r>
            <a:r>
              <a:rPr lang="en-GB" dirty="0"/>
              <a:t>: #</a:t>
            </a:r>
            <a:r>
              <a:rPr lang="en-GB" dirty="0" err="1"/>
              <a:t>fff</a:t>
            </a:r>
            <a:r>
              <a:rPr lang="en-GB" dirty="0"/>
              <a:t> !important;</a:t>
            </a:r>
          </a:p>
          <a:p>
            <a:r>
              <a:rPr lang="en-GB" dirty="0"/>
              <a:t>  }</a:t>
            </a:r>
          </a:p>
          <a:p>
            <a:r>
              <a:rPr lang="en-GB" dirty="0"/>
              <a:t>  footer .</a:t>
            </a:r>
            <a:r>
              <a:rPr lang="en-GB" dirty="0" err="1"/>
              <a:t>glyphicon</a:t>
            </a:r>
            <a:r>
              <a:rPr lang="en-GB" dirty="0"/>
              <a:t> {</a:t>
            </a:r>
          </a:p>
          <a:p>
            <a:r>
              <a:rPr lang="en-GB" dirty="0"/>
              <a:t>    font-size: 20px;</a:t>
            </a:r>
          </a:p>
          <a:p>
            <a:r>
              <a:rPr lang="en-GB" dirty="0"/>
              <a:t>    margin-bottom: 20px;</a:t>
            </a:r>
          </a:p>
          <a:p>
            <a:r>
              <a:rPr lang="en-GB" dirty="0"/>
              <a:t>    </a:t>
            </a:r>
            <a:r>
              <a:rPr lang="en-GB" dirty="0" err="1"/>
              <a:t>color</a:t>
            </a:r>
            <a:r>
              <a:rPr lang="en-GB" dirty="0"/>
              <a:t>: #f4511e;</a:t>
            </a:r>
          </a:p>
          <a:p>
            <a:r>
              <a:rPr lang="en-GB" dirty="0"/>
              <a:t>  }</a:t>
            </a:r>
          </a:p>
          <a:p>
            <a:r>
              <a:rPr lang="en-GB" dirty="0"/>
              <a:t>  .</a:t>
            </a:r>
            <a:r>
              <a:rPr lang="en-GB" dirty="0" err="1"/>
              <a:t>slideanim</a:t>
            </a:r>
            <a:r>
              <a:rPr lang="en-GB" dirty="0"/>
              <a:t> {</a:t>
            </a:r>
            <a:r>
              <a:rPr lang="en-GB" dirty="0" err="1"/>
              <a:t>visibility:hidden</a:t>
            </a:r>
            <a:r>
              <a:rPr lang="en-GB" dirty="0"/>
              <a:t>;}</a:t>
            </a:r>
          </a:p>
          <a:p>
            <a:r>
              <a:rPr lang="en-GB" dirty="0"/>
              <a:t>  .slide {</a:t>
            </a:r>
          </a:p>
          <a:p>
            <a:r>
              <a:rPr lang="en-GB" dirty="0"/>
              <a:t>    animation-name: slide;</a:t>
            </a:r>
          </a:p>
          <a:p>
            <a:r>
              <a:rPr lang="en-GB" dirty="0"/>
              <a:t>    -</a:t>
            </a:r>
            <a:r>
              <a:rPr lang="en-GB" dirty="0" err="1"/>
              <a:t>webkit</a:t>
            </a:r>
            <a:r>
              <a:rPr lang="en-GB" dirty="0"/>
              <a:t>-animation-name: slide;</a:t>
            </a:r>
          </a:p>
          <a:p>
            <a:r>
              <a:rPr lang="en-GB" dirty="0"/>
              <a:t>    animation-duration: 1s;</a:t>
            </a:r>
          </a:p>
          <a:p>
            <a:r>
              <a:rPr lang="en-GB" dirty="0"/>
              <a:t>    -</a:t>
            </a:r>
            <a:r>
              <a:rPr lang="en-GB" dirty="0" err="1"/>
              <a:t>webkit</a:t>
            </a:r>
            <a:r>
              <a:rPr lang="en-GB" dirty="0"/>
              <a:t>-animation-duration: 1s;</a:t>
            </a:r>
          </a:p>
          <a:p>
            <a:r>
              <a:rPr lang="en-GB" dirty="0"/>
              <a:t>    visibility: visible;</a:t>
            </a:r>
          </a:p>
          <a:p>
            <a:r>
              <a:rPr lang="en-GB" dirty="0"/>
              <a:t>  }</a:t>
            </a:r>
          </a:p>
          <a:p>
            <a:r>
              <a:rPr lang="en-GB" dirty="0"/>
              <a:t>  @keyframes slide {</a:t>
            </a:r>
          </a:p>
          <a:p>
            <a:r>
              <a:rPr lang="en-GB" dirty="0"/>
              <a:t>    0% {</a:t>
            </a:r>
          </a:p>
          <a:p>
            <a:r>
              <a:rPr lang="en-GB" dirty="0"/>
              <a:t>      opacity: 0;</a:t>
            </a:r>
          </a:p>
          <a:p>
            <a:r>
              <a:rPr lang="en-GB" dirty="0"/>
              <a:t>      transform: </a:t>
            </a:r>
            <a:r>
              <a:rPr lang="en-GB" dirty="0" err="1"/>
              <a:t>translateY</a:t>
            </a:r>
            <a:r>
              <a:rPr lang="en-GB" dirty="0"/>
              <a:t>(70%);</a:t>
            </a:r>
          </a:p>
          <a:p>
            <a:r>
              <a:rPr lang="en-GB" dirty="0"/>
              <a:t>    } </a:t>
            </a:r>
          </a:p>
          <a:p>
            <a:r>
              <a:rPr lang="en-GB" dirty="0"/>
              <a:t>    100% {</a:t>
            </a:r>
          </a:p>
          <a:p>
            <a:r>
              <a:rPr lang="en-GB" dirty="0"/>
              <a:t>      opacity: 1;</a:t>
            </a:r>
          </a:p>
          <a:p>
            <a:r>
              <a:rPr lang="en-GB" dirty="0"/>
              <a:t>      transform: </a:t>
            </a:r>
            <a:r>
              <a:rPr lang="en-GB" dirty="0" err="1"/>
              <a:t>translateY</a:t>
            </a:r>
            <a:r>
              <a:rPr lang="en-GB" dirty="0"/>
              <a:t>(0%);</a:t>
            </a:r>
          </a:p>
          <a:p>
            <a:r>
              <a:rPr lang="en-GB" dirty="0"/>
              <a:t>    }</a:t>
            </a:r>
          </a:p>
          <a:p>
            <a:r>
              <a:rPr lang="en-GB" dirty="0"/>
              <a:t>  }</a:t>
            </a:r>
          </a:p>
          <a:p>
            <a:r>
              <a:rPr lang="en-GB" dirty="0"/>
              <a:t>  @-</a:t>
            </a:r>
            <a:r>
              <a:rPr lang="en-GB" dirty="0" err="1"/>
              <a:t>webkit</a:t>
            </a:r>
            <a:r>
              <a:rPr lang="en-GB" dirty="0"/>
              <a:t>-keyframes slide {</a:t>
            </a:r>
          </a:p>
          <a:p>
            <a:r>
              <a:rPr lang="en-GB" dirty="0"/>
              <a:t>    0% {</a:t>
            </a:r>
          </a:p>
          <a:p>
            <a:r>
              <a:rPr lang="en-GB" dirty="0"/>
              <a:t>      opacity: 0;</a:t>
            </a:r>
          </a:p>
          <a:p>
            <a:r>
              <a:rPr lang="en-GB" dirty="0"/>
              <a:t>      -</a:t>
            </a:r>
            <a:r>
              <a:rPr lang="en-GB" dirty="0" err="1"/>
              <a:t>webkit</a:t>
            </a:r>
            <a:r>
              <a:rPr lang="en-GB" dirty="0"/>
              <a:t>-transform: </a:t>
            </a:r>
            <a:r>
              <a:rPr lang="en-GB" dirty="0" err="1"/>
              <a:t>translateY</a:t>
            </a:r>
            <a:r>
              <a:rPr lang="en-GB" dirty="0"/>
              <a:t>(70%);</a:t>
            </a:r>
          </a:p>
          <a:p>
            <a:r>
              <a:rPr lang="en-GB" dirty="0"/>
              <a:t>    } </a:t>
            </a:r>
          </a:p>
          <a:p>
            <a:r>
              <a:rPr lang="en-GB" dirty="0"/>
              <a:t>    100% {</a:t>
            </a:r>
          </a:p>
          <a:p>
            <a:r>
              <a:rPr lang="en-GB" dirty="0"/>
              <a:t>      opacity: 1;</a:t>
            </a:r>
          </a:p>
          <a:p>
            <a:r>
              <a:rPr lang="en-GB" dirty="0"/>
              <a:t>      -</a:t>
            </a:r>
            <a:r>
              <a:rPr lang="en-GB" dirty="0" err="1"/>
              <a:t>webkit</a:t>
            </a:r>
            <a:r>
              <a:rPr lang="en-GB" dirty="0"/>
              <a:t>-transform: </a:t>
            </a:r>
            <a:r>
              <a:rPr lang="en-GB" dirty="0" err="1"/>
              <a:t>translateY</a:t>
            </a:r>
            <a:r>
              <a:rPr lang="en-GB" dirty="0"/>
              <a:t>(0%);</a:t>
            </a:r>
          </a:p>
          <a:p>
            <a:r>
              <a:rPr lang="en-GB" dirty="0"/>
              <a:t>    }</a:t>
            </a:r>
          </a:p>
          <a:p>
            <a:r>
              <a:rPr lang="en-GB" dirty="0"/>
              <a:t>  }</a:t>
            </a:r>
          </a:p>
          <a:p>
            <a:r>
              <a:rPr lang="en-GB" dirty="0"/>
              <a:t>  @media screen and (max-width: 768px) {</a:t>
            </a:r>
          </a:p>
          <a:p>
            <a:r>
              <a:rPr lang="en-GB" dirty="0"/>
              <a:t>    .col-sm-4 {</a:t>
            </a:r>
          </a:p>
          <a:p>
            <a:r>
              <a:rPr lang="en-GB" dirty="0"/>
              <a:t>      text-align: </a:t>
            </a:r>
            <a:r>
              <a:rPr lang="en-GB" dirty="0" err="1"/>
              <a:t>center</a:t>
            </a:r>
            <a:r>
              <a:rPr lang="en-GB" dirty="0"/>
              <a:t>;</a:t>
            </a:r>
          </a:p>
          <a:p>
            <a:r>
              <a:rPr lang="en-GB" dirty="0"/>
              <a:t>      margin: 25px 0;</a:t>
            </a:r>
          </a:p>
          <a:p>
            <a:r>
              <a:rPr lang="en-GB" dirty="0"/>
              <a:t>    }</a:t>
            </a:r>
          </a:p>
          <a:p>
            <a:r>
              <a:rPr lang="en-GB" dirty="0"/>
              <a:t>    .</a:t>
            </a:r>
            <a:r>
              <a:rPr lang="en-GB" dirty="0" err="1"/>
              <a:t>btn-lg</a:t>
            </a:r>
            <a:r>
              <a:rPr lang="en-GB" dirty="0"/>
              <a:t> {</a:t>
            </a:r>
          </a:p>
          <a:p>
            <a:r>
              <a:rPr lang="en-GB" dirty="0"/>
              <a:t>      width: 100%;</a:t>
            </a:r>
          </a:p>
          <a:p>
            <a:r>
              <a:rPr lang="en-GB" dirty="0"/>
              <a:t>      margin-bottom: 35px;</a:t>
            </a:r>
          </a:p>
          <a:p>
            <a:r>
              <a:rPr lang="en-GB" dirty="0"/>
              <a:t>    }</a:t>
            </a:r>
          </a:p>
          <a:p>
            <a:r>
              <a:rPr lang="en-GB" dirty="0"/>
              <a:t>  }</a:t>
            </a:r>
          </a:p>
          <a:p>
            <a:r>
              <a:rPr lang="en-GB" dirty="0"/>
              <a:t>  @media screen and (max-width: 480px) {</a:t>
            </a:r>
          </a:p>
          <a:p>
            <a:r>
              <a:rPr lang="en-GB" dirty="0"/>
              <a:t>    .logo {</a:t>
            </a:r>
          </a:p>
          <a:p>
            <a:r>
              <a:rPr lang="en-GB" dirty="0"/>
              <a:t>      font-size: 150px;</a:t>
            </a:r>
          </a:p>
          <a:p>
            <a:r>
              <a:rPr lang="en-GB" dirty="0"/>
              <a:t>    }</a:t>
            </a:r>
          </a:p>
          <a:p>
            <a:r>
              <a:rPr lang="en-GB" dirty="0"/>
              <a:t>  }</a:t>
            </a:r>
          </a:p>
          <a:p>
            <a:r>
              <a:rPr lang="en-GB" dirty="0"/>
              <a:t>  &lt;/style&gt;</a:t>
            </a:r>
          </a:p>
          <a:p>
            <a:r>
              <a:rPr lang="en-GB" dirty="0"/>
              <a:t>&lt;/head&gt;</a:t>
            </a:r>
          </a:p>
          <a:p>
            <a:r>
              <a:rPr lang="en-GB" dirty="0"/>
              <a:t>&lt;body id="</a:t>
            </a:r>
            <a:r>
              <a:rPr lang="en-GB" dirty="0" err="1"/>
              <a:t>myPage</a:t>
            </a:r>
            <a:r>
              <a:rPr lang="en-GB" dirty="0"/>
              <a:t>" data-spy="scroll" data-target=".navbar" data-offset="60"&gt;</a:t>
            </a:r>
          </a:p>
          <a:p>
            <a:endParaRPr lang="en-GB" dirty="0"/>
          </a:p>
          <a:p>
            <a:r>
              <a:rPr lang="en-GB" dirty="0"/>
              <a:t>&lt;nav class="navbar navbar-default navbar-fixed-top"&gt;</a:t>
            </a:r>
          </a:p>
          <a:p>
            <a:r>
              <a:rPr lang="en-GB" dirty="0"/>
              <a:t>  &lt;div class="container"&gt;</a:t>
            </a:r>
          </a:p>
          <a:p>
            <a:r>
              <a:rPr lang="en-GB" dirty="0"/>
              <a:t>    &lt;div class="navbar-header"&gt;</a:t>
            </a:r>
          </a:p>
          <a:p>
            <a:r>
              <a:rPr lang="en-GB" dirty="0"/>
              <a:t>      &lt;button type="button" class="navbar-toggle" data-toggle="collapse" data-target="#</a:t>
            </a:r>
            <a:r>
              <a:rPr lang="en-GB" dirty="0" err="1"/>
              <a:t>myNavbar</a:t>
            </a:r>
            <a:r>
              <a:rPr lang="en-GB" dirty="0"/>
              <a:t>"&gt;</a:t>
            </a:r>
          </a:p>
          <a:p>
            <a:r>
              <a:rPr lang="en-GB" dirty="0"/>
              <a:t>        &lt;span class="icon-bar"&gt;&lt;/span&gt;</a:t>
            </a:r>
          </a:p>
          <a:p>
            <a:r>
              <a:rPr lang="en-GB" dirty="0"/>
              <a:t>        &lt;span class="icon-bar"&gt;&lt;/span&gt;</a:t>
            </a:r>
          </a:p>
          <a:p>
            <a:r>
              <a:rPr lang="en-GB" dirty="0"/>
              <a:t>        &lt;span class="icon-bar"&gt;&lt;/span&gt;                        </a:t>
            </a:r>
          </a:p>
          <a:p>
            <a:r>
              <a:rPr lang="en-GB" dirty="0"/>
              <a:t>      &lt;/button&gt;</a:t>
            </a:r>
          </a:p>
          <a:p>
            <a:r>
              <a:rPr lang="en-GB" dirty="0"/>
              <a:t>      &lt;a class="navbar-brand" </a:t>
            </a:r>
            <a:r>
              <a:rPr lang="en-GB" dirty="0" err="1"/>
              <a:t>href</a:t>
            </a:r>
            <a:r>
              <a:rPr lang="en-GB" dirty="0"/>
              <a:t>="#</a:t>
            </a:r>
            <a:r>
              <a:rPr lang="en-GB" dirty="0" err="1"/>
              <a:t>myPage</a:t>
            </a:r>
            <a:r>
              <a:rPr lang="en-GB" dirty="0"/>
              <a:t>"&gt;Logo&lt;/a&gt;</a:t>
            </a:r>
          </a:p>
          <a:p>
            <a:r>
              <a:rPr lang="en-GB" dirty="0"/>
              <a:t>    &lt;/div&gt;</a:t>
            </a:r>
          </a:p>
          <a:p>
            <a:r>
              <a:rPr lang="en-GB" dirty="0"/>
              <a:t>    &lt;div class="collapse navbar-collapse" id="</a:t>
            </a:r>
            <a:r>
              <a:rPr lang="en-GB" dirty="0" err="1"/>
              <a:t>myNavbar</a:t>
            </a:r>
            <a:r>
              <a:rPr lang="en-GB" dirty="0"/>
              <a:t>"&gt;</a:t>
            </a:r>
          </a:p>
          <a:p>
            <a:r>
              <a:rPr lang="en-GB" dirty="0"/>
              <a:t>      &lt;ul class="nav navbar-nav navbar-right"&gt;</a:t>
            </a:r>
          </a:p>
          <a:p>
            <a:r>
              <a:rPr lang="en-GB" dirty="0"/>
              <a:t>        &lt;li&gt;&lt;a </a:t>
            </a:r>
            <a:r>
              <a:rPr lang="en-GB" dirty="0" err="1"/>
              <a:t>href</a:t>
            </a:r>
            <a:r>
              <a:rPr lang="en-GB" dirty="0"/>
              <a:t>="#about"&gt;ABOUT&lt;/a&gt;&lt;/li&gt;</a:t>
            </a:r>
          </a:p>
          <a:p>
            <a:r>
              <a:rPr lang="en-GB" dirty="0"/>
              <a:t>        &lt;li&gt;&lt;a </a:t>
            </a:r>
            <a:r>
              <a:rPr lang="en-GB" dirty="0" err="1"/>
              <a:t>href</a:t>
            </a:r>
            <a:r>
              <a:rPr lang="en-GB" dirty="0"/>
              <a:t>="#services"&gt;SERVICES&lt;/a&gt;&lt;/li&gt;</a:t>
            </a:r>
          </a:p>
          <a:p>
            <a:r>
              <a:rPr lang="en-GB" dirty="0"/>
              <a:t>        &lt;li&gt;&lt;a </a:t>
            </a:r>
            <a:r>
              <a:rPr lang="en-GB" dirty="0" err="1"/>
              <a:t>href</a:t>
            </a:r>
            <a:r>
              <a:rPr lang="en-GB" dirty="0"/>
              <a:t>="#portfolio"&gt;PORTFOLIO&lt;/a&gt;&lt;/li&gt;</a:t>
            </a:r>
          </a:p>
          <a:p>
            <a:r>
              <a:rPr lang="en-GB" dirty="0"/>
              <a:t>        &lt;li&gt;&lt;a </a:t>
            </a:r>
            <a:r>
              <a:rPr lang="en-GB" dirty="0" err="1"/>
              <a:t>href</a:t>
            </a:r>
            <a:r>
              <a:rPr lang="en-GB" dirty="0"/>
              <a:t>="#pricing"&gt;PRICING&lt;/a&gt;&lt;/li&gt;</a:t>
            </a:r>
          </a:p>
          <a:p>
            <a:r>
              <a:rPr lang="en-GB" dirty="0"/>
              <a:t>        &lt;li&gt;&lt;a </a:t>
            </a:r>
            <a:r>
              <a:rPr lang="en-GB" dirty="0" err="1"/>
              <a:t>href</a:t>
            </a:r>
            <a:r>
              <a:rPr lang="en-GB" dirty="0"/>
              <a:t>="#contact"&gt;CONTACT&lt;/a&gt;&lt;/li&gt;</a:t>
            </a:r>
          </a:p>
          <a:p>
            <a:r>
              <a:rPr lang="en-GB" dirty="0"/>
              <a:t>      &lt;/ul&gt;</a:t>
            </a:r>
          </a:p>
          <a:p>
            <a:r>
              <a:rPr lang="en-GB" dirty="0"/>
              <a:t>    &lt;/div&gt;</a:t>
            </a:r>
          </a:p>
          <a:p>
            <a:r>
              <a:rPr lang="en-GB" dirty="0"/>
              <a:t>  &lt;/div&gt;</a:t>
            </a:r>
          </a:p>
          <a:p>
            <a:r>
              <a:rPr lang="en-GB" dirty="0"/>
              <a:t>&lt;/nav&gt;</a:t>
            </a:r>
          </a:p>
          <a:p>
            <a:endParaRPr lang="en-GB" dirty="0"/>
          </a:p>
          <a:p>
            <a:r>
              <a:rPr lang="en-GB" dirty="0"/>
              <a:t>&lt;div class="jumbotron text-</a:t>
            </a:r>
            <a:r>
              <a:rPr lang="en-GB" dirty="0" err="1"/>
              <a:t>center</a:t>
            </a:r>
            <a:r>
              <a:rPr lang="en-GB" dirty="0"/>
              <a:t>"&gt;</a:t>
            </a:r>
          </a:p>
          <a:p>
            <a:r>
              <a:rPr lang="en-GB" dirty="0"/>
              <a:t>  &lt;h1&gt;Company&lt;/h1&gt; </a:t>
            </a:r>
          </a:p>
          <a:p>
            <a:r>
              <a:rPr lang="en-GB" dirty="0"/>
              <a:t>  &lt;p&gt;We specialize in </a:t>
            </a:r>
            <a:r>
              <a:rPr lang="en-GB" dirty="0" err="1"/>
              <a:t>blablabla</a:t>
            </a:r>
            <a:r>
              <a:rPr lang="en-GB" dirty="0"/>
              <a:t>&lt;/p&gt; </a:t>
            </a:r>
          </a:p>
          <a:p>
            <a:r>
              <a:rPr lang="en-GB" dirty="0"/>
              <a:t>  &lt;form&gt;</a:t>
            </a:r>
          </a:p>
          <a:p>
            <a:r>
              <a:rPr lang="en-GB" dirty="0"/>
              <a:t>    &lt;div class="input-group"&gt;</a:t>
            </a:r>
          </a:p>
          <a:p>
            <a:r>
              <a:rPr lang="en-GB" dirty="0"/>
              <a:t>      &lt;input type="email" class="form-control" size="50" placeholder="Email Address" required&gt;</a:t>
            </a:r>
          </a:p>
          <a:p>
            <a:r>
              <a:rPr lang="en-GB" dirty="0"/>
              <a:t>      &lt;div class="input-group-</a:t>
            </a:r>
            <a:r>
              <a:rPr lang="en-GB" dirty="0" err="1"/>
              <a:t>btn</a:t>
            </a:r>
            <a:r>
              <a:rPr lang="en-GB" dirty="0"/>
              <a:t>"&gt;</a:t>
            </a:r>
          </a:p>
          <a:p>
            <a:r>
              <a:rPr lang="en-GB" dirty="0"/>
              <a:t>        &lt;button type="button" class="</a:t>
            </a:r>
            <a:r>
              <a:rPr lang="en-GB" dirty="0" err="1"/>
              <a:t>btn</a:t>
            </a:r>
            <a:r>
              <a:rPr lang="en-GB" dirty="0"/>
              <a:t> </a:t>
            </a:r>
            <a:r>
              <a:rPr lang="en-GB" dirty="0" err="1"/>
              <a:t>btn</a:t>
            </a:r>
            <a:r>
              <a:rPr lang="en-GB" dirty="0"/>
              <a:t>-danger"&gt;Subscribe&lt;/button&gt;</a:t>
            </a:r>
          </a:p>
          <a:p>
            <a:r>
              <a:rPr lang="en-GB" dirty="0"/>
              <a:t>      &lt;/div&gt;</a:t>
            </a:r>
          </a:p>
          <a:p>
            <a:r>
              <a:rPr lang="en-GB" dirty="0"/>
              <a:t>    &lt;/div&gt;</a:t>
            </a:r>
          </a:p>
          <a:p>
            <a:r>
              <a:rPr lang="en-GB" dirty="0"/>
              <a:t>  &lt;/form&gt;</a:t>
            </a:r>
          </a:p>
          <a:p>
            <a:r>
              <a:rPr lang="en-GB" dirty="0"/>
              <a:t>&lt;/div&gt;</a:t>
            </a:r>
          </a:p>
          <a:p>
            <a:endParaRPr lang="en-GB" dirty="0"/>
          </a:p>
          <a:p>
            <a:r>
              <a:rPr lang="en-GB" dirty="0"/>
              <a:t>&lt;!-- Container (About Section) --&gt;</a:t>
            </a:r>
          </a:p>
          <a:p>
            <a:r>
              <a:rPr lang="en-GB" dirty="0"/>
              <a:t>&lt;div id="about" class="container-fluid"&gt;</a:t>
            </a:r>
          </a:p>
          <a:p>
            <a:r>
              <a:rPr lang="en-GB" dirty="0"/>
              <a:t>  &lt;div class="row"&gt;</a:t>
            </a:r>
          </a:p>
          <a:p>
            <a:r>
              <a:rPr lang="en-GB" dirty="0"/>
              <a:t>    &lt;div class="col-sm-8"&gt;</a:t>
            </a:r>
          </a:p>
          <a:p>
            <a:r>
              <a:rPr lang="en-GB" dirty="0"/>
              <a:t>      &lt;h2&gt;About Company Page&lt;/h2&gt;&lt;</a:t>
            </a:r>
            <a:r>
              <a:rPr lang="en-GB" dirty="0" err="1"/>
              <a:t>br</a:t>
            </a:r>
            <a:r>
              <a:rPr lang="en-GB" dirty="0"/>
              <a:t>&gt;</a:t>
            </a:r>
          </a:p>
          <a:p>
            <a:r>
              <a:rPr lang="en-GB" dirty="0"/>
              <a:t>      &lt;h4&gt;Lorem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.&lt;/h4&gt;&lt;</a:t>
            </a:r>
            <a:r>
              <a:rPr lang="en-GB" dirty="0" err="1"/>
              <a:t>br</a:t>
            </a:r>
            <a:r>
              <a:rPr lang="en-GB" dirty="0"/>
              <a:t>&gt;</a:t>
            </a:r>
          </a:p>
          <a:p>
            <a:r>
              <a:rPr lang="en-GB" dirty="0"/>
              <a:t>      &lt;p&gt;Lorem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r>
              <a:rPr lang="en-GB" dirty="0" err="1"/>
              <a:t>Excepteur</a:t>
            </a:r>
            <a:r>
              <a:rPr lang="en-GB" dirty="0"/>
              <a:t> </a:t>
            </a:r>
            <a:r>
              <a:rPr lang="en-GB" dirty="0" err="1"/>
              <a:t>sint</a:t>
            </a:r>
            <a:r>
              <a:rPr lang="en-GB" dirty="0"/>
              <a:t> </a:t>
            </a:r>
            <a:r>
              <a:rPr lang="en-GB" dirty="0" err="1"/>
              <a:t>occaecat</a:t>
            </a:r>
            <a:r>
              <a:rPr lang="en-GB" dirty="0"/>
              <a:t> </a:t>
            </a:r>
            <a:r>
              <a:rPr lang="en-GB" dirty="0" err="1"/>
              <a:t>cupidatat</a:t>
            </a:r>
            <a:r>
              <a:rPr lang="en-GB" dirty="0"/>
              <a:t> non </a:t>
            </a:r>
            <a:r>
              <a:rPr lang="en-GB" dirty="0" err="1"/>
              <a:t>proident</a:t>
            </a:r>
            <a:r>
              <a:rPr lang="en-GB" dirty="0"/>
              <a:t>, sunt in culpa qui </a:t>
            </a:r>
            <a:r>
              <a:rPr lang="en-GB" dirty="0" err="1"/>
              <a:t>officia</a:t>
            </a:r>
            <a:r>
              <a:rPr lang="en-GB" dirty="0"/>
              <a:t> </a:t>
            </a:r>
            <a:r>
              <a:rPr lang="en-GB" dirty="0" err="1"/>
              <a:t>deserunt</a:t>
            </a:r>
            <a:r>
              <a:rPr lang="en-GB" dirty="0"/>
              <a:t> </a:t>
            </a:r>
            <a:r>
              <a:rPr lang="en-GB" dirty="0" err="1"/>
              <a:t>mollit</a:t>
            </a:r>
            <a:r>
              <a:rPr lang="en-GB" dirty="0"/>
              <a:t> </a:t>
            </a:r>
            <a:r>
              <a:rPr lang="en-GB" dirty="0" err="1"/>
              <a:t>anim</a:t>
            </a:r>
            <a:r>
              <a:rPr lang="en-GB" dirty="0"/>
              <a:t> id </a:t>
            </a:r>
            <a:r>
              <a:rPr lang="en-GB" dirty="0" err="1"/>
              <a:t>est</a:t>
            </a:r>
            <a:r>
              <a:rPr lang="en-GB" dirty="0"/>
              <a:t> </a:t>
            </a:r>
            <a:r>
              <a:rPr lang="en-GB" dirty="0" err="1"/>
              <a:t>laborum</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.&lt;/p&gt;</a:t>
            </a:r>
          </a:p>
          <a:p>
            <a:r>
              <a:rPr lang="en-GB" dirty="0"/>
              <a:t>      &lt;</a:t>
            </a:r>
            <a:r>
              <a:rPr lang="en-GB" dirty="0" err="1"/>
              <a:t>br</a:t>
            </a:r>
            <a:r>
              <a:rPr lang="en-GB" dirty="0"/>
              <a:t>&gt;&lt;button class="</a:t>
            </a:r>
            <a:r>
              <a:rPr lang="en-GB" dirty="0" err="1"/>
              <a:t>btn</a:t>
            </a:r>
            <a:r>
              <a:rPr lang="en-GB" dirty="0"/>
              <a:t> </a:t>
            </a:r>
            <a:r>
              <a:rPr lang="en-GB" dirty="0" err="1"/>
              <a:t>btn</a:t>
            </a:r>
            <a:r>
              <a:rPr lang="en-GB" dirty="0"/>
              <a:t>-default </a:t>
            </a:r>
            <a:r>
              <a:rPr lang="en-GB" dirty="0" err="1"/>
              <a:t>btn-lg</a:t>
            </a:r>
            <a:r>
              <a:rPr lang="en-GB" dirty="0"/>
              <a:t>"&gt;Get in Touch&lt;/button&gt;</a:t>
            </a:r>
          </a:p>
          <a:p>
            <a:r>
              <a:rPr lang="en-GB" dirty="0"/>
              <a:t>    &lt;/div&gt;</a:t>
            </a:r>
          </a:p>
          <a:p>
            <a:r>
              <a:rPr lang="en-GB" dirty="0"/>
              <a:t>    &lt;div class="col-sm-4"&gt;</a:t>
            </a:r>
          </a:p>
          <a:p>
            <a:r>
              <a:rPr lang="en-GB" dirty="0"/>
              <a:t>      &lt;span class="</a:t>
            </a:r>
            <a:r>
              <a:rPr lang="en-GB" dirty="0" err="1"/>
              <a:t>glyphicon</a:t>
            </a:r>
            <a:r>
              <a:rPr lang="en-GB" dirty="0"/>
              <a:t> </a:t>
            </a:r>
            <a:r>
              <a:rPr lang="en-GB" dirty="0" err="1"/>
              <a:t>glyphicon</a:t>
            </a:r>
            <a:r>
              <a:rPr lang="en-GB" dirty="0"/>
              <a:t>-signal logo"&gt;&lt;/span&gt;</a:t>
            </a:r>
          </a:p>
          <a:p>
            <a:r>
              <a:rPr lang="en-GB" dirty="0"/>
              <a:t>    &lt;/div&gt;</a:t>
            </a:r>
          </a:p>
          <a:p>
            <a:r>
              <a:rPr lang="en-GB" dirty="0"/>
              <a:t>  &lt;/div&gt;</a:t>
            </a:r>
          </a:p>
          <a:p>
            <a:r>
              <a:rPr lang="en-GB" dirty="0"/>
              <a:t>&lt;/div&gt;</a:t>
            </a:r>
          </a:p>
          <a:p>
            <a:endParaRPr lang="en-GB" dirty="0"/>
          </a:p>
          <a:p>
            <a:r>
              <a:rPr lang="en-GB" dirty="0"/>
              <a:t>&lt;div class="container-fluid </a:t>
            </a:r>
            <a:r>
              <a:rPr lang="en-GB" dirty="0" err="1"/>
              <a:t>bg</a:t>
            </a:r>
            <a:r>
              <a:rPr lang="en-GB" dirty="0"/>
              <a:t>-grey"&gt;</a:t>
            </a:r>
          </a:p>
          <a:p>
            <a:r>
              <a:rPr lang="en-GB" dirty="0"/>
              <a:t>  &lt;div class="row"&gt;</a:t>
            </a:r>
          </a:p>
          <a:p>
            <a:r>
              <a:rPr lang="en-GB" dirty="0"/>
              <a:t>    &lt;div class="col-sm-4"&gt;</a:t>
            </a:r>
          </a:p>
          <a:p>
            <a:r>
              <a:rPr lang="en-GB" dirty="0"/>
              <a:t>      &lt;span class="</a:t>
            </a:r>
            <a:r>
              <a:rPr lang="en-GB" dirty="0" err="1"/>
              <a:t>glyphicon</a:t>
            </a:r>
            <a:r>
              <a:rPr lang="en-GB" dirty="0"/>
              <a:t> </a:t>
            </a:r>
            <a:r>
              <a:rPr lang="en-GB" dirty="0" err="1"/>
              <a:t>glyphicon</a:t>
            </a:r>
            <a:r>
              <a:rPr lang="en-GB" dirty="0"/>
              <a:t>-globe logo </a:t>
            </a:r>
            <a:r>
              <a:rPr lang="en-GB" dirty="0" err="1"/>
              <a:t>slideanim</a:t>
            </a:r>
            <a:r>
              <a:rPr lang="en-GB" dirty="0"/>
              <a:t>"&gt;&lt;/span&gt;</a:t>
            </a:r>
          </a:p>
          <a:p>
            <a:r>
              <a:rPr lang="en-GB" dirty="0"/>
              <a:t>    &lt;/div&gt;</a:t>
            </a:r>
          </a:p>
          <a:p>
            <a:r>
              <a:rPr lang="en-GB" dirty="0"/>
              <a:t>    &lt;div class="col-sm-8"&gt;</a:t>
            </a:r>
          </a:p>
          <a:p>
            <a:r>
              <a:rPr lang="en-GB" dirty="0"/>
              <a:t>      &lt;h2&gt;Our Values&lt;/h2&gt;&lt;</a:t>
            </a:r>
            <a:r>
              <a:rPr lang="en-GB" dirty="0" err="1"/>
              <a:t>br</a:t>
            </a:r>
            <a:r>
              <a:rPr lang="en-GB" dirty="0"/>
              <a:t>&gt;</a:t>
            </a:r>
          </a:p>
          <a:p>
            <a:r>
              <a:rPr lang="en-GB" dirty="0"/>
              <a:t>      &lt;h4&gt;&lt;strong&gt;MISSION:&lt;/strong&gt; Our mission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.&lt;/h4&gt;&lt;</a:t>
            </a:r>
            <a:r>
              <a:rPr lang="en-GB" dirty="0" err="1"/>
              <a:t>br</a:t>
            </a:r>
            <a:r>
              <a:rPr lang="en-GB" dirty="0"/>
              <a:t>&gt;</a:t>
            </a:r>
          </a:p>
          <a:p>
            <a:r>
              <a:rPr lang="en-GB" dirty="0"/>
              <a:t>      &lt;p&gt;&lt;strong&gt;VISION:&lt;/strong&gt; Our vision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r>
              <a:rPr lang="en-GB" dirty="0"/>
              <a:t>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.&lt;/p&gt;</a:t>
            </a:r>
          </a:p>
          <a:p>
            <a:r>
              <a:rPr lang="en-GB" dirty="0"/>
              <a:t>    &lt;/div&gt;</a:t>
            </a:r>
          </a:p>
          <a:p>
            <a:r>
              <a:rPr lang="en-GB" dirty="0"/>
              <a:t>  &lt;/div&gt;</a:t>
            </a:r>
          </a:p>
          <a:p>
            <a:r>
              <a:rPr lang="en-GB" dirty="0"/>
              <a:t>&lt;/div&gt;</a:t>
            </a:r>
          </a:p>
          <a:p>
            <a:endParaRPr lang="en-GB" dirty="0"/>
          </a:p>
          <a:p>
            <a:r>
              <a:rPr lang="en-GB" dirty="0"/>
              <a:t>&lt;!-- Container (Services Section) --&gt;</a:t>
            </a:r>
          </a:p>
          <a:p>
            <a:r>
              <a:rPr lang="en-GB" dirty="0"/>
              <a:t>&lt;div id="services" class="container-fluid text-</a:t>
            </a:r>
            <a:r>
              <a:rPr lang="en-GB" dirty="0" err="1"/>
              <a:t>center</a:t>
            </a:r>
            <a:r>
              <a:rPr lang="en-GB" dirty="0"/>
              <a:t>"&gt;</a:t>
            </a:r>
          </a:p>
          <a:p>
            <a:r>
              <a:rPr lang="en-GB" dirty="0"/>
              <a:t>  &lt;h2&gt;SERVICES&lt;/h2&gt;</a:t>
            </a:r>
          </a:p>
          <a:p>
            <a:r>
              <a:rPr lang="en-GB" dirty="0"/>
              <a:t>  &lt;h4&gt;What we offer&lt;/h4&gt;</a:t>
            </a:r>
          </a:p>
          <a:p>
            <a:r>
              <a:rPr lang="en-GB" dirty="0"/>
              <a:t>  &lt;</a:t>
            </a:r>
            <a:r>
              <a:rPr lang="en-GB" dirty="0" err="1"/>
              <a:t>br</a:t>
            </a:r>
            <a:r>
              <a:rPr lang="en-GB" dirty="0"/>
              <a:t>&gt;</a:t>
            </a:r>
          </a:p>
          <a:p>
            <a:r>
              <a:rPr lang="en-GB" dirty="0"/>
              <a:t>  &lt;div class="row </a:t>
            </a:r>
            <a:r>
              <a:rPr lang="en-GB" dirty="0" err="1"/>
              <a:t>slideanim</a:t>
            </a:r>
            <a:r>
              <a:rPr lang="en-GB" dirty="0"/>
              <a:t>"&gt;</a:t>
            </a:r>
          </a:p>
          <a:p>
            <a:r>
              <a:rPr lang="en-GB" dirty="0"/>
              <a:t>    &lt;div class="col-sm-4"&gt;</a:t>
            </a:r>
          </a:p>
          <a:p>
            <a:r>
              <a:rPr lang="en-GB" dirty="0"/>
              <a:t>      &lt;span class="</a:t>
            </a:r>
            <a:r>
              <a:rPr lang="en-GB" dirty="0" err="1"/>
              <a:t>glyphicon</a:t>
            </a:r>
            <a:r>
              <a:rPr lang="en-GB" dirty="0"/>
              <a:t> </a:t>
            </a:r>
            <a:r>
              <a:rPr lang="en-GB" dirty="0" err="1"/>
              <a:t>glyphicon</a:t>
            </a:r>
            <a:r>
              <a:rPr lang="en-GB" dirty="0"/>
              <a:t>-off logo-small"&gt;&lt;/span&gt;</a:t>
            </a:r>
          </a:p>
          <a:p>
            <a:r>
              <a:rPr lang="en-GB" dirty="0"/>
              <a:t>      &lt;h4&gt;POWER&lt;/h4&gt;</a:t>
            </a:r>
          </a:p>
          <a:p>
            <a:r>
              <a:rPr lang="en-GB" dirty="0"/>
              <a:t>      &lt;p&gt;Lorem ipsum </a:t>
            </a:r>
            <a:r>
              <a:rPr lang="en-GB" dirty="0" err="1"/>
              <a:t>dolor</a:t>
            </a:r>
            <a:r>
              <a:rPr lang="en-GB" dirty="0"/>
              <a:t> sit </a:t>
            </a:r>
            <a:r>
              <a:rPr lang="en-GB" dirty="0" err="1"/>
              <a:t>amet</a:t>
            </a:r>
            <a:r>
              <a:rPr lang="en-GB" dirty="0"/>
              <a:t>..&lt;/p&gt;</a:t>
            </a:r>
          </a:p>
          <a:p>
            <a:r>
              <a:rPr lang="en-GB" dirty="0"/>
              <a:t>    &lt;/div&gt;</a:t>
            </a:r>
          </a:p>
          <a:p>
            <a:r>
              <a:rPr lang="en-GB" dirty="0"/>
              <a:t>    &lt;div class="col-sm-4"&gt;</a:t>
            </a:r>
          </a:p>
          <a:p>
            <a:r>
              <a:rPr lang="en-GB" dirty="0"/>
              <a:t>      &lt;span class="</a:t>
            </a:r>
            <a:r>
              <a:rPr lang="en-GB" dirty="0" err="1"/>
              <a:t>glyphicon</a:t>
            </a:r>
            <a:r>
              <a:rPr lang="en-GB" dirty="0"/>
              <a:t> </a:t>
            </a:r>
            <a:r>
              <a:rPr lang="en-GB" dirty="0" err="1"/>
              <a:t>glyphicon</a:t>
            </a:r>
            <a:r>
              <a:rPr lang="en-GB" dirty="0"/>
              <a:t>-heart logo-small"&gt;&lt;/span&gt;</a:t>
            </a:r>
          </a:p>
          <a:p>
            <a:r>
              <a:rPr lang="en-GB" dirty="0"/>
              <a:t>      &lt;h4&gt;LOVE&lt;/h4&gt;</a:t>
            </a:r>
          </a:p>
          <a:p>
            <a:r>
              <a:rPr lang="en-GB" dirty="0"/>
              <a:t>      &lt;p&gt;Lorem ipsum </a:t>
            </a:r>
            <a:r>
              <a:rPr lang="en-GB" dirty="0" err="1"/>
              <a:t>dolor</a:t>
            </a:r>
            <a:r>
              <a:rPr lang="en-GB" dirty="0"/>
              <a:t> sit </a:t>
            </a:r>
            <a:r>
              <a:rPr lang="en-GB" dirty="0" err="1"/>
              <a:t>amet</a:t>
            </a:r>
            <a:r>
              <a:rPr lang="en-GB" dirty="0"/>
              <a:t>..&lt;/p&gt;</a:t>
            </a:r>
          </a:p>
          <a:p>
            <a:r>
              <a:rPr lang="en-GB" dirty="0"/>
              <a:t>    &lt;/div&gt;</a:t>
            </a:r>
          </a:p>
          <a:p>
            <a:r>
              <a:rPr lang="en-GB" dirty="0"/>
              <a:t>    &lt;div class="col-sm-4"&gt;</a:t>
            </a:r>
          </a:p>
          <a:p>
            <a:r>
              <a:rPr lang="en-GB" dirty="0"/>
              <a:t>      &lt;span class="</a:t>
            </a:r>
            <a:r>
              <a:rPr lang="en-GB" dirty="0" err="1"/>
              <a:t>glyphicon</a:t>
            </a:r>
            <a:r>
              <a:rPr lang="en-GB" dirty="0"/>
              <a:t> </a:t>
            </a:r>
            <a:r>
              <a:rPr lang="en-GB" dirty="0" err="1"/>
              <a:t>glyphicon</a:t>
            </a:r>
            <a:r>
              <a:rPr lang="en-GB" dirty="0"/>
              <a:t>-lock logo-small"&gt;&lt;/span&gt;</a:t>
            </a:r>
          </a:p>
          <a:p>
            <a:r>
              <a:rPr lang="en-GB" dirty="0"/>
              <a:t>      &lt;h4&gt;JOB DONE&lt;/h4&gt;</a:t>
            </a:r>
          </a:p>
          <a:p>
            <a:r>
              <a:rPr lang="en-GB" dirty="0"/>
              <a:t>      &lt;p&gt;Lorem ipsum </a:t>
            </a:r>
            <a:r>
              <a:rPr lang="en-GB" dirty="0" err="1"/>
              <a:t>dolor</a:t>
            </a:r>
            <a:r>
              <a:rPr lang="en-GB" dirty="0"/>
              <a:t> sit </a:t>
            </a:r>
            <a:r>
              <a:rPr lang="en-GB" dirty="0" err="1"/>
              <a:t>amet</a:t>
            </a:r>
            <a:r>
              <a:rPr lang="en-GB" dirty="0"/>
              <a:t>..&lt;/p&gt;</a:t>
            </a:r>
          </a:p>
          <a:p>
            <a:r>
              <a:rPr lang="en-GB" dirty="0"/>
              <a:t>    &lt;/div&gt;</a:t>
            </a:r>
          </a:p>
          <a:p>
            <a:r>
              <a:rPr lang="en-GB" dirty="0"/>
              <a:t>  &lt;/div&gt;</a:t>
            </a:r>
          </a:p>
          <a:p>
            <a:r>
              <a:rPr lang="en-GB" dirty="0"/>
              <a:t>  &lt;</a:t>
            </a:r>
            <a:r>
              <a:rPr lang="en-GB" dirty="0" err="1"/>
              <a:t>br</a:t>
            </a:r>
            <a:r>
              <a:rPr lang="en-GB" dirty="0"/>
              <a:t>&gt;&lt;</a:t>
            </a:r>
            <a:r>
              <a:rPr lang="en-GB" dirty="0" err="1"/>
              <a:t>br</a:t>
            </a:r>
            <a:r>
              <a:rPr lang="en-GB" dirty="0"/>
              <a:t>&gt;</a:t>
            </a:r>
          </a:p>
          <a:p>
            <a:r>
              <a:rPr lang="en-GB" dirty="0"/>
              <a:t>  &lt;div class="row </a:t>
            </a:r>
            <a:r>
              <a:rPr lang="en-GB" dirty="0" err="1"/>
              <a:t>slideanim</a:t>
            </a:r>
            <a:r>
              <a:rPr lang="en-GB" dirty="0"/>
              <a:t>"&gt;</a:t>
            </a:r>
          </a:p>
          <a:p>
            <a:r>
              <a:rPr lang="en-GB" dirty="0"/>
              <a:t>    &lt;div class="col-sm-4"&gt;</a:t>
            </a:r>
          </a:p>
          <a:p>
            <a:r>
              <a:rPr lang="en-GB" dirty="0"/>
              <a:t>      &lt;span class="</a:t>
            </a:r>
            <a:r>
              <a:rPr lang="en-GB" dirty="0" err="1"/>
              <a:t>glyphicon</a:t>
            </a:r>
            <a:r>
              <a:rPr lang="en-GB" dirty="0"/>
              <a:t> </a:t>
            </a:r>
            <a:r>
              <a:rPr lang="en-GB" dirty="0" err="1"/>
              <a:t>glyphicon</a:t>
            </a:r>
            <a:r>
              <a:rPr lang="en-GB" dirty="0"/>
              <a:t>-leaf logo-small"&gt;&lt;/span&gt;</a:t>
            </a:r>
          </a:p>
          <a:p>
            <a:r>
              <a:rPr lang="en-GB" dirty="0"/>
              <a:t>      &lt;h4&gt;GREEN&lt;/h4&gt;</a:t>
            </a:r>
          </a:p>
          <a:p>
            <a:r>
              <a:rPr lang="en-GB" dirty="0"/>
              <a:t>      &lt;p&gt;Lorem ipsum </a:t>
            </a:r>
            <a:r>
              <a:rPr lang="en-GB" dirty="0" err="1"/>
              <a:t>dolor</a:t>
            </a:r>
            <a:r>
              <a:rPr lang="en-GB" dirty="0"/>
              <a:t> sit </a:t>
            </a:r>
            <a:r>
              <a:rPr lang="en-GB" dirty="0" err="1"/>
              <a:t>amet</a:t>
            </a:r>
            <a:r>
              <a:rPr lang="en-GB" dirty="0"/>
              <a:t>..&lt;/p&gt;</a:t>
            </a:r>
          </a:p>
          <a:p>
            <a:r>
              <a:rPr lang="en-GB" dirty="0"/>
              <a:t>    &lt;/div&gt;</a:t>
            </a:r>
          </a:p>
          <a:p>
            <a:r>
              <a:rPr lang="en-GB" dirty="0"/>
              <a:t>    &lt;div class="col-sm-4"&gt;</a:t>
            </a:r>
          </a:p>
          <a:p>
            <a:r>
              <a:rPr lang="en-GB" dirty="0"/>
              <a:t>      &lt;span class="</a:t>
            </a:r>
            <a:r>
              <a:rPr lang="en-GB" dirty="0" err="1"/>
              <a:t>glyphicon</a:t>
            </a:r>
            <a:r>
              <a:rPr lang="en-GB" dirty="0"/>
              <a:t> </a:t>
            </a:r>
            <a:r>
              <a:rPr lang="en-GB" dirty="0" err="1"/>
              <a:t>glyphicon</a:t>
            </a:r>
            <a:r>
              <a:rPr lang="en-GB" dirty="0"/>
              <a:t>-certificate logo-small"&gt;&lt;/span&gt;</a:t>
            </a:r>
          </a:p>
          <a:p>
            <a:r>
              <a:rPr lang="en-GB" dirty="0"/>
              <a:t>      &lt;h4&gt;CERTIFIED&lt;/h4&gt;</a:t>
            </a:r>
          </a:p>
          <a:p>
            <a:r>
              <a:rPr lang="en-GB" dirty="0"/>
              <a:t>      &lt;p&gt;Lorem ipsum </a:t>
            </a:r>
            <a:r>
              <a:rPr lang="en-GB" dirty="0" err="1"/>
              <a:t>dolor</a:t>
            </a:r>
            <a:r>
              <a:rPr lang="en-GB" dirty="0"/>
              <a:t> sit </a:t>
            </a:r>
            <a:r>
              <a:rPr lang="en-GB" dirty="0" err="1"/>
              <a:t>amet</a:t>
            </a:r>
            <a:r>
              <a:rPr lang="en-GB" dirty="0"/>
              <a:t>..&lt;/p&gt;</a:t>
            </a:r>
          </a:p>
          <a:p>
            <a:r>
              <a:rPr lang="en-GB" dirty="0"/>
              <a:t>    &lt;/div&gt;</a:t>
            </a:r>
          </a:p>
          <a:p>
            <a:r>
              <a:rPr lang="en-GB" dirty="0"/>
              <a:t>    &lt;div class="col-sm-4"&gt;</a:t>
            </a:r>
          </a:p>
          <a:p>
            <a:r>
              <a:rPr lang="en-GB" dirty="0"/>
              <a:t>      &lt;span class="</a:t>
            </a:r>
            <a:r>
              <a:rPr lang="en-GB" dirty="0" err="1"/>
              <a:t>glyphicon</a:t>
            </a:r>
            <a:r>
              <a:rPr lang="en-GB" dirty="0"/>
              <a:t> </a:t>
            </a:r>
            <a:r>
              <a:rPr lang="en-GB" dirty="0" err="1"/>
              <a:t>glyphicon</a:t>
            </a:r>
            <a:r>
              <a:rPr lang="en-GB" dirty="0"/>
              <a:t>-wrench logo-small"&gt;&lt;/span&gt;</a:t>
            </a:r>
          </a:p>
          <a:p>
            <a:r>
              <a:rPr lang="en-GB" dirty="0"/>
              <a:t>      &lt;h4 style="</a:t>
            </a:r>
            <a:r>
              <a:rPr lang="en-GB" dirty="0" err="1"/>
              <a:t>color</a:t>
            </a:r>
            <a:r>
              <a:rPr lang="en-GB" dirty="0"/>
              <a:t>:#303030;"&gt;HARD WORK&lt;/h4&gt;</a:t>
            </a:r>
          </a:p>
          <a:p>
            <a:r>
              <a:rPr lang="en-GB" dirty="0"/>
              <a:t>      &lt;p&gt;Lorem ipsum </a:t>
            </a:r>
            <a:r>
              <a:rPr lang="en-GB" dirty="0" err="1"/>
              <a:t>dolor</a:t>
            </a:r>
            <a:r>
              <a:rPr lang="en-GB" dirty="0"/>
              <a:t> sit </a:t>
            </a:r>
            <a:r>
              <a:rPr lang="en-GB" dirty="0" err="1"/>
              <a:t>amet</a:t>
            </a:r>
            <a:r>
              <a:rPr lang="en-GB" dirty="0"/>
              <a:t>..&lt;/p&gt;</a:t>
            </a:r>
          </a:p>
          <a:p>
            <a:r>
              <a:rPr lang="en-GB" dirty="0"/>
              <a:t>    &lt;/div&gt;</a:t>
            </a:r>
          </a:p>
          <a:p>
            <a:r>
              <a:rPr lang="en-GB" dirty="0"/>
              <a:t>  &lt;/div&gt;</a:t>
            </a:r>
          </a:p>
          <a:p>
            <a:r>
              <a:rPr lang="en-GB" dirty="0"/>
              <a:t>&lt;/div&gt;</a:t>
            </a:r>
          </a:p>
          <a:p>
            <a:endParaRPr lang="en-GB" dirty="0"/>
          </a:p>
          <a:p>
            <a:r>
              <a:rPr lang="en-GB" dirty="0"/>
              <a:t>&lt;!-- Container (Portfolio Section) --&gt;</a:t>
            </a:r>
          </a:p>
          <a:p>
            <a:r>
              <a:rPr lang="en-GB" dirty="0"/>
              <a:t>&lt;div id="portfolio" class="container-fluid text-</a:t>
            </a:r>
            <a:r>
              <a:rPr lang="en-GB" dirty="0" err="1"/>
              <a:t>center</a:t>
            </a:r>
            <a:r>
              <a:rPr lang="en-GB" dirty="0"/>
              <a:t> </a:t>
            </a:r>
            <a:r>
              <a:rPr lang="en-GB" dirty="0" err="1"/>
              <a:t>bg</a:t>
            </a:r>
            <a:r>
              <a:rPr lang="en-GB" dirty="0"/>
              <a:t>-grey"&gt;</a:t>
            </a:r>
          </a:p>
          <a:p>
            <a:r>
              <a:rPr lang="en-GB" dirty="0"/>
              <a:t>  &lt;h2&gt;Portfolio&lt;/h2&gt;&lt;</a:t>
            </a:r>
            <a:r>
              <a:rPr lang="en-GB" dirty="0" err="1"/>
              <a:t>br</a:t>
            </a:r>
            <a:r>
              <a:rPr lang="en-GB" dirty="0"/>
              <a:t>&gt;</a:t>
            </a:r>
          </a:p>
          <a:p>
            <a:r>
              <a:rPr lang="en-GB" dirty="0"/>
              <a:t>  &lt;h4&gt;What we have created&lt;/h4&gt;</a:t>
            </a:r>
          </a:p>
          <a:p>
            <a:r>
              <a:rPr lang="en-GB" dirty="0"/>
              <a:t>  &lt;div class="row text-</a:t>
            </a:r>
            <a:r>
              <a:rPr lang="en-GB" dirty="0" err="1"/>
              <a:t>center</a:t>
            </a:r>
            <a:r>
              <a:rPr lang="en-GB" dirty="0"/>
              <a:t> </a:t>
            </a:r>
            <a:r>
              <a:rPr lang="en-GB" dirty="0" err="1"/>
              <a:t>slideanim</a:t>
            </a:r>
            <a:r>
              <a:rPr lang="en-GB" dirty="0"/>
              <a:t>"&gt;</a:t>
            </a:r>
          </a:p>
          <a:p>
            <a:r>
              <a:rPr lang="en-GB" dirty="0"/>
              <a:t>    &lt;div class="col-sm-4"&gt;</a:t>
            </a:r>
          </a:p>
          <a:p>
            <a:r>
              <a:rPr lang="en-GB" dirty="0"/>
              <a:t>      &lt;div class="thumbnail"&gt;</a:t>
            </a:r>
          </a:p>
          <a:p>
            <a:r>
              <a:rPr lang="en-GB" dirty="0"/>
              <a:t>        &lt;</a:t>
            </a:r>
            <a:r>
              <a:rPr lang="en-GB" dirty="0" err="1"/>
              <a:t>img</a:t>
            </a:r>
            <a:r>
              <a:rPr lang="en-GB" dirty="0"/>
              <a:t> </a:t>
            </a:r>
            <a:r>
              <a:rPr lang="en-GB" dirty="0" err="1"/>
              <a:t>src</a:t>
            </a:r>
            <a:r>
              <a:rPr lang="en-GB" dirty="0"/>
              <a:t>="paris.jpg" alt="Paris" width="400" height="300"&gt;</a:t>
            </a:r>
          </a:p>
          <a:p>
            <a:r>
              <a:rPr lang="en-GB" dirty="0"/>
              <a:t>        &lt;p&gt;&lt;strong&gt;Paris&lt;/strong&gt;&lt;/p&gt;</a:t>
            </a:r>
          </a:p>
          <a:p>
            <a:r>
              <a:rPr lang="en-GB" dirty="0"/>
              <a:t>        &lt;p&gt;Yes, we built Paris&lt;/p&gt;</a:t>
            </a:r>
          </a:p>
          <a:p>
            <a:r>
              <a:rPr lang="en-GB" dirty="0"/>
              <a:t>      &lt;/div&gt;</a:t>
            </a:r>
          </a:p>
          <a:p>
            <a:r>
              <a:rPr lang="en-GB" dirty="0"/>
              <a:t>    &lt;/div&gt;</a:t>
            </a:r>
          </a:p>
          <a:p>
            <a:r>
              <a:rPr lang="en-GB" dirty="0"/>
              <a:t>    &lt;div class="col-sm-4"&gt;</a:t>
            </a:r>
          </a:p>
          <a:p>
            <a:r>
              <a:rPr lang="en-GB" dirty="0"/>
              <a:t>      &lt;div class="thumbnail"&gt;</a:t>
            </a:r>
          </a:p>
          <a:p>
            <a:r>
              <a:rPr lang="en-GB" dirty="0"/>
              <a:t>        &lt;</a:t>
            </a:r>
            <a:r>
              <a:rPr lang="en-GB" dirty="0" err="1"/>
              <a:t>img</a:t>
            </a:r>
            <a:r>
              <a:rPr lang="en-GB" dirty="0"/>
              <a:t> </a:t>
            </a:r>
            <a:r>
              <a:rPr lang="en-GB" dirty="0" err="1"/>
              <a:t>src</a:t>
            </a:r>
            <a:r>
              <a:rPr lang="en-GB" dirty="0"/>
              <a:t>="newyork.jpg" alt="New York" width="400" height="300"&gt;</a:t>
            </a:r>
          </a:p>
          <a:p>
            <a:r>
              <a:rPr lang="en-GB" dirty="0"/>
              <a:t>        &lt;p&gt;&lt;strong&gt;New York&lt;/strong&gt;&lt;/p&gt;</a:t>
            </a:r>
          </a:p>
          <a:p>
            <a:r>
              <a:rPr lang="en-GB" dirty="0"/>
              <a:t>        &lt;p&gt;We built New York&lt;/p&gt;</a:t>
            </a:r>
          </a:p>
          <a:p>
            <a:r>
              <a:rPr lang="en-GB" dirty="0"/>
              <a:t>      &lt;/div&gt;</a:t>
            </a:r>
          </a:p>
          <a:p>
            <a:r>
              <a:rPr lang="en-GB" dirty="0"/>
              <a:t>    &lt;/div&gt;</a:t>
            </a:r>
          </a:p>
          <a:p>
            <a:r>
              <a:rPr lang="en-GB" dirty="0"/>
              <a:t>    &lt;div class="col-sm-4"&gt;</a:t>
            </a:r>
          </a:p>
          <a:p>
            <a:r>
              <a:rPr lang="en-GB" dirty="0"/>
              <a:t>      &lt;div class="thumbnail"&gt;</a:t>
            </a:r>
          </a:p>
          <a:p>
            <a:r>
              <a:rPr lang="en-GB" dirty="0"/>
              <a:t>        &lt;</a:t>
            </a:r>
            <a:r>
              <a:rPr lang="en-GB" dirty="0" err="1"/>
              <a:t>img</a:t>
            </a:r>
            <a:r>
              <a:rPr lang="en-GB" dirty="0"/>
              <a:t> </a:t>
            </a:r>
            <a:r>
              <a:rPr lang="en-GB" dirty="0" err="1"/>
              <a:t>src</a:t>
            </a:r>
            <a:r>
              <a:rPr lang="en-GB" dirty="0"/>
              <a:t>="sanfran.jpg" alt="San Francisco" width="400" height="300"&gt;</a:t>
            </a:r>
          </a:p>
          <a:p>
            <a:r>
              <a:rPr lang="en-GB" dirty="0"/>
              <a:t>        &lt;p&gt;&lt;strong&gt;San Francisco&lt;/strong&gt;&lt;/p&gt;</a:t>
            </a:r>
          </a:p>
          <a:p>
            <a:r>
              <a:rPr lang="en-GB" dirty="0"/>
              <a:t>        &lt;p&gt;Yes, San Fran is ours&lt;/p&gt;</a:t>
            </a:r>
          </a:p>
          <a:p>
            <a:r>
              <a:rPr lang="en-GB" dirty="0"/>
              <a:t>      &lt;/div&gt;</a:t>
            </a:r>
          </a:p>
          <a:p>
            <a:r>
              <a:rPr lang="en-GB" dirty="0"/>
              <a:t>    &lt;/div&gt;</a:t>
            </a:r>
          </a:p>
          <a:p>
            <a:r>
              <a:rPr lang="en-GB" dirty="0"/>
              <a:t>  &lt;/div&gt;&lt;</a:t>
            </a:r>
            <a:r>
              <a:rPr lang="en-GB" dirty="0" err="1"/>
              <a:t>br</a:t>
            </a:r>
            <a:r>
              <a:rPr lang="en-GB" dirty="0"/>
              <a:t>&gt;</a:t>
            </a:r>
          </a:p>
          <a:p>
            <a:r>
              <a:rPr lang="en-GB" dirty="0"/>
              <a:t>  </a:t>
            </a:r>
          </a:p>
          <a:p>
            <a:r>
              <a:rPr lang="en-GB" dirty="0"/>
              <a:t>  &lt;h2&gt;What our customers say&lt;/h2&gt;</a:t>
            </a:r>
          </a:p>
          <a:p>
            <a:r>
              <a:rPr lang="en-GB" dirty="0"/>
              <a:t>  &lt;div id="</a:t>
            </a:r>
            <a:r>
              <a:rPr lang="en-GB" dirty="0" err="1"/>
              <a:t>myCarousel</a:t>
            </a:r>
            <a:r>
              <a:rPr lang="en-GB" dirty="0"/>
              <a:t>" class="carousel slide text-</a:t>
            </a:r>
            <a:r>
              <a:rPr lang="en-GB" dirty="0" err="1"/>
              <a:t>center</a:t>
            </a:r>
            <a:r>
              <a:rPr lang="en-GB" dirty="0"/>
              <a:t>" data-ride="carousel"&gt;</a:t>
            </a:r>
          </a:p>
          <a:p>
            <a:r>
              <a:rPr lang="en-GB" dirty="0"/>
              <a:t>    &lt;!-- Indicators --&gt;</a:t>
            </a:r>
          </a:p>
          <a:p>
            <a:r>
              <a:rPr lang="en-GB" dirty="0"/>
              <a:t>    &lt;</a:t>
            </a:r>
            <a:r>
              <a:rPr lang="en-GB" dirty="0" err="1"/>
              <a:t>ol</a:t>
            </a:r>
            <a:r>
              <a:rPr lang="en-GB" dirty="0"/>
              <a:t> class="carousel-indicators"&gt;</a:t>
            </a:r>
          </a:p>
          <a:p>
            <a:r>
              <a:rPr lang="en-GB" dirty="0"/>
              <a:t>      &lt;li data-target="#</a:t>
            </a:r>
            <a:r>
              <a:rPr lang="en-GB" dirty="0" err="1"/>
              <a:t>myCarousel</a:t>
            </a:r>
            <a:r>
              <a:rPr lang="en-GB" dirty="0"/>
              <a:t>" data-slide-to="0" class="active"&gt;&lt;/li&gt;</a:t>
            </a:r>
          </a:p>
          <a:p>
            <a:r>
              <a:rPr lang="en-GB" dirty="0"/>
              <a:t>      &lt;li data-target="#</a:t>
            </a:r>
            <a:r>
              <a:rPr lang="en-GB" dirty="0" err="1"/>
              <a:t>myCarousel</a:t>
            </a:r>
            <a:r>
              <a:rPr lang="en-GB" dirty="0"/>
              <a:t>" data-slide-to="1"&gt;&lt;/li&gt;</a:t>
            </a:r>
          </a:p>
          <a:p>
            <a:r>
              <a:rPr lang="en-GB" dirty="0"/>
              <a:t>      &lt;li data-target="#</a:t>
            </a:r>
            <a:r>
              <a:rPr lang="en-GB" dirty="0" err="1"/>
              <a:t>myCarousel</a:t>
            </a:r>
            <a:r>
              <a:rPr lang="en-GB" dirty="0"/>
              <a:t>" data-slide-to="2"&gt;&lt;/li&gt;</a:t>
            </a:r>
          </a:p>
          <a:p>
            <a:r>
              <a:rPr lang="en-GB" dirty="0"/>
              <a:t>    &lt;/</a:t>
            </a:r>
            <a:r>
              <a:rPr lang="en-GB" dirty="0" err="1"/>
              <a:t>ol</a:t>
            </a:r>
            <a:r>
              <a:rPr lang="en-GB" dirty="0"/>
              <a:t>&gt;</a:t>
            </a:r>
          </a:p>
          <a:p>
            <a:endParaRPr lang="en-GB" dirty="0"/>
          </a:p>
          <a:p>
            <a:r>
              <a:rPr lang="en-GB" dirty="0"/>
              <a:t>    &lt;!-- Wrapper for slides --&gt;</a:t>
            </a:r>
          </a:p>
          <a:p>
            <a:r>
              <a:rPr lang="en-GB" dirty="0"/>
              <a:t>    &lt;div class="carousel-inner" role="</a:t>
            </a:r>
            <a:r>
              <a:rPr lang="en-GB" dirty="0" err="1"/>
              <a:t>listbox</a:t>
            </a:r>
            <a:r>
              <a:rPr lang="en-GB" dirty="0"/>
              <a:t>"&gt;</a:t>
            </a:r>
          </a:p>
          <a:p>
            <a:r>
              <a:rPr lang="en-GB" dirty="0"/>
              <a:t>      &lt;div class="item active"&gt;</a:t>
            </a:r>
          </a:p>
          <a:p>
            <a:r>
              <a:rPr lang="en-GB" dirty="0"/>
              <a:t>        &lt;h4&gt;"This company is the best. I am so happy with the result!"&lt;</a:t>
            </a:r>
            <a:r>
              <a:rPr lang="en-GB" dirty="0" err="1"/>
              <a:t>br</a:t>
            </a:r>
            <a:r>
              <a:rPr lang="en-GB" dirty="0"/>
              <a:t>&gt;&lt;span&gt;Michael Roe, Vice President, Comment Box&lt;/span&gt;&lt;/h4&gt;</a:t>
            </a:r>
          </a:p>
          <a:p>
            <a:r>
              <a:rPr lang="en-GB" dirty="0"/>
              <a:t>      &lt;/div&gt;</a:t>
            </a:r>
          </a:p>
          <a:p>
            <a:r>
              <a:rPr lang="en-GB" dirty="0"/>
              <a:t>      &lt;div class="item"&gt;</a:t>
            </a:r>
          </a:p>
          <a:p>
            <a:r>
              <a:rPr lang="en-GB" dirty="0"/>
              <a:t>        &lt;h4&gt;"One word... WOW!!"&lt;</a:t>
            </a:r>
            <a:r>
              <a:rPr lang="en-GB" dirty="0" err="1"/>
              <a:t>br</a:t>
            </a:r>
            <a:r>
              <a:rPr lang="en-GB" dirty="0"/>
              <a:t>&gt;&lt;span&gt;John Doe, Salesman, Rep Inc&lt;/span&gt;&lt;/h4&gt;</a:t>
            </a:r>
          </a:p>
          <a:p>
            <a:r>
              <a:rPr lang="en-GB" dirty="0"/>
              <a:t>      &lt;/div&gt;</a:t>
            </a:r>
          </a:p>
          <a:p>
            <a:r>
              <a:rPr lang="en-GB" dirty="0"/>
              <a:t>      &lt;div class="item"&gt;</a:t>
            </a:r>
          </a:p>
          <a:p>
            <a:r>
              <a:rPr lang="en-GB" dirty="0"/>
              <a:t>        &lt;h4&gt;"Could I... BE any more happy with this company?"&lt;</a:t>
            </a:r>
            <a:r>
              <a:rPr lang="en-GB" dirty="0" err="1"/>
              <a:t>br</a:t>
            </a:r>
            <a:r>
              <a:rPr lang="en-GB" dirty="0"/>
              <a:t>&gt;&lt;span&gt;Chandler Bing, Actor, </a:t>
            </a:r>
            <a:r>
              <a:rPr lang="en-GB" dirty="0" err="1"/>
              <a:t>FriendsAlot</a:t>
            </a:r>
            <a:r>
              <a:rPr lang="en-GB" dirty="0"/>
              <a:t>&lt;/span&gt;&lt;/h4&gt;</a:t>
            </a:r>
          </a:p>
          <a:p>
            <a:r>
              <a:rPr lang="en-GB" dirty="0"/>
              <a:t>      &lt;/div&gt;</a:t>
            </a:r>
          </a:p>
          <a:p>
            <a:r>
              <a:rPr lang="en-GB" dirty="0"/>
              <a:t>    &lt;/div&gt;</a:t>
            </a:r>
          </a:p>
          <a:p>
            <a:endParaRPr lang="en-GB" dirty="0"/>
          </a:p>
          <a:p>
            <a:r>
              <a:rPr lang="en-GB" dirty="0"/>
              <a:t>    &lt;!-- Left and right controls --&gt;</a:t>
            </a:r>
          </a:p>
          <a:p>
            <a:r>
              <a:rPr lang="en-GB" dirty="0"/>
              <a:t>    &lt;a class="left carousel-control" </a:t>
            </a:r>
            <a:r>
              <a:rPr lang="en-GB" dirty="0" err="1"/>
              <a:t>href</a:t>
            </a:r>
            <a:r>
              <a:rPr lang="en-GB" dirty="0"/>
              <a:t>="#</a:t>
            </a:r>
            <a:r>
              <a:rPr lang="en-GB" dirty="0" err="1"/>
              <a:t>myCarousel</a:t>
            </a:r>
            <a:r>
              <a:rPr lang="en-GB" dirty="0"/>
              <a:t>" role="button" data-slide="</a:t>
            </a:r>
            <a:r>
              <a:rPr lang="en-GB" dirty="0" err="1"/>
              <a:t>prev</a:t>
            </a:r>
            <a:r>
              <a:rPr lang="en-GB" dirty="0"/>
              <a:t>"&gt;</a:t>
            </a:r>
          </a:p>
          <a:p>
            <a:r>
              <a:rPr lang="en-GB" dirty="0"/>
              <a:t>      &lt;span class="</a:t>
            </a:r>
            <a:r>
              <a:rPr lang="en-GB" dirty="0" err="1"/>
              <a:t>glyphicon</a:t>
            </a:r>
            <a:r>
              <a:rPr lang="en-GB" dirty="0"/>
              <a:t> </a:t>
            </a:r>
            <a:r>
              <a:rPr lang="en-GB" dirty="0" err="1"/>
              <a:t>glyphicon</a:t>
            </a:r>
            <a:r>
              <a:rPr lang="en-GB" dirty="0"/>
              <a:t>-chevron-left" aria-hidden="true"&gt;&lt;/span&gt;</a:t>
            </a:r>
          </a:p>
          <a:p>
            <a:r>
              <a:rPr lang="en-GB" dirty="0"/>
              <a:t>      &lt;span class="</a:t>
            </a:r>
            <a:r>
              <a:rPr lang="en-GB" dirty="0" err="1"/>
              <a:t>sr</a:t>
            </a:r>
            <a:r>
              <a:rPr lang="en-GB" dirty="0"/>
              <a:t>-only"&gt;Previous&lt;/span&gt;</a:t>
            </a:r>
          </a:p>
          <a:p>
            <a:r>
              <a:rPr lang="en-GB" dirty="0"/>
              <a:t>    &lt;/a&gt;</a:t>
            </a:r>
          </a:p>
          <a:p>
            <a:r>
              <a:rPr lang="en-GB" dirty="0"/>
              <a:t>    &lt;a class="right carousel-control" </a:t>
            </a:r>
            <a:r>
              <a:rPr lang="en-GB" dirty="0" err="1"/>
              <a:t>href</a:t>
            </a:r>
            <a:r>
              <a:rPr lang="en-GB" dirty="0"/>
              <a:t>="#</a:t>
            </a:r>
            <a:r>
              <a:rPr lang="en-GB" dirty="0" err="1"/>
              <a:t>myCarousel</a:t>
            </a:r>
            <a:r>
              <a:rPr lang="en-GB" dirty="0"/>
              <a:t>" role="button" data-slide="next"&gt;</a:t>
            </a:r>
          </a:p>
          <a:p>
            <a:r>
              <a:rPr lang="en-GB" dirty="0"/>
              <a:t>      &lt;span class="</a:t>
            </a:r>
            <a:r>
              <a:rPr lang="en-GB" dirty="0" err="1"/>
              <a:t>glyphicon</a:t>
            </a:r>
            <a:r>
              <a:rPr lang="en-GB" dirty="0"/>
              <a:t> </a:t>
            </a:r>
            <a:r>
              <a:rPr lang="en-GB" dirty="0" err="1"/>
              <a:t>glyphicon</a:t>
            </a:r>
            <a:r>
              <a:rPr lang="en-GB" dirty="0"/>
              <a:t>-chevron-right" aria-hidden="true"&gt;&lt;/span&gt;</a:t>
            </a:r>
          </a:p>
          <a:p>
            <a:r>
              <a:rPr lang="en-GB" dirty="0"/>
              <a:t>      &lt;span class="</a:t>
            </a:r>
            <a:r>
              <a:rPr lang="en-GB" dirty="0" err="1"/>
              <a:t>sr</a:t>
            </a:r>
            <a:r>
              <a:rPr lang="en-GB" dirty="0"/>
              <a:t>-only"&gt;Next&lt;/span&gt;</a:t>
            </a:r>
          </a:p>
          <a:p>
            <a:r>
              <a:rPr lang="en-GB" dirty="0"/>
              <a:t>    &lt;/a&gt;</a:t>
            </a:r>
          </a:p>
          <a:p>
            <a:r>
              <a:rPr lang="en-GB" dirty="0"/>
              <a:t>  &lt;/div&gt;</a:t>
            </a:r>
          </a:p>
          <a:p>
            <a:r>
              <a:rPr lang="en-GB" dirty="0"/>
              <a:t>&lt;/div&gt;</a:t>
            </a:r>
          </a:p>
          <a:p>
            <a:endParaRPr lang="en-GB" dirty="0"/>
          </a:p>
          <a:p>
            <a:r>
              <a:rPr lang="en-GB" dirty="0"/>
              <a:t>&lt;!-- Container (Pricing Section) --&gt;</a:t>
            </a:r>
          </a:p>
          <a:p>
            <a:r>
              <a:rPr lang="en-GB" dirty="0"/>
              <a:t>&lt;div id="pricing" class="container-fluid"&gt;</a:t>
            </a:r>
          </a:p>
          <a:p>
            <a:r>
              <a:rPr lang="en-GB" dirty="0"/>
              <a:t>  &lt;div class="text-</a:t>
            </a:r>
            <a:r>
              <a:rPr lang="en-GB" dirty="0" err="1"/>
              <a:t>center</a:t>
            </a:r>
            <a:r>
              <a:rPr lang="en-GB" dirty="0"/>
              <a:t>"&gt;</a:t>
            </a:r>
          </a:p>
          <a:p>
            <a:r>
              <a:rPr lang="en-GB" dirty="0"/>
              <a:t>    &lt;h2&gt;Pricing&lt;/h2&gt;</a:t>
            </a:r>
          </a:p>
          <a:p>
            <a:r>
              <a:rPr lang="en-GB" dirty="0"/>
              <a:t>    &lt;h4&gt;Choose a payment plan that works for you&lt;/h4&gt;</a:t>
            </a:r>
          </a:p>
          <a:p>
            <a:r>
              <a:rPr lang="en-GB" dirty="0"/>
              <a:t>  &lt;/div&gt;</a:t>
            </a:r>
          </a:p>
          <a:p>
            <a:r>
              <a:rPr lang="en-GB" dirty="0"/>
              <a:t>  &lt;div class="row </a:t>
            </a:r>
            <a:r>
              <a:rPr lang="en-GB" dirty="0" err="1"/>
              <a:t>slideanim</a:t>
            </a:r>
            <a:r>
              <a:rPr lang="en-GB" dirty="0"/>
              <a:t>"&gt;</a:t>
            </a:r>
          </a:p>
          <a:p>
            <a:r>
              <a:rPr lang="en-GB" dirty="0"/>
              <a:t>    &lt;div class="col-sm-4 col-xs-12"&gt;</a:t>
            </a:r>
          </a:p>
          <a:p>
            <a:r>
              <a:rPr lang="en-GB" dirty="0"/>
              <a:t>      &lt;div class="panel panel-default text-</a:t>
            </a:r>
            <a:r>
              <a:rPr lang="en-GB" dirty="0" err="1"/>
              <a:t>center</a:t>
            </a:r>
            <a:r>
              <a:rPr lang="en-GB" dirty="0"/>
              <a:t>"&gt;</a:t>
            </a:r>
          </a:p>
          <a:p>
            <a:r>
              <a:rPr lang="en-GB" dirty="0"/>
              <a:t>        &lt;div class="panel-heading"&gt;</a:t>
            </a:r>
          </a:p>
          <a:p>
            <a:r>
              <a:rPr lang="en-GB" dirty="0"/>
              <a:t>          &lt;h1&gt;Basic&lt;/h1&gt;</a:t>
            </a:r>
          </a:p>
          <a:p>
            <a:r>
              <a:rPr lang="en-GB" dirty="0"/>
              <a:t>        &lt;/div&gt;</a:t>
            </a:r>
          </a:p>
          <a:p>
            <a:r>
              <a:rPr lang="en-GB" dirty="0"/>
              <a:t>        &lt;div class="panel-body"&gt;</a:t>
            </a:r>
          </a:p>
          <a:p>
            <a:r>
              <a:rPr lang="en-GB" dirty="0"/>
              <a:t>          &lt;p&gt;&lt;strong&gt;20&lt;/strong&gt; Lorem&lt;/p&gt;</a:t>
            </a:r>
          </a:p>
          <a:p>
            <a:r>
              <a:rPr lang="en-GB" dirty="0"/>
              <a:t>          &lt;p&gt;&lt;strong&gt;15&lt;/strong&gt; Ipsum&lt;/p&gt;</a:t>
            </a:r>
          </a:p>
          <a:p>
            <a:r>
              <a:rPr lang="en-GB" dirty="0"/>
              <a:t>          &lt;p&gt;&lt;strong&gt;5&lt;/strong&gt; </a:t>
            </a:r>
            <a:r>
              <a:rPr lang="en-GB" dirty="0" err="1"/>
              <a:t>Dolor</a:t>
            </a:r>
            <a:r>
              <a:rPr lang="en-GB" dirty="0"/>
              <a:t>&lt;/p&gt;</a:t>
            </a:r>
          </a:p>
          <a:p>
            <a:r>
              <a:rPr lang="en-GB" dirty="0"/>
              <a:t>          &lt;p&gt;&lt;strong&gt;2&lt;/strong&gt; Sit&lt;/p&gt;</a:t>
            </a:r>
          </a:p>
          <a:p>
            <a:r>
              <a:rPr lang="en-GB" dirty="0"/>
              <a:t>          &lt;p&gt;&lt;strong&gt;Endless&lt;/strong&gt; </a:t>
            </a:r>
            <a:r>
              <a:rPr lang="en-GB" dirty="0" err="1"/>
              <a:t>Amet</a:t>
            </a:r>
            <a:r>
              <a:rPr lang="en-GB" dirty="0"/>
              <a:t>&lt;/p&gt;</a:t>
            </a:r>
          </a:p>
          <a:p>
            <a:r>
              <a:rPr lang="en-GB" dirty="0"/>
              <a:t>        &lt;/div&gt;</a:t>
            </a:r>
          </a:p>
          <a:p>
            <a:r>
              <a:rPr lang="en-GB" dirty="0"/>
              <a:t>        &lt;div class="panel-footer"&gt;</a:t>
            </a:r>
          </a:p>
          <a:p>
            <a:r>
              <a:rPr lang="en-GB" dirty="0"/>
              <a:t>          &lt;h3&gt;$19&lt;/h3&gt;</a:t>
            </a:r>
          </a:p>
          <a:p>
            <a:r>
              <a:rPr lang="en-GB" dirty="0"/>
              <a:t>          &lt;h4&gt;per month&lt;/h4&gt;</a:t>
            </a:r>
          </a:p>
          <a:p>
            <a:r>
              <a:rPr lang="en-GB" dirty="0"/>
              <a:t>          &lt;button class="</a:t>
            </a:r>
            <a:r>
              <a:rPr lang="en-GB" dirty="0" err="1"/>
              <a:t>btn</a:t>
            </a:r>
            <a:r>
              <a:rPr lang="en-GB" dirty="0"/>
              <a:t> </a:t>
            </a:r>
            <a:r>
              <a:rPr lang="en-GB" dirty="0" err="1"/>
              <a:t>btn-lg</a:t>
            </a:r>
            <a:r>
              <a:rPr lang="en-GB" dirty="0"/>
              <a:t>"&gt;Sign Up&lt;/button&gt;</a:t>
            </a:r>
          </a:p>
          <a:p>
            <a:r>
              <a:rPr lang="en-GB" dirty="0"/>
              <a:t>        &lt;/div&gt;</a:t>
            </a:r>
          </a:p>
          <a:p>
            <a:r>
              <a:rPr lang="en-GB" dirty="0"/>
              <a:t>      &lt;/div&gt;      </a:t>
            </a:r>
          </a:p>
          <a:p>
            <a:r>
              <a:rPr lang="en-GB" dirty="0"/>
              <a:t>    &lt;/div&gt;     </a:t>
            </a:r>
          </a:p>
          <a:p>
            <a:r>
              <a:rPr lang="en-GB" dirty="0"/>
              <a:t>    &lt;div class="col-sm-4 col-xs-12"&gt;</a:t>
            </a:r>
          </a:p>
          <a:p>
            <a:r>
              <a:rPr lang="en-GB" dirty="0"/>
              <a:t>      &lt;div class="panel panel-default text-</a:t>
            </a:r>
            <a:r>
              <a:rPr lang="en-GB" dirty="0" err="1"/>
              <a:t>center</a:t>
            </a:r>
            <a:r>
              <a:rPr lang="en-GB" dirty="0"/>
              <a:t>"&gt;</a:t>
            </a:r>
          </a:p>
          <a:p>
            <a:r>
              <a:rPr lang="en-GB" dirty="0"/>
              <a:t>        &lt;div class="panel-heading"&gt;</a:t>
            </a:r>
          </a:p>
          <a:p>
            <a:r>
              <a:rPr lang="en-GB" dirty="0"/>
              <a:t>          &lt;h1&gt;Pro&lt;/h1&gt;</a:t>
            </a:r>
          </a:p>
          <a:p>
            <a:r>
              <a:rPr lang="en-GB" dirty="0"/>
              <a:t>        &lt;/div&gt;</a:t>
            </a:r>
          </a:p>
          <a:p>
            <a:r>
              <a:rPr lang="en-GB" dirty="0"/>
              <a:t>        &lt;div class="panel-body"&gt;</a:t>
            </a:r>
          </a:p>
          <a:p>
            <a:r>
              <a:rPr lang="en-GB" dirty="0"/>
              <a:t>          &lt;p&gt;&lt;strong&gt;50&lt;/strong&gt; Lorem&lt;/p&gt;</a:t>
            </a:r>
          </a:p>
          <a:p>
            <a:r>
              <a:rPr lang="en-GB" dirty="0"/>
              <a:t>          &lt;p&gt;&lt;strong&gt;25&lt;/strong&gt; Ipsum&lt;/p&gt;</a:t>
            </a:r>
          </a:p>
          <a:p>
            <a:r>
              <a:rPr lang="en-GB" dirty="0"/>
              <a:t>          &lt;p&gt;&lt;strong&gt;10&lt;/strong&gt; </a:t>
            </a:r>
            <a:r>
              <a:rPr lang="en-GB" dirty="0" err="1"/>
              <a:t>Dolor</a:t>
            </a:r>
            <a:r>
              <a:rPr lang="en-GB" dirty="0"/>
              <a:t>&lt;/p&gt;</a:t>
            </a:r>
          </a:p>
          <a:p>
            <a:r>
              <a:rPr lang="en-GB" dirty="0"/>
              <a:t>          &lt;p&gt;&lt;strong&gt;5&lt;/strong&gt; Sit&lt;/p&gt;</a:t>
            </a:r>
          </a:p>
          <a:p>
            <a:r>
              <a:rPr lang="en-GB" dirty="0"/>
              <a:t>          &lt;p&gt;&lt;strong&gt;Endless&lt;/strong&gt; </a:t>
            </a:r>
            <a:r>
              <a:rPr lang="en-GB" dirty="0" err="1"/>
              <a:t>Amet</a:t>
            </a:r>
            <a:r>
              <a:rPr lang="en-GB" dirty="0"/>
              <a:t>&lt;/p&gt;</a:t>
            </a:r>
          </a:p>
          <a:p>
            <a:r>
              <a:rPr lang="en-GB" dirty="0"/>
              <a:t>        &lt;/div&gt;</a:t>
            </a:r>
          </a:p>
          <a:p>
            <a:r>
              <a:rPr lang="en-GB" dirty="0"/>
              <a:t>        &lt;div class="panel-footer"&gt;</a:t>
            </a:r>
          </a:p>
          <a:p>
            <a:r>
              <a:rPr lang="en-GB" dirty="0"/>
              <a:t>          &lt;h3&gt;$29&lt;/h3&gt;</a:t>
            </a:r>
          </a:p>
          <a:p>
            <a:r>
              <a:rPr lang="en-GB" dirty="0"/>
              <a:t>          &lt;h4&gt;per month&lt;/h4&gt;</a:t>
            </a:r>
          </a:p>
          <a:p>
            <a:r>
              <a:rPr lang="en-GB" dirty="0"/>
              <a:t>          &lt;button class="</a:t>
            </a:r>
            <a:r>
              <a:rPr lang="en-GB" dirty="0" err="1"/>
              <a:t>btn</a:t>
            </a:r>
            <a:r>
              <a:rPr lang="en-GB" dirty="0"/>
              <a:t> </a:t>
            </a:r>
            <a:r>
              <a:rPr lang="en-GB" dirty="0" err="1"/>
              <a:t>btn-lg</a:t>
            </a:r>
            <a:r>
              <a:rPr lang="en-GB" dirty="0"/>
              <a:t>"&gt;Sign Up&lt;/button&gt;</a:t>
            </a:r>
          </a:p>
          <a:p>
            <a:r>
              <a:rPr lang="en-GB" dirty="0"/>
              <a:t>        &lt;/div&gt;</a:t>
            </a:r>
          </a:p>
          <a:p>
            <a:r>
              <a:rPr lang="en-GB" dirty="0"/>
              <a:t>      &lt;/div&gt;      </a:t>
            </a:r>
          </a:p>
          <a:p>
            <a:r>
              <a:rPr lang="en-GB" dirty="0"/>
              <a:t>    &lt;/div&gt;       </a:t>
            </a:r>
          </a:p>
          <a:p>
            <a:r>
              <a:rPr lang="en-GB" dirty="0"/>
              <a:t>    &lt;div class="col-sm-4 col-xs-12"&gt;</a:t>
            </a:r>
          </a:p>
          <a:p>
            <a:r>
              <a:rPr lang="en-GB" dirty="0"/>
              <a:t>      &lt;div class="panel panel-default text-</a:t>
            </a:r>
            <a:r>
              <a:rPr lang="en-GB" dirty="0" err="1"/>
              <a:t>center</a:t>
            </a:r>
            <a:r>
              <a:rPr lang="en-GB" dirty="0"/>
              <a:t>"&gt;</a:t>
            </a:r>
          </a:p>
          <a:p>
            <a:r>
              <a:rPr lang="en-GB" dirty="0"/>
              <a:t>        &lt;div class="panel-heading"&gt;</a:t>
            </a:r>
          </a:p>
          <a:p>
            <a:r>
              <a:rPr lang="en-GB" dirty="0"/>
              <a:t>          &lt;h1&gt;Premium&lt;/h1&gt;</a:t>
            </a:r>
          </a:p>
          <a:p>
            <a:r>
              <a:rPr lang="en-GB" dirty="0"/>
              <a:t>        &lt;/div&gt;</a:t>
            </a:r>
          </a:p>
          <a:p>
            <a:r>
              <a:rPr lang="en-GB" dirty="0"/>
              <a:t>        &lt;div class="panel-body"&gt;</a:t>
            </a:r>
          </a:p>
          <a:p>
            <a:r>
              <a:rPr lang="en-GB" dirty="0"/>
              <a:t>          &lt;p&gt;&lt;strong&gt;100&lt;/strong&gt; Lorem&lt;/p&gt;</a:t>
            </a:r>
          </a:p>
          <a:p>
            <a:r>
              <a:rPr lang="en-GB" dirty="0"/>
              <a:t>          &lt;p&gt;&lt;strong&gt;50&lt;/strong&gt; Ipsum&lt;/p&gt;</a:t>
            </a:r>
          </a:p>
          <a:p>
            <a:r>
              <a:rPr lang="en-GB" dirty="0"/>
              <a:t>          &lt;p&gt;&lt;strong&gt;25&lt;/strong&gt; </a:t>
            </a:r>
            <a:r>
              <a:rPr lang="en-GB" dirty="0" err="1"/>
              <a:t>Dolor</a:t>
            </a:r>
            <a:r>
              <a:rPr lang="en-GB" dirty="0"/>
              <a:t>&lt;/p&gt;</a:t>
            </a:r>
          </a:p>
          <a:p>
            <a:r>
              <a:rPr lang="en-GB" dirty="0"/>
              <a:t>          &lt;p&gt;&lt;strong&gt;10&lt;/strong&gt; Sit&lt;/p&gt;</a:t>
            </a:r>
          </a:p>
          <a:p>
            <a:r>
              <a:rPr lang="en-GB" dirty="0"/>
              <a:t>          &lt;p&gt;&lt;strong&gt;Endless&lt;/strong&gt; </a:t>
            </a:r>
            <a:r>
              <a:rPr lang="en-GB" dirty="0" err="1"/>
              <a:t>Amet</a:t>
            </a:r>
            <a:r>
              <a:rPr lang="en-GB" dirty="0"/>
              <a:t>&lt;/p&gt;</a:t>
            </a:r>
          </a:p>
          <a:p>
            <a:r>
              <a:rPr lang="en-GB" dirty="0"/>
              <a:t>        &lt;/div&gt;</a:t>
            </a:r>
          </a:p>
          <a:p>
            <a:r>
              <a:rPr lang="en-GB" dirty="0"/>
              <a:t>        &lt;div class="panel-footer"&gt;</a:t>
            </a:r>
          </a:p>
          <a:p>
            <a:r>
              <a:rPr lang="en-GB" dirty="0"/>
              <a:t>          &lt;h3&gt;$49&lt;/h3&gt;</a:t>
            </a:r>
          </a:p>
          <a:p>
            <a:r>
              <a:rPr lang="en-GB" dirty="0"/>
              <a:t>          &lt;h4&gt;per month&lt;/h4&gt;</a:t>
            </a:r>
          </a:p>
          <a:p>
            <a:r>
              <a:rPr lang="en-GB" dirty="0"/>
              <a:t>          &lt;button class="</a:t>
            </a:r>
            <a:r>
              <a:rPr lang="en-GB" dirty="0" err="1"/>
              <a:t>btn</a:t>
            </a:r>
            <a:r>
              <a:rPr lang="en-GB" dirty="0"/>
              <a:t> </a:t>
            </a:r>
            <a:r>
              <a:rPr lang="en-GB" dirty="0" err="1"/>
              <a:t>btn-lg</a:t>
            </a:r>
            <a:r>
              <a:rPr lang="en-GB" dirty="0"/>
              <a:t>"&gt;Sign Up&lt;/button&gt;</a:t>
            </a:r>
          </a:p>
          <a:p>
            <a:r>
              <a:rPr lang="en-GB" dirty="0"/>
              <a:t>        &lt;/div&gt;</a:t>
            </a:r>
          </a:p>
          <a:p>
            <a:r>
              <a:rPr lang="en-GB" dirty="0"/>
              <a:t>      &lt;/div&gt;      </a:t>
            </a:r>
          </a:p>
          <a:p>
            <a:r>
              <a:rPr lang="en-GB" dirty="0"/>
              <a:t>    &lt;/div&gt;    </a:t>
            </a:r>
          </a:p>
          <a:p>
            <a:r>
              <a:rPr lang="en-GB" dirty="0"/>
              <a:t>  &lt;/div&gt;</a:t>
            </a:r>
          </a:p>
          <a:p>
            <a:r>
              <a:rPr lang="en-GB" dirty="0"/>
              <a:t>&lt;/div&gt;</a:t>
            </a:r>
          </a:p>
          <a:p>
            <a:endParaRPr lang="en-GB" dirty="0"/>
          </a:p>
          <a:p>
            <a:r>
              <a:rPr lang="en-GB" dirty="0"/>
              <a:t>&lt;!-- Container (Contact Section) --&gt;</a:t>
            </a:r>
          </a:p>
          <a:p>
            <a:r>
              <a:rPr lang="en-GB" dirty="0"/>
              <a:t>&lt;div id="contact" class="container-fluid </a:t>
            </a:r>
            <a:r>
              <a:rPr lang="en-GB" dirty="0" err="1"/>
              <a:t>bg</a:t>
            </a:r>
            <a:r>
              <a:rPr lang="en-GB" dirty="0"/>
              <a:t>-grey"&gt;</a:t>
            </a:r>
          </a:p>
          <a:p>
            <a:r>
              <a:rPr lang="en-GB" dirty="0"/>
              <a:t>  &lt;h2 class="text-</a:t>
            </a:r>
            <a:r>
              <a:rPr lang="en-GB" dirty="0" err="1"/>
              <a:t>center</a:t>
            </a:r>
            <a:r>
              <a:rPr lang="en-GB" dirty="0"/>
              <a:t>"&gt;CONTACT&lt;/h2&gt;</a:t>
            </a:r>
          </a:p>
          <a:p>
            <a:r>
              <a:rPr lang="en-GB" dirty="0"/>
              <a:t>  &lt;div class="row"&gt;</a:t>
            </a:r>
          </a:p>
          <a:p>
            <a:r>
              <a:rPr lang="en-GB" dirty="0"/>
              <a:t>    &lt;div class="col-sm-5"&gt;</a:t>
            </a:r>
          </a:p>
          <a:p>
            <a:r>
              <a:rPr lang="en-GB" dirty="0"/>
              <a:t>      &lt;p&gt;Contact us and we'll get back to you within 24 hours.&lt;/p&gt;</a:t>
            </a:r>
          </a:p>
          <a:p>
            <a:r>
              <a:rPr lang="en-GB" dirty="0"/>
              <a:t>      &lt;p&gt;&lt;span class="</a:t>
            </a:r>
            <a:r>
              <a:rPr lang="en-GB" dirty="0" err="1"/>
              <a:t>glyphicon</a:t>
            </a:r>
            <a:r>
              <a:rPr lang="en-GB" dirty="0"/>
              <a:t> </a:t>
            </a:r>
            <a:r>
              <a:rPr lang="en-GB" dirty="0" err="1"/>
              <a:t>glyphicon</a:t>
            </a:r>
            <a:r>
              <a:rPr lang="en-GB" dirty="0"/>
              <a:t>-map-marker"&gt;&lt;/span&gt; Chicago, US&lt;/p&gt;</a:t>
            </a:r>
          </a:p>
          <a:p>
            <a:r>
              <a:rPr lang="en-GB" dirty="0"/>
              <a:t>      &lt;p&gt;&lt;span class="</a:t>
            </a:r>
            <a:r>
              <a:rPr lang="en-GB" dirty="0" err="1"/>
              <a:t>glyphicon</a:t>
            </a:r>
            <a:r>
              <a:rPr lang="en-GB" dirty="0"/>
              <a:t> </a:t>
            </a:r>
            <a:r>
              <a:rPr lang="en-GB" dirty="0" err="1"/>
              <a:t>glyphicon</a:t>
            </a:r>
            <a:r>
              <a:rPr lang="en-GB" dirty="0"/>
              <a:t>-phone"&gt;&lt;/span&gt; +00 1515151515&lt;/p&gt;</a:t>
            </a:r>
          </a:p>
          <a:p>
            <a:r>
              <a:rPr lang="en-GB" dirty="0"/>
              <a:t>      &lt;p&gt;&lt;span class="</a:t>
            </a:r>
            <a:r>
              <a:rPr lang="en-GB" dirty="0" err="1"/>
              <a:t>glyphicon</a:t>
            </a:r>
            <a:r>
              <a:rPr lang="en-GB" dirty="0"/>
              <a:t> </a:t>
            </a:r>
            <a:r>
              <a:rPr lang="en-GB" dirty="0" err="1"/>
              <a:t>glyphicon</a:t>
            </a:r>
            <a:r>
              <a:rPr lang="en-GB" dirty="0"/>
              <a:t>-envelope"&gt;&lt;/span&gt; myemail@something.com&lt;/p&gt;</a:t>
            </a:r>
          </a:p>
          <a:p>
            <a:r>
              <a:rPr lang="en-GB" dirty="0"/>
              <a:t>    &lt;/div&gt;</a:t>
            </a:r>
          </a:p>
          <a:p>
            <a:r>
              <a:rPr lang="en-GB" dirty="0"/>
              <a:t>    &lt;div class="col-sm-7 </a:t>
            </a:r>
            <a:r>
              <a:rPr lang="en-GB" dirty="0" err="1"/>
              <a:t>slideanim</a:t>
            </a:r>
            <a:r>
              <a:rPr lang="en-GB" dirty="0"/>
              <a:t>"&gt;</a:t>
            </a:r>
          </a:p>
          <a:p>
            <a:r>
              <a:rPr lang="en-GB" dirty="0"/>
              <a:t>      &lt;div class="row"&gt;</a:t>
            </a:r>
          </a:p>
          <a:p>
            <a:r>
              <a:rPr lang="en-GB" dirty="0"/>
              <a:t>        &lt;div class="col-sm-6 form-group"&gt;</a:t>
            </a:r>
          </a:p>
          <a:p>
            <a:r>
              <a:rPr lang="en-GB" dirty="0"/>
              <a:t>          &lt;input class="form-control" id="name" name="name" placeholder="Name" type="text" required&gt;</a:t>
            </a:r>
          </a:p>
          <a:p>
            <a:r>
              <a:rPr lang="en-GB" dirty="0"/>
              <a:t>        &lt;/div&gt;</a:t>
            </a:r>
          </a:p>
          <a:p>
            <a:r>
              <a:rPr lang="en-GB" dirty="0"/>
              <a:t>        &lt;div class="col-sm-6 form-group"&gt;</a:t>
            </a:r>
          </a:p>
          <a:p>
            <a:r>
              <a:rPr lang="en-GB" dirty="0"/>
              <a:t>          &lt;input class="form-control" id="email" name="email" placeholder="Email" type="email" required&gt;</a:t>
            </a:r>
          </a:p>
          <a:p>
            <a:r>
              <a:rPr lang="en-GB" dirty="0"/>
              <a:t>        &lt;/div&gt;</a:t>
            </a:r>
          </a:p>
          <a:p>
            <a:r>
              <a:rPr lang="en-GB" dirty="0"/>
              <a:t>      &lt;/div&gt;</a:t>
            </a:r>
          </a:p>
          <a:p>
            <a:r>
              <a:rPr lang="en-GB" dirty="0"/>
              <a:t>      &lt;</a:t>
            </a:r>
            <a:r>
              <a:rPr lang="en-GB" dirty="0" err="1"/>
              <a:t>textarea</a:t>
            </a:r>
            <a:r>
              <a:rPr lang="en-GB" dirty="0"/>
              <a:t> class="form-control" id="comments" name="comments" placeholder="Comment" rows="5"&gt;&lt;/</a:t>
            </a:r>
            <a:r>
              <a:rPr lang="en-GB" dirty="0" err="1"/>
              <a:t>textarea</a:t>
            </a:r>
            <a:r>
              <a:rPr lang="en-GB" dirty="0"/>
              <a:t>&gt;&lt;</a:t>
            </a:r>
            <a:r>
              <a:rPr lang="en-GB" dirty="0" err="1"/>
              <a:t>br</a:t>
            </a:r>
            <a:r>
              <a:rPr lang="en-GB" dirty="0"/>
              <a:t>&gt;</a:t>
            </a:r>
          </a:p>
          <a:p>
            <a:r>
              <a:rPr lang="en-GB" dirty="0"/>
              <a:t>      &lt;div class="row"&gt;</a:t>
            </a:r>
          </a:p>
          <a:p>
            <a:r>
              <a:rPr lang="en-GB" dirty="0"/>
              <a:t>        &lt;div class="col-sm-12 form-group"&gt;</a:t>
            </a:r>
          </a:p>
          <a:p>
            <a:r>
              <a:rPr lang="en-GB" dirty="0"/>
              <a:t>          &lt;button class="</a:t>
            </a:r>
            <a:r>
              <a:rPr lang="en-GB" dirty="0" err="1"/>
              <a:t>btn</a:t>
            </a:r>
            <a:r>
              <a:rPr lang="en-GB" dirty="0"/>
              <a:t> </a:t>
            </a:r>
            <a:r>
              <a:rPr lang="en-GB" dirty="0" err="1"/>
              <a:t>btn</a:t>
            </a:r>
            <a:r>
              <a:rPr lang="en-GB" dirty="0"/>
              <a:t>-default pull-right" type="submit"&gt;Send&lt;/button&gt;</a:t>
            </a:r>
          </a:p>
          <a:p>
            <a:r>
              <a:rPr lang="en-GB" dirty="0"/>
              <a:t>        &lt;/div&gt;</a:t>
            </a:r>
          </a:p>
          <a:p>
            <a:r>
              <a:rPr lang="en-GB" dirty="0"/>
              <a:t>      &lt;/div&gt;</a:t>
            </a:r>
          </a:p>
          <a:p>
            <a:r>
              <a:rPr lang="en-GB" dirty="0"/>
              <a:t>    &lt;/div&gt;</a:t>
            </a:r>
          </a:p>
          <a:p>
            <a:r>
              <a:rPr lang="en-GB" dirty="0"/>
              <a:t>  &lt;/div&gt;</a:t>
            </a:r>
          </a:p>
          <a:p>
            <a:r>
              <a:rPr lang="en-GB" dirty="0"/>
              <a:t>&lt;/div&gt;</a:t>
            </a:r>
          </a:p>
          <a:p>
            <a:endParaRPr lang="en-GB" dirty="0"/>
          </a:p>
          <a:p>
            <a:r>
              <a:rPr lang="en-GB" dirty="0"/>
              <a:t>&lt;!-- Image of location/map --&gt;</a:t>
            </a:r>
          </a:p>
          <a:p>
            <a:r>
              <a:rPr lang="en-GB" dirty="0"/>
              <a:t>&lt;</a:t>
            </a:r>
            <a:r>
              <a:rPr lang="en-GB" dirty="0" err="1"/>
              <a:t>img</a:t>
            </a:r>
            <a:r>
              <a:rPr lang="en-GB" dirty="0"/>
              <a:t> </a:t>
            </a:r>
            <a:r>
              <a:rPr lang="en-GB" dirty="0" err="1"/>
              <a:t>src</a:t>
            </a:r>
            <a:r>
              <a:rPr lang="en-GB" dirty="0"/>
              <a:t>="/w3images/map.jpg" class="w3-image w3-greyscale-min" style="width:100%"&gt;</a:t>
            </a:r>
          </a:p>
          <a:p>
            <a:endParaRPr lang="en-GB" dirty="0"/>
          </a:p>
          <a:p>
            <a:r>
              <a:rPr lang="en-GB" dirty="0"/>
              <a:t>&lt;footer class="container-fluid text-</a:t>
            </a:r>
            <a:r>
              <a:rPr lang="en-GB" dirty="0" err="1"/>
              <a:t>center</a:t>
            </a:r>
            <a:r>
              <a:rPr lang="en-GB" dirty="0"/>
              <a:t>"&gt;</a:t>
            </a:r>
          </a:p>
          <a:p>
            <a:r>
              <a:rPr lang="en-GB" dirty="0"/>
              <a:t>  &lt;a </a:t>
            </a:r>
            <a:r>
              <a:rPr lang="en-GB" dirty="0" err="1"/>
              <a:t>href</a:t>
            </a:r>
            <a:r>
              <a:rPr lang="en-GB" dirty="0"/>
              <a:t>="#</a:t>
            </a:r>
            <a:r>
              <a:rPr lang="en-GB" dirty="0" err="1"/>
              <a:t>myPage</a:t>
            </a:r>
            <a:r>
              <a:rPr lang="en-GB" dirty="0"/>
              <a:t>" title="To Top"&gt;</a:t>
            </a:r>
          </a:p>
          <a:p>
            <a:r>
              <a:rPr lang="en-GB" dirty="0"/>
              <a:t>    &lt;span class="</a:t>
            </a:r>
            <a:r>
              <a:rPr lang="en-GB" dirty="0" err="1"/>
              <a:t>glyphicon</a:t>
            </a:r>
            <a:r>
              <a:rPr lang="en-GB" dirty="0"/>
              <a:t> </a:t>
            </a:r>
            <a:r>
              <a:rPr lang="en-GB" dirty="0" err="1"/>
              <a:t>glyphicon</a:t>
            </a:r>
            <a:r>
              <a:rPr lang="en-GB" dirty="0"/>
              <a:t>-chevron-up"&gt;&lt;/span&gt;</a:t>
            </a:r>
          </a:p>
          <a:p>
            <a:r>
              <a:rPr lang="en-GB" dirty="0"/>
              <a:t>  &lt;/a&gt;</a:t>
            </a:r>
          </a:p>
          <a:p>
            <a:r>
              <a:rPr lang="en-GB" dirty="0"/>
              <a:t>  &lt;p&gt;Bootstrap Theme Made By &lt;a </a:t>
            </a:r>
            <a:r>
              <a:rPr lang="en-GB" dirty="0" err="1"/>
              <a:t>href</a:t>
            </a:r>
            <a:r>
              <a:rPr lang="en-GB" dirty="0"/>
              <a:t>="https://www.w3schools.com" title="Visit w3schools"&gt;www.w3schools.com&lt;/a&gt;&lt;/p&gt;</a:t>
            </a:r>
          </a:p>
          <a:p>
            <a:r>
              <a:rPr lang="en-GB" dirty="0"/>
              <a:t>&lt;/footer&gt;</a:t>
            </a:r>
          </a:p>
          <a:p>
            <a:endParaRPr lang="en-GB" dirty="0"/>
          </a:p>
          <a:p>
            <a:r>
              <a:rPr lang="en-GB" dirty="0"/>
              <a:t>&lt;script&gt;</a:t>
            </a:r>
          </a:p>
          <a:p>
            <a:r>
              <a:rPr lang="en-GB" dirty="0"/>
              <a:t>$(document).ready(function(){</a:t>
            </a:r>
          </a:p>
          <a:p>
            <a:r>
              <a:rPr lang="en-GB" dirty="0"/>
              <a:t>  // Add smooth scrolling to all links in navbar + footer link</a:t>
            </a:r>
          </a:p>
          <a:p>
            <a:r>
              <a:rPr lang="en-GB" dirty="0"/>
              <a:t>  $(".navbar a, footer a[</a:t>
            </a:r>
            <a:r>
              <a:rPr lang="en-GB" dirty="0" err="1"/>
              <a:t>href</a:t>
            </a:r>
            <a:r>
              <a:rPr lang="en-GB" dirty="0"/>
              <a:t>='#</a:t>
            </a:r>
            <a:r>
              <a:rPr lang="en-GB" dirty="0" err="1"/>
              <a:t>myPage</a:t>
            </a:r>
            <a:r>
              <a:rPr lang="en-GB" dirty="0"/>
              <a:t>']").on('click', function(event) {</a:t>
            </a:r>
          </a:p>
          <a:p>
            <a:r>
              <a:rPr lang="en-GB" dirty="0"/>
              <a:t>    // Make sure </a:t>
            </a:r>
            <a:r>
              <a:rPr lang="en-GB" dirty="0" err="1"/>
              <a:t>this.hash</a:t>
            </a:r>
            <a:r>
              <a:rPr lang="en-GB" dirty="0"/>
              <a:t> has a value before overriding default behavior</a:t>
            </a:r>
          </a:p>
          <a:p>
            <a:r>
              <a:rPr lang="en-GB" dirty="0"/>
              <a:t>    if (</a:t>
            </a:r>
            <a:r>
              <a:rPr lang="en-GB" dirty="0" err="1"/>
              <a:t>this.hash</a:t>
            </a:r>
            <a:r>
              <a:rPr lang="en-GB" dirty="0"/>
              <a:t> !== "") {</a:t>
            </a:r>
          </a:p>
          <a:p>
            <a:r>
              <a:rPr lang="en-GB" dirty="0"/>
              <a:t>      // Prevent default anchor click behavior</a:t>
            </a:r>
          </a:p>
          <a:p>
            <a:r>
              <a:rPr lang="en-GB" dirty="0"/>
              <a:t>      </a:t>
            </a:r>
            <a:r>
              <a:rPr lang="en-GB" dirty="0" err="1"/>
              <a:t>event.preventDefault</a:t>
            </a:r>
            <a:r>
              <a:rPr lang="en-GB" dirty="0"/>
              <a:t>();</a:t>
            </a:r>
          </a:p>
          <a:p>
            <a:endParaRPr lang="en-GB" dirty="0"/>
          </a:p>
          <a:p>
            <a:r>
              <a:rPr lang="en-GB" dirty="0"/>
              <a:t>      // Store hash</a:t>
            </a:r>
          </a:p>
          <a:p>
            <a:r>
              <a:rPr lang="en-GB" dirty="0"/>
              <a:t>      var hash = </a:t>
            </a:r>
            <a:r>
              <a:rPr lang="en-GB" dirty="0" err="1"/>
              <a:t>this.hash</a:t>
            </a:r>
            <a:r>
              <a:rPr lang="en-GB" dirty="0"/>
              <a:t>;</a:t>
            </a:r>
          </a:p>
          <a:p>
            <a:endParaRPr lang="en-GB" dirty="0"/>
          </a:p>
          <a:p>
            <a:r>
              <a:rPr lang="en-GB" dirty="0"/>
              <a:t>      // Using jQuery's animate() method to add smooth page scroll</a:t>
            </a:r>
          </a:p>
          <a:p>
            <a:r>
              <a:rPr lang="en-GB" dirty="0"/>
              <a:t>      // The optional number (900) specifies the number of milliseconds it takes to scroll to the specified area</a:t>
            </a:r>
          </a:p>
          <a:p>
            <a:r>
              <a:rPr lang="en-GB" dirty="0"/>
              <a:t>      $('html, body').animate({</a:t>
            </a:r>
          </a:p>
          <a:p>
            <a:r>
              <a:rPr lang="en-GB" dirty="0"/>
              <a:t>        </a:t>
            </a:r>
            <a:r>
              <a:rPr lang="en-GB" dirty="0" err="1"/>
              <a:t>scrollTop</a:t>
            </a:r>
            <a:r>
              <a:rPr lang="en-GB" dirty="0"/>
              <a:t>: $(hash).offset().top</a:t>
            </a:r>
          </a:p>
          <a:p>
            <a:r>
              <a:rPr lang="en-GB" dirty="0"/>
              <a:t>      }, 900, function(){</a:t>
            </a:r>
          </a:p>
          <a:p>
            <a:r>
              <a:rPr lang="en-GB" dirty="0"/>
              <a:t>   </a:t>
            </a:r>
          </a:p>
          <a:p>
            <a:r>
              <a:rPr lang="en-GB" dirty="0"/>
              <a:t>        // Add hash (#) to URL when done scrolling (default click behavior)</a:t>
            </a:r>
          </a:p>
          <a:p>
            <a:r>
              <a:rPr lang="en-GB" dirty="0"/>
              <a:t>        </a:t>
            </a:r>
            <a:r>
              <a:rPr lang="en-GB" dirty="0" err="1"/>
              <a:t>window.location.hash</a:t>
            </a:r>
            <a:r>
              <a:rPr lang="en-GB" dirty="0"/>
              <a:t> = hash;</a:t>
            </a:r>
          </a:p>
          <a:p>
            <a:r>
              <a:rPr lang="en-GB" dirty="0"/>
              <a:t>      });</a:t>
            </a:r>
          </a:p>
          <a:p>
            <a:r>
              <a:rPr lang="en-GB" dirty="0"/>
              <a:t>    } // End if</a:t>
            </a:r>
          </a:p>
          <a:p>
            <a:r>
              <a:rPr lang="en-GB" dirty="0"/>
              <a:t>  });</a:t>
            </a:r>
          </a:p>
          <a:p>
            <a:r>
              <a:rPr lang="en-GB" dirty="0"/>
              <a:t>  </a:t>
            </a:r>
          </a:p>
          <a:p>
            <a:r>
              <a:rPr lang="en-GB" dirty="0"/>
              <a:t>  $(window).scroll(function() {</a:t>
            </a:r>
          </a:p>
          <a:p>
            <a:r>
              <a:rPr lang="en-GB" dirty="0"/>
              <a:t>    $(".</a:t>
            </a:r>
            <a:r>
              <a:rPr lang="en-GB" dirty="0" err="1"/>
              <a:t>slideanim</a:t>
            </a:r>
            <a:r>
              <a:rPr lang="en-GB" dirty="0"/>
              <a:t>").each(function(){</a:t>
            </a:r>
          </a:p>
          <a:p>
            <a:r>
              <a:rPr lang="en-GB" dirty="0"/>
              <a:t>      var </a:t>
            </a:r>
            <a:r>
              <a:rPr lang="en-GB" dirty="0" err="1"/>
              <a:t>pos</a:t>
            </a:r>
            <a:r>
              <a:rPr lang="en-GB" dirty="0"/>
              <a:t> = $(this).offset().top;</a:t>
            </a:r>
          </a:p>
          <a:p>
            <a:endParaRPr lang="en-GB" dirty="0"/>
          </a:p>
          <a:p>
            <a:r>
              <a:rPr lang="en-GB" dirty="0"/>
              <a:t>      var </a:t>
            </a:r>
            <a:r>
              <a:rPr lang="en-GB" dirty="0" err="1"/>
              <a:t>winTop</a:t>
            </a:r>
            <a:r>
              <a:rPr lang="en-GB" dirty="0"/>
              <a:t> = $(window).</a:t>
            </a:r>
            <a:r>
              <a:rPr lang="en-GB" dirty="0" err="1"/>
              <a:t>scrollTop</a:t>
            </a:r>
            <a:r>
              <a:rPr lang="en-GB" dirty="0"/>
              <a:t>();</a:t>
            </a:r>
          </a:p>
          <a:p>
            <a:r>
              <a:rPr lang="en-GB" dirty="0"/>
              <a:t>        if (</a:t>
            </a:r>
            <a:r>
              <a:rPr lang="en-GB" dirty="0" err="1"/>
              <a:t>pos</a:t>
            </a:r>
            <a:r>
              <a:rPr lang="en-GB" dirty="0"/>
              <a:t> &lt; </a:t>
            </a:r>
            <a:r>
              <a:rPr lang="en-GB" dirty="0" err="1"/>
              <a:t>winTop</a:t>
            </a:r>
            <a:r>
              <a:rPr lang="en-GB" dirty="0"/>
              <a:t> + 600) {</a:t>
            </a:r>
          </a:p>
          <a:p>
            <a:r>
              <a:rPr lang="en-GB" dirty="0"/>
              <a:t>          $(this).</a:t>
            </a:r>
            <a:r>
              <a:rPr lang="en-GB" dirty="0" err="1"/>
              <a:t>addClass</a:t>
            </a:r>
            <a:r>
              <a:rPr lang="en-GB" dirty="0"/>
              <a:t>("slide");</a:t>
            </a:r>
          </a:p>
          <a:p>
            <a:r>
              <a:rPr lang="en-GB" dirty="0"/>
              <a:t>        }</a:t>
            </a:r>
          </a:p>
          <a:p>
            <a:r>
              <a:rPr lang="en-GB" dirty="0"/>
              <a:t>    });</a:t>
            </a:r>
          </a:p>
          <a:p>
            <a:r>
              <a:rPr lang="en-GB" dirty="0"/>
              <a:t>  });</a:t>
            </a:r>
          </a:p>
          <a:p>
            <a:r>
              <a:rPr lang="en-GB" dirty="0"/>
              <a:t>})</a:t>
            </a:r>
          </a:p>
          <a:p>
            <a:r>
              <a:rPr lang="en-GB" dirty="0"/>
              <a:t>&lt;/script&gt;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76</a:t>
            </a:fld>
            <a:endParaRPr lang="en-GB"/>
          </a:p>
        </p:txBody>
      </p:sp>
    </p:spTree>
    <p:extLst>
      <p:ext uri="{BB962C8B-B14F-4D97-AF65-F5344CB8AC3E}">
        <p14:creationId xmlns:p14="http://schemas.microsoft.com/office/powerpoint/2010/main" val="1800156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Class 	Description 	Example</a:t>
            </a:r>
          </a:p>
          <a:p>
            <a:r>
              <a:rPr lang="en-IN" dirty="0"/>
              <a:t>.font-weight-bold 	Bold text 	</a:t>
            </a:r>
          </a:p>
          <a:p>
            <a:r>
              <a:rPr lang="en-IN" dirty="0"/>
              <a:t>.font-weight-bolder 	Bolder text 	</a:t>
            </a:r>
          </a:p>
          <a:p>
            <a:r>
              <a:rPr lang="en-IN" dirty="0"/>
              <a:t>.font-italic 	Italic text 	</a:t>
            </a:r>
          </a:p>
          <a:p>
            <a:r>
              <a:rPr lang="en-IN" dirty="0"/>
              <a:t>.font-weight-light 	Light weight text 	</a:t>
            </a:r>
          </a:p>
          <a:p>
            <a:r>
              <a:rPr lang="en-IN" dirty="0"/>
              <a:t>.font-weight-lighter 	Lighter weight text 	</a:t>
            </a:r>
          </a:p>
          <a:p>
            <a:r>
              <a:rPr lang="en-IN" dirty="0"/>
              <a:t>.font-weight-normal 	Normal text 	</a:t>
            </a:r>
          </a:p>
          <a:p>
            <a:r>
              <a:rPr lang="en-IN" dirty="0"/>
              <a:t>.lead 	Makes a paragraph stand out 	</a:t>
            </a:r>
          </a:p>
          <a:p>
            <a:r>
              <a:rPr lang="en-IN" dirty="0"/>
              <a:t>.small 	Indicates smaller text (set to 80% of the size of the parent) 	</a:t>
            </a:r>
          </a:p>
          <a:p>
            <a:r>
              <a:rPr lang="en-IN" dirty="0"/>
              <a:t>.text-left 	Indicates left-aligned text 	</a:t>
            </a:r>
          </a:p>
          <a:p>
            <a:r>
              <a:rPr lang="en-IN" dirty="0"/>
              <a:t>.text-*-left 	Indicates left-aligned text on small, medium, large or </a:t>
            </a:r>
            <a:r>
              <a:rPr lang="en-IN" dirty="0" err="1"/>
              <a:t>xlarge</a:t>
            </a:r>
            <a:r>
              <a:rPr lang="en-IN" dirty="0"/>
              <a:t> screens 	</a:t>
            </a:r>
          </a:p>
          <a:p>
            <a:r>
              <a:rPr lang="en-IN" dirty="0"/>
              <a:t>.text-break 	Prevents long text from breaking layout 	</a:t>
            </a:r>
          </a:p>
          <a:p>
            <a:r>
              <a:rPr lang="en-IN" dirty="0"/>
              <a:t>.text-</a:t>
            </a:r>
            <a:r>
              <a:rPr lang="en-IN" dirty="0" err="1"/>
              <a:t>center</a:t>
            </a:r>
            <a:r>
              <a:rPr lang="en-IN" dirty="0"/>
              <a:t> 	Indicates </a:t>
            </a:r>
            <a:r>
              <a:rPr lang="en-IN" dirty="0" err="1"/>
              <a:t>center</a:t>
            </a:r>
            <a:r>
              <a:rPr lang="en-IN" dirty="0"/>
              <a:t>-aligned text 	</a:t>
            </a:r>
          </a:p>
          <a:p>
            <a:r>
              <a:rPr lang="en-IN" dirty="0"/>
              <a:t>.text-*-</a:t>
            </a:r>
            <a:r>
              <a:rPr lang="en-IN" dirty="0" err="1"/>
              <a:t>center</a:t>
            </a:r>
            <a:r>
              <a:rPr lang="en-IN" dirty="0"/>
              <a:t> 	Indicates </a:t>
            </a:r>
            <a:r>
              <a:rPr lang="en-IN" dirty="0" err="1"/>
              <a:t>center</a:t>
            </a:r>
            <a:r>
              <a:rPr lang="en-IN" dirty="0"/>
              <a:t>-aligned text on small, medium, large or </a:t>
            </a:r>
            <a:r>
              <a:rPr lang="en-IN" dirty="0" err="1"/>
              <a:t>xlarge</a:t>
            </a:r>
            <a:r>
              <a:rPr lang="en-IN" dirty="0"/>
              <a:t> screens 	</a:t>
            </a:r>
          </a:p>
          <a:p>
            <a:r>
              <a:rPr lang="en-IN" dirty="0"/>
              <a:t>.text-decoration-none 	Removes the underline from a link 	</a:t>
            </a:r>
          </a:p>
          <a:p>
            <a:r>
              <a:rPr lang="en-IN" dirty="0"/>
              <a:t>.text-right 	Indicates right-aligned text 	</a:t>
            </a:r>
          </a:p>
          <a:p>
            <a:r>
              <a:rPr lang="en-IN" dirty="0"/>
              <a:t>.text-*-right 	Indicates right-aligned text on small, medium, large or </a:t>
            </a:r>
            <a:r>
              <a:rPr lang="en-IN" dirty="0" err="1"/>
              <a:t>xlarge</a:t>
            </a:r>
            <a:r>
              <a:rPr lang="en-IN" dirty="0"/>
              <a:t> screens 	</a:t>
            </a:r>
          </a:p>
          <a:p>
            <a:r>
              <a:rPr lang="en-IN" dirty="0"/>
              <a:t>.text-justify 	Indicates justified text 	</a:t>
            </a:r>
          </a:p>
          <a:p>
            <a:r>
              <a:rPr lang="en-IN" dirty="0"/>
              <a:t>.text-monospace 	Monospaced text 	</a:t>
            </a:r>
          </a:p>
          <a:p>
            <a:r>
              <a:rPr lang="en-IN" dirty="0"/>
              <a:t>.text-</a:t>
            </a:r>
            <a:r>
              <a:rPr lang="en-IN" dirty="0" err="1"/>
              <a:t>nowrap</a:t>
            </a:r>
            <a:r>
              <a:rPr lang="en-IN" dirty="0"/>
              <a:t> 	Indicates no wrap text 	</a:t>
            </a:r>
          </a:p>
          <a:p>
            <a:r>
              <a:rPr lang="en-IN" dirty="0"/>
              <a:t>.text-lowercase 	Indicates lowercased text 	</a:t>
            </a:r>
          </a:p>
          <a:p>
            <a:r>
              <a:rPr lang="en-IN" dirty="0"/>
              <a:t>.text-reset 	Resets the </a:t>
            </a:r>
            <a:r>
              <a:rPr lang="en-IN" dirty="0" err="1"/>
              <a:t>color</a:t>
            </a:r>
            <a:r>
              <a:rPr lang="en-IN" dirty="0"/>
              <a:t> of a text or a link (inherits the </a:t>
            </a:r>
            <a:r>
              <a:rPr lang="en-IN" dirty="0" err="1"/>
              <a:t>color</a:t>
            </a:r>
            <a:r>
              <a:rPr lang="en-IN" dirty="0"/>
              <a:t> from its parent) 	</a:t>
            </a:r>
          </a:p>
          <a:p>
            <a:r>
              <a:rPr lang="en-IN" dirty="0"/>
              <a:t>.text-uppercase 	Indicates uppercased text 	</a:t>
            </a:r>
          </a:p>
          <a:p>
            <a:r>
              <a:rPr lang="en-IN" dirty="0"/>
              <a:t>.text-capitalize 	Indicates capitalized text 	</a:t>
            </a:r>
          </a:p>
          <a:p>
            <a:r>
              <a:rPr lang="en-IN" dirty="0"/>
              <a:t>.initialism 	Displays the text inside an &lt;</a:t>
            </a:r>
            <a:r>
              <a:rPr lang="en-IN" dirty="0" err="1"/>
              <a:t>abbr</a:t>
            </a:r>
            <a:r>
              <a:rPr lang="en-IN" dirty="0"/>
              <a:t>&gt; element in a slightly smaller font size 	</a:t>
            </a:r>
          </a:p>
          <a:p>
            <a:r>
              <a:rPr lang="en-IN" dirty="0"/>
              <a:t>.list-</a:t>
            </a:r>
            <a:r>
              <a:rPr lang="en-IN" dirty="0" err="1"/>
              <a:t>unstyled</a:t>
            </a:r>
            <a:r>
              <a:rPr lang="en-IN" dirty="0"/>
              <a:t> 	Removes the default list-style and left margin on list items (works on both &lt;ul&gt; and &lt;</a:t>
            </a:r>
            <a:r>
              <a:rPr lang="en-IN" dirty="0" err="1"/>
              <a:t>ol</a:t>
            </a:r>
            <a:r>
              <a:rPr lang="en-IN" dirty="0"/>
              <a:t>&gt;). This class only applies to immediate children list items (to remove the default list-style from any nested lists, apply this class to any nested lists as well) 	</a:t>
            </a:r>
          </a:p>
          <a:p>
            <a:r>
              <a:rPr lang="en-IN" dirty="0"/>
              <a:t>.list-inline 	Places all list items on a single line (used together with .list-inline-item on each &lt;li&gt; elements) 	</a:t>
            </a:r>
          </a:p>
          <a:p>
            <a:r>
              <a:rPr lang="en-IN" dirty="0"/>
              <a:t>.pre-scrollable 	Makes a &lt;pre&gt; element scrollable</a:t>
            </a:r>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17</a:t>
            </a:fld>
            <a:endParaRPr lang="en-GB"/>
          </a:p>
        </p:txBody>
      </p:sp>
    </p:spTree>
    <p:extLst>
      <p:ext uri="{BB962C8B-B14F-4D97-AF65-F5344CB8AC3E}">
        <p14:creationId xmlns:p14="http://schemas.microsoft.com/office/powerpoint/2010/main" val="312927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&lt;div class="container"&gt;</a:t>
            </a:r>
          </a:p>
          <a:p>
            <a:r>
              <a:rPr lang="en-IN" dirty="0"/>
              <a:t>  &lt;h2&gt;Black/Dark Table&lt;/h2&gt;</a:t>
            </a:r>
          </a:p>
          <a:p>
            <a:r>
              <a:rPr lang="en-IN" dirty="0"/>
              <a:t>  &lt;p&gt;The .table-dark class adds a black background to the table:&lt;/p&gt;            </a:t>
            </a:r>
          </a:p>
          <a:p>
            <a:r>
              <a:rPr lang="en-IN" dirty="0"/>
              <a:t>  &lt;table class="table table-dark"&gt;</a:t>
            </a:r>
          </a:p>
          <a:p>
            <a:r>
              <a:rPr lang="en-IN" dirty="0"/>
              <a:t>    &lt;</a:t>
            </a:r>
            <a:r>
              <a:rPr lang="en-IN" dirty="0" err="1"/>
              <a:t>thead</a:t>
            </a:r>
            <a:r>
              <a:rPr lang="en-IN" dirty="0"/>
              <a:t>&gt;</a:t>
            </a:r>
          </a:p>
          <a:p>
            <a:r>
              <a:rPr lang="en-IN" dirty="0"/>
              <a:t>      &lt;tr&gt;</a:t>
            </a:r>
          </a:p>
          <a:p>
            <a:r>
              <a:rPr lang="en-IN" dirty="0"/>
              <a:t>        &lt;</a:t>
            </a:r>
            <a:r>
              <a:rPr lang="en-IN" dirty="0" err="1"/>
              <a:t>th</a:t>
            </a:r>
            <a:r>
              <a:rPr lang="en-IN" dirty="0"/>
              <a:t>&gt;</a:t>
            </a:r>
            <a:r>
              <a:rPr lang="en-IN" dirty="0" err="1"/>
              <a:t>Firstname</a:t>
            </a:r>
            <a:r>
              <a:rPr lang="en-IN" dirty="0"/>
              <a:t>&lt;/</a:t>
            </a:r>
            <a:r>
              <a:rPr lang="en-IN" dirty="0" err="1"/>
              <a:t>th</a:t>
            </a:r>
            <a:r>
              <a:rPr lang="en-IN" dirty="0"/>
              <a:t>&gt;</a:t>
            </a:r>
          </a:p>
          <a:p>
            <a:r>
              <a:rPr lang="en-IN" dirty="0"/>
              <a:t>        &lt;</a:t>
            </a:r>
            <a:r>
              <a:rPr lang="en-IN" dirty="0" err="1"/>
              <a:t>th</a:t>
            </a:r>
            <a:r>
              <a:rPr lang="en-IN" dirty="0"/>
              <a:t>&gt;</a:t>
            </a:r>
            <a:r>
              <a:rPr lang="en-IN" dirty="0" err="1"/>
              <a:t>Lastname</a:t>
            </a:r>
            <a:r>
              <a:rPr lang="en-IN" dirty="0"/>
              <a:t>&lt;/</a:t>
            </a:r>
            <a:r>
              <a:rPr lang="en-IN" dirty="0" err="1"/>
              <a:t>th</a:t>
            </a:r>
            <a:r>
              <a:rPr lang="en-IN" dirty="0"/>
              <a:t>&gt;</a:t>
            </a:r>
          </a:p>
          <a:p>
            <a:r>
              <a:rPr lang="en-IN" dirty="0"/>
              <a:t>        &lt;</a:t>
            </a:r>
            <a:r>
              <a:rPr lang="en-IN" dirty="0" err="1"/>
              <a:t>th</a:t>
            </a:r>
            <a:r>
              <a:rPr lang="en-IN" dirty="0"/>
              <a:t>&gt;Email&lt;/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&lt;tr&gt;</a:t>
            </a:r>
          </a:p>
          <a:p>
            <a:r>
              <a:rPr lang="en-IN" dirty="0"/>
              <a:t>        &lt;td&gt;John&lt;/td&gt;</a:t>
            </a:r>
          </a:p>
          <a:p>
            <a:r>
              <a:rPr lang="en-IN" dirty="0"/>
              <a:t>        &lt;td&gt;Doe&lt;/td&gt;</a:t>
            </a:r>
          </a:p>
          <a:p>
            <a:r>
              <a:rPr lang="en-IN" dirty="0"/>
              <a:t>        &lt;td&gt;john@example.com&lt;/td&gt;</a:t>
            </a:r>
          </a:p>
          <a:p>
            <a:r>
              <a:rPr lang="en-IN" dirty="0"/>
              <a:t>      &lt;/tr&gt;</a:t>
            </a:r>
          </a:p>
          <a:p>
            <a:r>
              <a:rPr lang="en-IN" dirty="0"/>
              <a:t>      &lt;tr&gt;</a:t>
            </a:r>
          </a:p>
          <a:p>
            <a:r>
              <a:rPr lang="en-IN" dirty="0"/>
              <a:t>        &lt;td&gt;Mary&lt;/td&gt;</a:t>
            </a:r>
          </a:p>
          <a:p>
            <a:r>
              <a:rPr lang="en-IN" dirty="0"/>
              <a:t>        &lt;td&gt;Moe&lt;/td&gt;</a:t>
            </a:r>
          </a:p>
          <a:p>
            <a:r>
              <a:rPr lang="en-IN" dirty="0"/>
              <a:t>        &lt;td&gt;mary@example.com&lt;/td&gt;</a:t>
            </a:r>
          </a:p>
          <a:p>
            <a:r>
              <a:rPr lang="en-IN" dirty="0"/>
              <a:t>      &lt;/tr&gt;</a:t>
            </a:r>
          </a:p>
          <a:p>
            <a:r>
              <a:rPr lang="en-IN" dirty="0"/>
              <a:t>      &lt;tr&gt;</a:t>
            </a:r>
          </a:p>
          <a:p>
            <a:r>
              <a:rPr lang="en-IN" dirty="0"/>
              <a:t>        &lt;td&gt;July&lt;/td&gt;</a:t>
            </a:r>
          </a:p>
          <a:p>
            <a:r>
              <a:rPr lang="en-IN" dirty="0"/>
              <a:t>        &lt;td&gt;Dooley&lt;/td&gt;</a:t>
            </a:r>
          </a:p>
          <a:p>
            <a:r>
              <a:rPr lang="en-IN" dirty="0"/>
              <a:t>        &lt;td&gt;july@example.com&lt;/td&gt;</a:t>
            </a:r>
          </a:p>
          <a:p>
            <a:r>
              <a:rPr lang="en-IN" dirty="0"/>
              <a:t>      &lt;/tr&gt;</a:t>
            </a:r>
          </a:p>
          <a:p>
            <a:r>
              <a:rPr lang="en-IN" dirty="0"/>
              <a:t>    &lt;/</a:t>
            </a:r>
            <a:r>
              <a:rPr lang="en-IN" dirty="0" err="1"/>
              <a:t>tbody</a:t>
            </a:r>
            <a:r>
              <a:rPr lang="en-IN" dirty="0"/>
              <a:t>&gt;</a:t>
            </a:r>
          </a:p>
          <a:p>
            <a:r>
              <a:rPr lang="en-IN" dirty="0"/>
              <a:t>  &lt;/table&gt;</a:t>
            </a:r>
          </a:p>
          <a:p>
            <a:r>
              <a:rPr lang="en-IN" dirty="0"/>
              <a:t>&lt;/div&gt;</a:t>
            </a:r>
          </a:p>
          <a:p>
            <a:endParaRPr lang="en-IN" dirty="0"/>
          </a:p>
          <a:p>
            <a:r>
              <a:rPr lang="en-IN" dirty="0"/>
              <a:t>&lt;/body&gt;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20</a:t>
            </a:fld>
            <a:endParaRPr lang="en-GB"/>
          </a:p>
        </p:txBody>
      </p:sp>
    </p:spTree>
    <p:extLst>
      <p:ext uri="{BB962C8B-B14F-4D97-AF65-F5344CB8AC3E}">
        <p14:creationId xmlns:p14="http://schemas.microsoft.com/office/powerpoint/2010/main" val="27475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&lt;body&gt;</a:t>
            </a:r>
          </a:p>
          <a:p>
            <a:endParaRPr lang="en-GB" dirty="0"/>
          </a:p>
          <a:p>
            <a:r>
              <a:rPr lang="en-GB" dirty="0"/>
              <a:t>&lt;div class="container"&gt;</a:t>
            </a:r>
          </a:p>
          <a:p>
            <a:r>
              <a:rPr lang="en-GB" dirty="0"/>
              <a:t>  &lt;h2&gt;Contextual Classes&lt;/h2&gt;</a:t>
            </a:r>
          </a:p>
          <a:p>
            <a:r>
              <a:rPr lang="en-GB" dirty="0"/>
              <a:t>  &lt;p&gt;Contextual classes can be used to </a:t>
            </a:r>
            <a:r>
              <a:rPr lang="en-GB" dirty="0" err="1"/>
              <a:t>color</a:t>
            </a:r>
            <a:r>
              <a:rPr lang="en-GB" dirty="0"/>
              <a:t> the table, table rows or table cells. The classes that can be used are: .table-primary, .table-success, .table-info, .table-warning, .table-danger, .table-active, .table-secondary, .table-light and .table-dark:&lt;/p&gt;</a:t>
            </a:r>
          </a:p>
          <a:p>
            <a:r>
              <a:rPr lang="en-GB" dirty="0"/>
              <a:t>  &lt;table class="table"&gt;</a:t>
            </a:r>
          </a:p>
          <a:p>
            <a:r>
              <a:rPr lang="en-GB" dirty="0"/>
              <a:t>    &lt;</a:t>
            </a:r>
            <a:r>
              <a:rPr lang="en-GB" dirty="0" err="1"/>
              <a:t>thead</a:t>
            </a:r>
            <a:r>
              <a:rPr lang="en-GB" dirty="0"/>
              <a:t>&gt;</a:t>
            </a:r>
          </a:p>
          <a:p>
            <a:r>
              <a:rPr lang="en-GB" dirty="0"/>
              <a:t>      &lt;tr&gt;</a:t>
            </a:r>
          </a:p>
          <a:p>
            <a:r>
              <a:rPr lang="en-GB" dirty="0"/>
              <a:t>        &lt;</a:t>
            </a:r>
            <a:r>
              <a:rPr lang="en-GB" dirty="0" err="1"/>
              <a:t>th</a:t>
            </a:r>
            <a:r>
              <a:rPr lang="en-GB" dirty="0"/>
              <a:t>&gt;</a:t>
            </a:r>
            <a:r>
              <a:rPr lang="en-GB" dirty="0" err="1"/>
              <a:t>Firstname</a:t>
            </a:r>
            <a:r>
              <a:rPr lang="en-GB" dirty="0"/>
              <a:t>&lt;/</a:t>
            </a:r>
            <a:r>
              <a:rPr lang="en-GB" dirty="0" err="1"/>
              <a:t>th</a:t>
            </a:r>
            <a:r>
              <a:rPr lang="en-GB" dirty="0"/>
              <a:t>&gt;</a:t>
            </a:r>
          </a:p>
          <a:p>
            <a:r>
              <a:rPr lang="en-GB" dirty="0"/>
              <a:t>        &lt;</a:t>
            </a:r>
            <a:r>
              <a:rPr lang="en-GB" dirty="0" err="1"/>
              <a:t>th</a:t>
            </a:r>
            <a:r>
              <a:rPr lang="en-GB" dirty="0"/>
              <a:t>&gt;</a:t>
            </a:r>
            <a:r>
              <a:rPr lang="en-GB" dirty="0" err="1"/>
              <a:t>Lastname</a:t>
            </a:r>
            <a:r>
              <a:rPr lang="en-GB" dirty="0"/>
              <a:t>&lt;/</a:t>
            </a:r>
            <a:r>
              <a:rPr lang="en-GB" dirty="0" err="1"/>
              <a:t>th</a:t>
            </a:r>
            <a:r>
              <a:rPr lang="en-GB" dirty="0"/>
              <a:t>&gt;</a:t>
            </a:r>
          </a:p>
          <a:p>
            <a:r>
              <a:rPr lang="en-GB" dirty="0"/>
              <a:t>        &lt;</a:t>
            </a:r>
            <a:r>
              <a:rPr lang="en-GB" dirty="0" err="1"/>
              <a:t>th</a:t>
            </a:r>
            <a:r>
              <a:rPr lang="en-GB" dirty="0"/>
              <a:t>&gt;Email&lt;/</a:t>
            </a:r>
            <a:r>
              <a:rPr lang="en-GB" dirty="0" err="1"/>
              <a:t>th</a:t>
            </a:r>
            <a:r>
              <a:rPr lang="en-GB" dirty="0"/>
              <a:t>&gt;</a:t>
            </a:r>
          </a:p>
          <a:p>
            <a:r>
              <a:rPr lang="en-GB" dirty="0"/>
              <a:t>      &lt;/tr&gt;</a:t>
            </a:r>
          </a:p>
          <a:p>
            <a:r>
              <a:rPr lang="en-GB" dirty="0"/>
              <a:t>    &lt;/</a:t>
            </a:r>
            <a:r>
              <a:rPr lang="en-GB" dirty="0" err="1"/>
              <a:t>thead</a:t>
            </a:r>
            <a:r>
              <a:rPr lang="en-GB" dirty="0"/>
              <a:t>&gt;</a:t>
            </a:r>
          </a:p>
          <a:p>
            <a:r>
              <a:rPr lang="en-GB" dirty="0"/>
              <a:t>    &lt;</a:t>
            </a:r>
            <a:r>
              <a:rPr lang="en-GB" dirty="0" err="1"/>
              <a:t>tbody</a:t>
            </a:r>
            <a:r>
              <a:rPr lang="en-GB" dirty="0"/>
              <a:t>&gt;</a:t>
            </a:r>
          </a:p>
          <a:p>
            <a:r>
              <a:rPr lang="en-GB" dirty="0"/>
              <a:t>      &lt;tr&gt;</a:t>
            </a:r>
          </a:p>
          <a:p>
            <a:r>
              <a:rPr lang="en-GB" dirty="0"/>
              <a:t>        &lt;td&gt;Default&lt;/td&gt;</a:t>
            </a:r>
          </a:p>
          <a:p>
            <a:r>
              <a:rPr lang="en-GB" dirty="0"/>
              <a:t>        &lt;td&gt;</a:t>
            </a:r>
            <a:r>
              <a:rPr lang="en-GB" dirty="0" err="1"/>
              <a:t>Defaultson</a:t>
            </a:r>
            <a:r>
              <a:rPr lang="en-GB" dirty="0"/>
              <a:t>&lt;/td&gt;</a:t>
            </a:r>
          </a:p>
          <a:p>
            <a:r>
              <a:rPr lang="en-GB" dirty="0"/>
              <a:t>        &lt;td&gt;def@somemail.com&lt;/td&gt;</a:t>
            </a:r>
          </a:p>
          <a:p>
            <a:r>
              <a:rPr lang="en-GB" dirty="0"/>
              <a:t>      &lt;/tr&gt;      </a:t>
            </a:r>
          </a:p>
          <a:p>
            <a:r>
              <a:rPr lang="en-GB" dirty="0"/>
              <a:t>      &lt;tr class="table-primary"&gt;</a:t>
            </a:r>
          </a:p>
          <a:p>
            <a:r>
              <a:rPr lang="en-GB" dirty="0"/>
              <a:t>        &lt;td&gt;Primary&lt;/td&gt;</a:t>
            </a:r>
          </a:p>
          <a:p>
            <a:r>
              <a:rPr lang="en-GB" dirty="0"/>
              <a:t>        &lt;td&gt;Joe&lt;/td&gt;</a:t>
            </a:r>
          </a:p>
          <a:p>
            <a:r>
              <a:rPr lang="en-GB" dirty="0"/>
              <a:t>        &lt;td&gt;joe@example.com&lt;/td&gt;</a:t>
            </a:r>
          </a:p>
          <a:p>
            <a:r>
              <a:rPr lang="en-GB" dirty="0"/>
              <a:t>      &lt;/tr&gt;</a:t>
            </a:r>
          </a:p>
          <a:p>
            <a:r>
              <a:rPr lang="en-GB" dirty="0"/>
              <a:t>      &lt;tr class="table-success"&gt;</a:t>
            </a:r>
          </a:p>
          <a:p>
            <a:r>
              <a:rPr lang="en-GB" dirty="0"/>
              <a:t>        &lt;td&gt;Success&lt;/td&gt;</a:t>
            </a:r>
          </a:p>
          <a:p>
            <a:r>
              <a:rPr lang="en-GB" dirty="0"/>
              <a:t>        &lt;td&gt;Doe&lt;/td&gt;</a:t>
            </a:r>
          </a:p>
          <a:p>
            <a:r>
              <a:rPr lang="en-GB" dirty="0"/>
              <a:t>        &lt;td&gt;john@example.com&lt;/td&gt;</a:t>
            </a:r>
          </a:p>
          <a:p>
            <a:r>
              <a:rPr lang="en-GB" dirty="0"/>
              <a:t>      &lt;/tr&gt;</a:t>
            </a:r>
          </a:p>
          <a:p>
            <a:r>
              <a:rPr lang="en-GB" dirty="0"/>
              <a:t>      &lt;tr class="table-danger"&gt;</a:t>
            </a:r>
          </a:p>
          <a:p>
            <a:r>
              <a:rPr lang="en-GB" dirty="0"/>
              <a:t>        &lt;td&gt;Danger&lt;/td&gt;</a:t>
            </a:r>
          </a:p>
          <a:p>
            <a:r>
              <a:rPr lang="en-GB" dirty="0"/>
              <a:t>        &lt;td&gt;Moe&lt;/td&gt;</a:t>
            </a:r>
          </a:p>
          <a:p>
            <a:r>
              <a:rPr lang="en-GB" dirty="0"/>
              <a:t>        &lt;td&gt;mary@example.com&lt;/td&gt;</a:t>
            </a:r>
          </a:p>
          <a:p>
            <a:r>
              <a:rPr lang="en-GB" dirty="0"/>
              <a:t>      &lt;/tr&gt;</a:t>
            </a:r>
          </a:p>
          <a:p>
            <a:r>
              <a:rPr lang="en-GB" dirty="0"/>
              <a:t>      &lt;tr class="table-info"&gt;</a:t>
            </a:r>
          </a:p>
          <a:p>
            <a:r>
              <a:rPr lang="en-GB" dirty="0"/>
              <a:t>        &lt;td&gt;Info&lt;/td&gt;</a:t>
            </a:r>
          </a:p>
          <a:p>
            <a:r>
              <a:rPr lang="en-GB" dirty="0"/>
              <a:t>        &lt;td&gt;Dooley&lt;/td&gt;</a:t>
            </a:r>
          </a:p>
          <a:p>
            <a:r>
              <a:rPr lang="en-GB" dirty="0"/>
              <a:t>        &lt;td&gt;july@example.com&lt;/td&gt;</a:t>
            </a:r>
          </a:p>
          <a:p>
            <a:r>
              <a:rPr lang="en-GB" dirty="0"/>
              <a:t>      &lt;/tr&gt;</a:t>
            </a:r>
          </a:p>
          <a:p>
            <a:r>
              <a:rPr lang="en-GB" dirty="0"/>
              <a:t>      &lt;tr class="table-warning"&gt;</a:t>
            </a:r>
          </a:p>
          <a:p>
            <a:r>
              <a:rPr lang="en-GB" dirty="0"/>
              <a:t>        &lt;td&gt;Warning&lt;/td&gt;</a:t>
            </a:r>
          </a:p>
          <a:p>
            <a:r>
              <a:rPr lang="en-GB" dirty="0"/>
              <a:t>        &lt;td&gt;Refs&lt;/td&gt;</a:t>
            </a:r>
          </a:p>
          <a:p>
            <a:r>
              <a:rPr lang="en-GB" dirty="0"/>
              <a:t>        &lt;td&gt;bo@example.com&lt;/td&gt;</a:t>
            </a:r>
          </a:p>
          <a:p>
            <a:r>
              <a:rPr lang="en-GB" dirty="0"/>
              <a:t>      &lt;/tr&gt;</a:t>
            </a:r>
          </a:p>
          <a:p>
            <a:r>
              <a:rPr lang="en-GB" dirty="0"/>
              <a:t>      &lt;tr class="table-active"&gt;</a:t>
            </a:r>
          </a:p>
          <a:p>
            <a:r>
              <a:rPr lang="en-GB" dirty="0"/>
              <a:t>        &lt;td&gt;Active&lt;/td&gt;</a:t>
            </a:r>
          </a:p>
          <a:p>
            <a:r>
              <a:rPr lang="en-GB" dirty="0"/>
              <a:t>        &lt;td&gt;</a:t>
            </a:r>
            <a:r>
              <a:rPr lang="en-GB" dirty="0" err="1"/>
              <a:t>Activeson</a:t>
            </a:r>
            <a:r>
              <a:rPr lang="en-GB" dirty="0"/>
              <a:t>&lt;/td&gt;</a:t>
            </a:r>
          </a:p>
          <a:p>
            <a:r>
              <a:rPr lang="en-GB" dirty="0"/>
              <a:t>        &lt;td&gt;act@example.com&lt;/td&gt;</a:t>
            </a:r>
          </a:p>
          <a:p>
            <a:r>
              <a:rPr lang="en-GB" dirty="0"/>
              <a:t>      &lt;/tr&gt;</a:t>
            </a:r>
          </a:p>
          <a:p>
            <a:r>
              <a:rPr lang="en-GB" dirty="0"/>
              <a:t>      &lt;tr class="table-secondary"&gt;</a:t>
            </a:r>
          </a:p>
          <a:p>
            <a:r>
              <a:rPr lang="en-GB" dirty="0"/>
              <a:t>        &lt;td&gt;Secondary&lt;/td&gt;</a:t>
            </a:r>
          </a:p>
          <a:p>
            <a:r>
              <a:rPr lang="en-GB" dirty="0"/>
              <a:t>        &lt;td&gt;</a:t>
            </a:r>
            <a:r>
              <a:rPr lang="en-GB" dirty="0" err="1"/>
              <a:t>Secondson</a:t>
            </a:r>
            <a:r>
              <a:rPr lang="en-GB" dirty="0"/>
              <a:t>&lt;/td&gt;</a:t>
            </a:r>
          </a:p>
          <a:p>
            <a:r>
              <a:rPr lang="en-GB" dirty="0"/>
              <a:t>        &lt;td&gt;sec@example.com&lt;/td&gt;</a:t>
            </a:r>
          </a:p>
          <a:p>
            <a:r>
              <a:rPr lang="en-GB" dirty="0"/>
              <a:t>      &lt;/tr&gt;</a:t>
            </a:r>
          </a:p>
          <a:p>
            <a:r>
              <a:rPr lang="en-GB" dirty="0"/>
              <a:t>      &lt;tr class="table-light"&gt;</a:t>
            </a:r>
          </a:p>
          <a:p>
            <a:r>
              <a:rPr lang="en-GB" dirty="0"/>
              <a:t>        &lt;td&gt;Light&lt;/td&gt;</a:t>
            </a:r>
          </a:p>
          <a:p>
            <a:r>
              <a:rPr lang="en-GB" dirty="0"/>
              <a:t>        &lt;td&gt;Angie&lt;/td&gt;</a:t>
            </a:r>
          </a:p>
          <a:p>
            <a:r>
              <a:rPr lang="en-GB" dirty="0"/>
              <a:t>        &lt;td&gt;angie@example.com&lt;/td&gt;</a:t>
            </a:r>
          </a:p>
          <a:p>
            <a:r>
              <a:rPr lang="en-GB" dirty="0"/>
              <a:t>      &lt;/tr&gt;</a:t>
            </a:r>
          </a:p>
          <a:p>
            <a:r>
              <a:rPr lang="en-GB" dirty="0"/>
              <a:t>      &lt;tr class="table-dark text-dark"&gt;</a:t>
            </a:r>
          </a:p>
          <a:p>
            <a:r>
              <a:rPr lang="en-GB" dirty="0"/>
              <a:t>        &lt;td&gt;Dark&lt;/td&gt;</a:t>
            </a:r>
          </a:p>
          <a:p>
            <a:r>
              <a:rPr lang="en-GB" dirty="0"/>
              <a:t>        &lt;td&gt;Bo&lt;/td&gt;</a:t>
            </a:r>
          </a:p>
          <a:p>
            <a:r>
              <a:rPr lang="en-GB" dirty="0"/>
              <a:t>        &lt;td&gt;bo@example.com&lt;/td&gt;</a:t>
            </a:r>
          </a:p>
          <a:p>
            <a:r>
              <a:rPr lang="en-GB" dirty="0"/>
              <a:t>      &lt;/tr&gt;</a:t>
            </a:r>
          </a:p>
          <a:p>
            <a:r>
              <a:rPr lang="en-GB" dirty="0"/>
              <a:t>    &lt;/</a:t>
            </a:r>
            <a:r>
              <a:rPr lang="en-GB" dirty="0" err="1"/>
              <a:t>tbody</a:t>
            </a:r>
            <a:r>
              <a:rPr lang="en-GB" dirty="0"/>
              <a:t>&gt;</a:t>
            </a:r>
          </a:p>
          <a:p>
            <a:r>
              <a:rPr lang="en-GB" dirty="0"/>
              <a:t>  &lt;/table&gt;</a:t>
            </a:r>
          </a:p>
          <a:p>
            <a:r>
              <a:rPr lang="en-GB" dirty="0"/>
              <a:t>&lt;/div&gt;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0798658-C1D0-40B2-8BF6-A87043C531C6}" type="slidenum">
              <a:rPr lang="en-GB" smtClean="0"/>
              <a:t>22</a:t>
            </a:fld>
            <a:endParaRPr lang="en-GB"/>
          </a:p>
        </p:txBody>
      </p:sp>
    </p:spTree>
    <p:extLst>
      <p:ext uri="{BB962C8B-B14F-4D97-AF65-F5344CB8AC3E}">
        <p14:creationId xmlns:p14="http://schemas.microsoft.com/office/powerpoint/2010/main" val="185270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&lt;button type="button" class="</a:t>
            </a:r>
            <a:r>
              <a:rPr lang="en-IN" dirty="0" err="1"/>
              <a:t>btn</a:t>
            </a:r>
            <a:r>
              <a:rPr lang="en-IN" dirty="0"/>
              <a:t> </a:t>
            </a:r>
            <a:r>
              <a:rPr lang="en-IN" dirty="0" err="1"/>
              <a:t>btn</a:t>
            </a:r>
            <a:r>
              <a:rPr lang="en-IN" dirty="0"/>
              <a:t>-primary active"&gt;Active Primary&lt;/button&gt;</a:t>
            </a:r>
          </a:p>
          <a:p>
            <a:r>
              <a:rPr lang="en-IN" dirty="0"/>
              <a:t>&lt;button type="button" class="</a:t>
            </a:r>
            <a:r>
              <a:rPr lang="en-IN" dirty="0" err="1"/>
              <a:t>btn</a:t>
            </a:r>
            <a:r>
              <a:rPr lang="en-IN" dirty="0"/>
              <a:t> </a:t>
            </a:r>
            <a:r>
              <a:rPr lang="en-IN" dirty="0" err="1"/>
              <a:t>btn</a:t>
            </a:r>
            <a:r>
              <a:rPr lang="en-IN" dirty="0"/>
              <a:t>-primary" disabled&gt;Disabled Primary&lt;/button&gt;</a:t>
            </a:r>
          </a:p>
          <a:p>
            <a:r>
              <a:rPr lang="en-IN" dirty="0"/>
              <a:t>&lt;a </a:t>
            </a:r>
            <a:r>
              <a:rPr lang="en-IN" dirty="0" err="1"/>
              <a:t>href</a:t>
            </a:r>
            <a:r>
              <a:rPr lang="en-IN" dirty="0"/>
              <a:t>="#" class="</a:t>
            </a:r>
            <a:r>
              <a:rPr lang="en-IN" dirty="0" err="1"/>
              <a:t>btn</a:t>
            </a:r>
            <a:r>
              <a:rPr lang="en-IN" dirty="0"/>
              <a:t> </a:t>
            </a:r>
            <a:r>
              <a:rPr lang="en-IN" dirty="0" err="1"/>
              <a:t>btn</a:t>
            </a:r>
            <a:r>
              <a:rPr lang="en-IN" dirty="0"/>
              <a:t>-primary disabled"&gt;Disabled Link&lt;/a&gt; </a:t>
            </a:r>
            <a:endParaRPr lang="en-GB" dirty="0"/>
          </a:p>
        </p:txBody>
      </p:sp>
      <p:sp>
        <p:nvSpPr>
          <p:cNvPr id="4" name="Slide Number Placeholder 3"/>
          <p:cNvSpPr>
            <a:spLocks noGrp="1"/>
          </p:cNvSpPr>
          <p:nvPr>
            <p:ph type="sldNum" sz="quarter" idx="5"/>
          </p:nvPr>
        </p:nvSpPr>
        <p:spPr/>
        <p:txBody>
          <a:bodyPr/>
          <a:lstStyle/>
          <a:p>
            <a:fld id="{C0798658-C1D0-40B2-8BF6-A87043C531C6}" type="slidenum">
              <a:rPr lang="en-GB" smtClean="0"/>
              <a:t>35</a:t>
            </a:fld>
            <a:endParaRPr lang="en-GB"/>
          </a:p>
        </p:txBody>
      </p:sp>
    </p:spTree>
    <p:extLst>
      <p:ext uri="{BB962C8B-B14F-4D97-AF65-F5344CB8AC3E}">
        <p14:creationId xmlns:p14="http://schemas.microsoft.com/office/powerpoint/2010/main" val="2732870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&lt;button class="</a:t>
            </a:r>
            <a:r>
              <a:rPr lang="en-GB" dirty="0" err="1"/>
              <a:t>btn</a:t>
            </a:r>
            <a:r>
              <a:rPr lang="en-GB" dirty="0"/>
              <a:t> </a:t>
            </a:r>
            <a:r>
              <a:rPr lang="en-GB" dirty="0" err="1"/>
              <a:t>btn</a:t>
            </a:r>
            <a:r>
              <a:rPr lang="en-GB" dirty="0"/>
              <a:t>-primary"&gt;</a:t>
            </a:r>
          </a:p>
          <a:p>
            <a:r>
              <a:rPr lang="en-GB" dirty="0"/>
              <a:t>  &lt;span class="spinner-border spinner-border-</a:t>
            </a:r>
            <a:r>
              <a:rPr lang="en-GB" dirty="0" err="1"/>
              <a:t>sm</a:t>
            </a:r>
            <a:r>
              <a:rPr lang="en-GB" dirty="0"/>
              <a:t>"&gt;&lt;/span&gt;</a:t>
            </a:r>
          </a:p>
          <a:p>
            <a:r>
              <a:rPr lang="en-GB" dirty="0"/>
              <a:t>&lt;/button&gt;</a:t>
            </a:r>
          </a:p>
          <a:p>
            <a:endParaRPr lang="en-GB" dirty="0"/>
          </a:p>
          <a:p>
            <a:r>
              <a:rPr lang="en-GB" dirty="0"/>
              <a:t>&lt;button class="</a:t>
            </a:r>
            <a:r>
              <a:rPr lang="en-GB" dirty="0" err="1"/>
              <a:t>btn</a:t>
            </a:r>
            <a:r>
              <a:rPr lang="en-GB" dirty="0"/>
              <a:t> </a:t>
            </a:r>
            <a:r>
              <a:rPr lang="en-GB" dirty="0" err="1"/>
              <a:t>btn</a:t>
            </a:r>
            <a:r>
              <a:rPr lang="en-GB" dirty="0"/>
              <a:t>-primary"&gt;</a:t>
            </a:r>
          </a:p>
          <a:p>
            <a:r>
              <a:rPr lang="en-GB" dirty="0"/>
              <a:t>  &lt;span class="spinner-border spinner-border-</a:t>
            </a:r>
            <a:r>
              <a:rPr lang="en-GB" dirty="0" err="1"/>
              <a:t>sm</a:t>
            </a:r>
            <a:r>
              <a:rPr lang="en-GB" dirty="0"/>
              <a:t>"&gt;&lt;/span&gt;</a:t>
            </a:r>
          </a:p>
          <a:p>
            <a:r>
              <a:rPr lang="en-GB" dirty="0"/>
              <a:t>  Loading..</a:t>
            </a:r>
          </a:p>
          <a:p>
            <a:r>
              <a:rPr lang="en-GB" dirty="0"/>
              <a:t>&lt;/button&gt;</a:t>
            </a:r>
          </a:p>
          <a:p>
            <a:endParaRPr lang="en-GB" dirty="0"/>
          </a:p>
          <a:p>
            <a:r>
              <a:rPr lang="en-GB" dirty="0"/>
              <a:t>&lt;button class="</a:t>
            </a:r>
            <a:r>
              <a:rPr lang="en-GB" dirty="0" err="1"/>
              <a:t>btn</a:t>
            </a:r>
            <a:r>
              <a:rPr lang="en-GB" dirty="0"/>
              <a:t> </a:t>
            </a:r>
            <a:r>
              <a:rPr lang="en-GB" dirty="0" err="1"/>
              <a:t>btn</a:t>
            </a:r>
            <a:r>
              <a:rPr lang="en-GB" dirty="0"/>
              <a:t>-primary" disabled&gt;</a:t>
            </a:r>
          </a:p>
          <a:p>
            <a:r>
              <a:rPr lang="en-GB" dirty="0"/>
              <a:t>  &lt;span class="spinner-border spinner-border-</a:t>
            </a:r>
            <a:r>
              <a:rPr lang="en-GB" dirty="0" err="1"/>
              <a:t>sm</a:t>
            </a:r>
            <a:r>
              <a:rPr lang="en-GB" dirty="0"/>
              <a:t>"&gt;&lt;/span&gt;</a:t>
            </a:r>
          </a:p>
          <a:p>
            <a:r>
              <a:rPr lang="en-GB" dirty="0"/>
              <a:t>  Loading..</a:t>
            </a:r>
          </a:p>
          <a:p>
            <a:r>
              <a:rPr lang="en-GB" dirty="0"/>
              <a:t>&lt;/button&gt;</a:t>
            </a:r>
          </a:p>
          <a:p>
            <a:endParaRPr lang="en-GB" dirty="0"/>
          </a:p>
          <a:p>
            <a:r>
              <a:rPr lang="en-GB" dirty="0"/>
              <a:t>&lt;button class="</a:t>
            </a:r>
            <a:r>
              <a:rPr lang="en-GB" dirty="0" err="1"/>
              <a:t>btn</a:t>
            </a:r>
            <a:r>
              <a:rPr lang="en-GB" dirty="0"/>
              <a:t> </a:t>
            </a:r>
            <a:r>
              <a:rPr lang="en-GB" dirty="0" err="1"/>
              <a:t>btn</a:t>
            </a:r>
            <a:r>
              <a:rPr lang="en-GB" dirty="0"/>
              <a:t>-primary" disabled&gt;</a:t>
            </a:r>
          </a:p>
          <a:p>
            <a:r>
              <a:rPr lang="en-GB" dirty="0"/>
              <a:t>  &lt;span class="spinner-grow spinner-grow-</a:t>
            </a:r>
            <a:r>
              <a:rPr lang="en-GB" dirty="0" err="1"/>
              <a:t>sm</a:t>
            </a:r>
            <a:r>
              <a:rPr lang="en-GB" dirty="0"/>
              <a:t>"&gt;&lt;/span&gt;</a:t>
            </a:r>
          </a:p>
          <a:p>
            <a:r>
              <a:rPr lang="en-GB" dirty="0"/>
              <a:t>  Loading..</a:t>
            </a:r>
          </a:p>
          <a:p>
            <a:r>
              <a:rPr lang="en-GB" dirty="0"/>
              <a:t>&lt;/button&gt;</a:t>
            </a:r>
          </a:p>
        </p:txBody>
      </p:sp>
      <p:sp>
        <p:nvSpPr>
          <p:cNvPr id="4" name="Slide Number Placeholder 3"/>
          <p:cNvSpPr>
            <a:spLocks noGrp="1"/>
          </p:cNvSpPr>
          <p:nvPr>
            <p:ph type="sldNum" sz="quarter" idx="5"/>
          </p:nvPr>
        </p:nvSpPr>
        <p:spPr/>
        <p:txBody>
          <a:bodyPr/>
          <a:lstStyle/>
          <a:p>
            <a:fld id="{C0798658-C1D0-40B2-8BF6-A87043C531C6}" type="slidenum">
              <a:rPr lang="en-GB" smtClean="0"/>
              <a:t>36</a:t>
            </a:fld>
            <a:endParaRPr lang="en-GB"/>
          </a:p>
        </p:txBody>
      </p:sp>
    </p:spTree>
    <p:extLst>
      <p:ext uri="{BB962C8B-B14F-4D97-AF65-F5344CB8AC3E}">
        <p14:creationId xmlns:p14="http://schemas.microsoft.com/office/powerpoint/2010/main" val="399096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&lt;div class="</a:t>
            </a:r>
            <a:r>
              <a:rPr lang="en-GB" dirty="0" err="1"/>
              <a:t>btn</a:t>
            </a:r>
            <a:r>
              <a:rPr lang="en-GB" dirty="0"/>
              <a:t>-group"&gt;</a:t>
            </a:r>
          </a:p>
          <a:p>
            <a:r>
              <a:rPr lang="en-GB" dirty="0"/>
              <a:t>  &lt;button type="button" class="</a:t>
            </a:r>
            <a:r>
              <a:rPr lang="en-GB" dirty="0" err="1"/>
              <a:t>btn</a:t>
            </a:r>
            <a:r>
              <a:rPr lang="en-GB" dirty="0"/>
              <a:t> </a:t>
            </a:r>
            <a:r>
              <a:rPr lang="en-GB" dirty="0" err="1"/>
              <a:t>btn</a:t>
            </a:r>
            <a:r>
              <a:rPr lang="en-GB" dirty="0"/>
              <a:t>-primary"&gt;Apple&lt;/button&gt;</a:t>
            </a:r>
          </a:p>
          <a:p>
            <a:r>
              <a:rPr lang="en-GB" dirty="0"/>
              <a:t>  &lt;button type="button" class="</a:t>
            </a:r>
            <a:r>
              <a:rPr lang="en-GB" dirty="0" err="1"/>
              <a:t>btn</a:t>
            </a:r>
            <a:r>
              <a:rPr lang="en-GB" dirty="0"/>
              <a:t> </a:t>
            </a:r>
            <a:r>
              <a:rPr lang="en-GB" dirty="0" err="1"/>
              <a:t>btn</a:t>
            </a:r>
            <a:r>
              <a:rPr lang="en-GB" dirty="0"/>
              <a:t>-primary"&gt;Samsung&lt;/button&gt;</a:t>
            </a:r>
          </a:p>
          <a:p>
            <a:r>
              <a:rPr lang="en-GB" dirty="0"/>
              <a:t>  &lt;button type="button" class="</a:t>
            </a:r>
            <a:r>
              <a:rPr lang="en-GB" dirty="0" err="1"/>
              <a:t>btn</a:t>
            </a:r>
            <a:r>
              <a:rPr lang="en-GB" dirty="0"/>
              <a:t> </a:t>
            </a:r>
            <a:r>
              <a:rPr lang="en-GB" dirty="0" err="1"/>
              <a:t>btn</a:t>
            </a:r>
            <a:r>
              <a:rPr lang="en-GB" dirty="0"/>
              <a:t>-primary"&gt;Sony&lt;/button&gt;</a:t>
            </a:r>
          </a:p>
          <a:p>
            <a:r>
              <a:rPr lang="en-GB" dirty="0"/>
              <a:t>&lt;/div&gt; </a:t>
            </a:r>
          </a:p>
        </p:txBody>
      </p:sp>
      <p:sp>
        <p:nvSpPr>
          <p:cNvPr id="4" name="Slide Number Placeholder 3"/>
          <p:cNvSpPr>
            <a:spLocks noGrp="1"/>
          </p:cNvSpPr>
          <p:nvPr>
            <p:ph type="sldNum" sz="quarter" idx="5"/>
          </p:nvPr>
        </p:nvSpPr>
        <p:spPr/>
        <p:txBody>
          <a:bodyPr/>
          <a:lstStyle/>
          <a:p>
            <a:fld id="{C0798658-C1D0-40B2-8BF6-A87043C531C6}" type="slidenum">
              <a:rPr lang="en-GB" smtClean="0"/>
              <a:t>37</a:t>
            </a:fld>
            <a:endParaRPr lang="en-GB"/>
          </a:p>
        </p:txBody>
      </p:sp>
    </p:spTree>
    <p:extLst>
      <p:ext uri="{BB962C8B-B14F-4D97-AF65-F5344CB8AC3E}">
        <p14:creationId xmlns:p14="http://schemas.microsoft.com/office/powerpoint/2010/main" val="156097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5EEF-89A6-4536-8AA5-3F9F97A5E3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BE29554-C027-4D7C-8113-8F2AB0F4D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EE868E-F7B1-4BDD-987B-B5FC92EA0D87}"/>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5" name="Footer Placeholder 4">
            <a:extLst>
              <a:ext uri="{FF2B5EF4-FFF2-40B4-BE49-F238E27FC236}">
                <a16:creationId xmlns:a16="http://schemas.microsoft.com/office/drawing/2014/main" id="{D08979A4-A862-406E-8430-C459BC0DA7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9F392-581E-4F8A-9110-A4351D65B25F}"/>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404117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86F6-2A90-4200-AA13-A750E314C9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3F48D4-5790-4E10-A122-D5FD79D7E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150E2-61F4-47F3-80A0-87F8F5CEED73}"/>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5" name="Footer Placeholder 4">
            <a:extLst>
              <a:ext uri="{FF2B5EF4-FFF2-40B4-BE49-F238E27FC236}">
                <a16:creationId xmlns:a16="http://schemas.microsoft.com/office/drawing/2014/main" id="{5D2A8549-4EEA-4B68-81C8-A59168216D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FAD614-F2C1-4102-97D4-2FC3FA5AD459}"/>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273395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75988-8192-4F1F-937D-6640E4AD39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475F19-2B85-4613-A670-148B7F234D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C05EC9-6E9B-4945-84CB-F5E32D112212}"/>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5" name="Footer Placeholder 4">
            <a:extLst>
              <a:ext uri="{FF2B5EF4-FFF2-40B4-BE49-F238E27FC236}">
                <a16:creationId xmlns:a16="http://schemas.microsoft.com/office/drawing/2014/main" id="{5ABC9055-12FF-4062-98C5-F0BC93FC60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F88F79-67C8-4604-AD90-A14E947AAA5C}"/>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46049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845A-BD6B-4AAB-9C1F-A935EED7553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0E8A8E-1910-4504-9207-834FEA6EE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F08151-F3F9-4116-8BD2-5511B81815A9}"/>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5" name="Footer Placeholder 4">
            <a:extLst>
              <a:ext uri="{FF2B5EF4-FFF2-40B4-BE49-F238E27FC236}">
                <a16:creationId xmlns:a16="http://schemas.microsoft.com/office/drawing/2014/main" id="{981A3537-075F-490A-91DA-4344B99039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9A6395-7B7D-4BC9-848D-E00720ACCD0E}"/>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272659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18E1-8177-4AF6-8EF1-37BCFAF6F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BD5BD7-A169-4F78-88C3-C1472DFF6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7EDF2C-A6FA-411B-B431-E1668CFA1063}"/>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5" name="Footer Placeholder 4">
            <a:extLst>
              <a:ext uri="{FF2B5EF4-FFF2-40B4-BE49-F238E27FC236}">
                <a16:creationId xmlns:a16="http://schemas.microsoft.com/office/drawing/2014/main" id="{93877F00-2190-4EEA-8966-311DE1D4C9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2DDE16-B5CC-42C1-9875-D372441E8415}"/>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229578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3DBF-7A6F-4C73-9FCD-CDF5A171E4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52FE70-5463-47CD-B3AA-C3718F260C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D6BEA51-F087-472F-BBEF-2039CF4E0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C67B23-7ADF-45B3-BC8B-8830A8E8BE64}"/>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6" name="Footer Placeholder 5">
            <a:extLst>
              <a:ext uri="{FF2B5EF4-FFF2-40B4-BE49-F238E27FC236}">
                <a16:creationId xmlns:a16="http://schemas.microsoft.com/office/drawing/2014/main" id="{07517DC4-A18F-4A90-A984-0D9D2CAE1F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B6B88B-85E8-4A86-B88D-55AFB50EFB72}"/>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123321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C152-10C4-4FE4-8759-1F1DA9ECB06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6AB664-47E4-48FE-9CB4-AE1530CBC4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6E0C9-9695-4194-9064-A04FDAA91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A377D4-3A20-4A45-A0C9-2B2C749F8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DD772-04A7-4377-B916-4126BE3E05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E39C0E-33DD-4128-90B2-22CEAC79DCC1}"/>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8" name="Footer Placeholder 7">
            <a:extLst>
              <a:ext uri="{FF2B5EF4-FFF2-40B4-BE49-F238E27FC236}">
                <a16:creationId xmlns:a16="http://schemas.microsoft.com/office/drawing/2014/main" id="{7E131D0A-450C-438B-BD74-35C6767343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BACB2C9-6186-4807-A397-BE5B1E166569}"/>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109803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D6A6-7E60-49AC-9DF7-BB00C84B5C8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7386CC-4A37-4359-BD0E-0C3FD43855CB}"/>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4" name="Footer Placeholder 3">
            <a:extLst>
              <a:ext uri="{FF2B5EF4-FFF2-40B4-BE49-F238E27FC236}">
                <a16:creationId xmlns:a16="http://schemas.microsoft.com/office/drawing/2014/main" id="{2BD96709-A19B-4A18-B6A2-51361DC5CF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521F00-8502-40B9-A7B3-50992A98DC4E}"/>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196366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60EB24-2C6C-4EC2-BA5E-48139A8BE162}"/>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3" name="Footer Placeholder 2">
            <a:extLst>
              <a:ext uri="{FF2B5EF4-FFF2-40B4-BE49-F238E27FC236}">
                <a16:creationId xmlns:a16="http://schemas.microsoft.com/office/drawing/2014/main" id="{9254F632-C7D8-4CA1-8C6B-FA03E2EAD0E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4340390-A94C-4A1A-A0ED-1F88DBEEBF97}"/>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232222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3406-E202-4E99-B38C-384934A36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6FC772-0141-4F56-B0DD-509EAB9E6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B5B58C0-F0FD-4996-9962-FF0891D50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0F216-9B29-46A2-B172-CB096F7DEA5D}"/>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6" name="Footer Placeholder 5">
            <a:extLst>
              <a:ext uri="{FF2B5EF4-FFF2-40B4-BE49-F238E27FC236}">
                <a16:creationId xmlns:a16="http://schemas.microsoft.com/office/drawing/2014/main" id="{20588771-23CE-4BB8-B84E-6BA0C41A2C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117733-1C52-436E-88CD-7EEAC478BA28}"/>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174775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0365-6F00-43BA-85F7-B5D7D347C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C3E51A2-4913-401F-BA39-5E0F5A26AB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794E67A-0A49-438F-91B5-B7FED369C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F9FEA-1008-4DE6-B890-F895444B67DD}"/>
              </a:ext>
            </a:extLst>
          </p:cNvPr>
          <p:cNvSpPr>
            <a:spLocks noGrp="1"/>
          </p:cNvSpPr>
          <p:nvPr>
            <p:ph type="dt" sz="half" idx="10"/>
          </p:nvPr>
        </p:nvSpPr>
        <p:spPr/>
        <p:txBody>
          <a:bodyPr/>
          <a:lstStyle/>
          <a:p>
            <a:fld id="{3515A179-8C4E-42C0-9776-078C9D5CAF6D}" type="datetimeFigureOut">
              <a:rPr lang="en-GB" smtClean="0"/>
              <a:t>19/08/2020</a:t>
            </a:fld>
            <a:endParaRPr lang="en-GB"/>
          </a:p>
        </p:txBody>
      </p:sp>
      <p:sp>
        <p:nvSpPr>
          <p:cNvPr id="6" name="Footer Placeholder 5">
            <a:extLst>
              <a:ext uri="{FF2B5EF4-FFF2-40B4-BE49-F238E27FC236}">
                <a16:creationId xmlns:a16="http://schemas.microsoft.com/office/drawing/2014/main" id="{0D21620D-23C0-4B07-BBA6-8052E85437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D811C7-02D5-4EA9-8E27-AFD1DE71018A}"/>
              </a:ext>
            </a:extLst>
          </p:cNvPr>
          <p:cNvSpPr>
            <a:spLocks noGrp="1"/>
          </p:cNvSpPr>
          <p:nvPr>
            <p:ph type="sldNum" sz="quarter" idx="12"/>
          </p:nvPr>
        </p:nvSpPr>
        <p:spPr/>
        <p:txBody>
          <a:bodyPr/>
          <a:lstStyle/>
          <a:p>
            <a:fld id="{BD1EC22F-B782-46E4-99E2-074C94985FBF}" type="slidenum">
              <a:rPr lang="en-GB" smtClean="0"/>
              <a:t>‹#›</a:t>
            </a:fld>
            <a:endParaRPr lang="en-GB"/>
          </a:p>
        </p:txBody>
      </p:sp>
    </p:spTree>
    <p:extLst>
      <p:ext uri="{BB962C8B-B14F-4D97-AF65-F5344CB8AC3E}">
        <p14:creationId xmlns:p14="http://schemas.microsoft.com/office/powerpoint/2010/main" val="253457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0DC9B-E4B3-4DAA-B883-F813BA1856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A11B6E-A485-47CF-8681-387CE54E3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EB4BD1-DD64-4980-A0FC-B70E4AD646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5A179-8C4E-42C0-9776-078C9D5CAF6D}" type="datetimeFigureOut">
              <a:rPr lang="en-GB" smtClean="0"/>
              <a:t>19/08/2020</a:t>
            </a:fld>
            <a:endParaRPr lang="en-GB"/>
          </a:p>
        </p:txBody>
      </p:sp>
      <p:sp>
        <p:nvSpPr>
          <p:cNvPr id="5" name="Footer Placeholder 4">
            <a:extLst>
              <a:ext uri="{FF2B5EF4-FFF2-40B4-BE49-F238E27FC236}">
                <a16:creationId xmlns:a16="http://schemas.microsoft.com/office/drawing/2014/main" id="{6C1AA498-3D87-4CFA-AFC4-DAD45ACA2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74F9B07-FE44-4666-886C-1B8F04E7D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EC22F-B782-46E4-99E2-074C94985FBF}" type="slidenum">
              <a:rPr lang="en-GB" smtClean="0"/>
              <a:t>‹#›</a:t>
            </a:fld>
            <a:endParaRPr lang="en-GB"/>
          </a:p>
        </p:txBody>
      </p:sp>
    </p:spTree>
    <p:extLst>
      <p:ext uri="{BB962C8B-B14F-4D97-AF65-F5344CB8AC3E}">
        <p14:creationId xmlns:p14="http://schemas.microsoft.com/office/powerpoint/2010/main" val="153341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DC16-86EE-4694-8C15-5A35DD457DFF}"/>
              </a:ext>
            </a:extLst>
          </p:cNvPr>
          <p:cNvSpPr>
            <a:spLocks noGrp="1"/>
          </p:cNvSpPr>
          <p:nvPr>
            <p:ph type="ctrTitle"/>
          </p:nvPr>
        </p:nvSpPr>
        <p:spPr/>
        <p:txBody>
          <a:bodyPr/>
          <a:lstStyle/>
          <a:p>
            <a:r>
              <a:rPr lang="en-GB" dirty="0"/>
              <a:t>Bootstrap</a:t>
            </a:r>
          </a:p>
        </p:txBody>
      </p:sp>
      <p:sp>
        <p:nvSpPr>
          <p:cNvPr id="3" name="Subtitle 2">
            <a:extLst>
              <a:ext uri="{FF2B5EF4-FFF2-40B4-BE49-F238E27FC236}">
                <a16:creationId xmlns:a16="http://schemas.microsoft.com/office/drawing/2014/main" id="{8E6DA516-1BD0-49CA-A9CF-BE31A453676E}"/>
              </a:ext>
            </a:extLst>
          </p:cNvPr>
          <p:cNvSpPr>
            <a:spLocks noGrp="1"/>
          </p:cNvSpPr>
          <p:nvPr>
            <p:ph type="subTitle" idx="1"/>
          </p:nvPr>
        </p:nvSpPr>
        <p:spPr/>
        <p:txBody>
          <a:bodyPr/>
          <a:lstStyle/>
          <a:p>
            <a:r>
              <a:rPr lang="en-GB" dirty="0"/>
              <a:t>Responsive Web Designing Framework</a:t>
            </a:r>
          </a:p>
        </p:txBody>
      </p:sp>
    </p:spTree>
    <p:extLst>
      <p:ext uri="{BB962C8B-B14F-4D97-AF65-F5344CB8AC3E}">
        <p14:creationId xmlns:p14="http://schemas.microsoft.com/office/powerpoint/2010/main" val="167998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3E19-942B-481B-875D-A4CA52AAD5C0}"/>
              </a:ext>
            </a:extLst>
          </p:cNvPr>
          <p:cNvSpPr>
            <a:spLocks noGrp="1"/>
          </p:cNvSpPr>
          <p:nvPr>
            <p:ph type="title"/>
          </p:nvPr>
        </p:nvSpPr>
        <p:spPr/>
        <p:txBody>
          <a:bodyPr/>
          <a:lstStyle/>
          <a:p>
            <a:r>
              <a:rPr lang="en-GB" dirty="0"/>
              <a:t>Bootstrap 4 Grid System</a:t>
            </a:r>
            <a:br>
              <a:rPr lang="en-GB" dirty="0"/>
            </a:br>
            <a:endParaRPr lang="en-GB" dirty="0"/>
          </a:p>
        </p:txBody>
      </p:sp>
      <p:sp>
        <p:nvSpPr>
          <p:cNvPr id="3" name="Content Placeholder 2">
            <a:extLst>
              <a:ext uri="{FF2B5EF4-FFF2-40B4-BE49-F238E27FC236}">
                <a16:creationId xmlns:a16="http://schemas.microsoft.com/office/drawing/2014/main" id="{0BBEF6BC-FD08-4972-B794-68A980B20E22}"/>
              </a:ext>
            </a:extLst>
          </p:cNvPr>
          <p:cNvSpPr>
            <a:spLocks noGrp="1"/>
          </p:cNvSpPr>
          <p:nvPr>
            <p:ph idx="1"/>
          </p:nvPr>
        </p:nvSpPr>
        <p:spPr/>
        <p:txBody>
          <a:bodyPr/>
          <a:lstStyle/>
          <a:p>
            <a:r>
              <a:rPr lang="en-IN" dirty="0"/>
              <a:t>Bootstrap's grid system is built with flexbox and allows up to 12 columns across the page.</a:t>
            </a:r>
          </a:p>
          <a:p>
            <a:r>
              <a:rPr lang="en-IN" dirty="0"/>
              <a:t>If you do not want to use all 12 columns individually, you can group the columns together to create wider columns:</a:t>
            </a:r>
            <a:endParaRPr lang="en-GB" dirty="0"/>
          </a:p>
        </p:txBody>
      </p:sp>
      <p:pic>
        <p:nvPicPr>
          <p:cNvPr id="4" name="Picture 3">
            <a:extLst>
              <a:ext uri="{FF2B5EF4-FFF2-40B4-BE49-F238E27FC236}">
                <a16:creationId xmlns:a16="http://schemas.microsoft.com/office/drawing/2014/main" id="{B4656CC5-C8DB-4E22-8D8C-F825E929B2D7}"/>
              </a:ext>
            </a:extLst>
          </p:cNvPr>
          <p:cNvPicPr>
            <a:picLocks noChangeAspect="1"/>
          </p:cNvPicPr>
          <p:nvPr/>
        </p:nvPicPr>
        <p:blipFill>
          <a:blip r:embed="rId2"/>
          <a:stretch>
            <a:fillRect/>
          </a:stretch>
        </p:blipFill>
        <p:spPr>
          <a:xfrm>
            <a:off x="838200" y="3624263"/>
            <a:ext cx="10515600" cy="2552700"/>
          </a:xfrm>
          <a:prstGeom prst="rect">
            <a:avLst/>
          </a:prstGeom>
        </p:spPr>
      </p:pic>
    </p:spTree>
    <p:extLst>
      <p:ext uri="{BB962C8B-B14F-4D97-AF65-F5344CB8AC3E}">
        <p14:creationId xmlns:p14="http://schemas.microsoft.com/office/powerpoint/2010/main" val="318734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C25A-1DCD-4F95-975B-DEF581536D4B}"/>
              </a:ext>
            </a:extLst>
          </p:cNvPr>
          <p:cNvSpPr>
            <a:spLocks noGrp="1"/>
          </p:cNvSpPr>
          <p:nvPr>
            <p:ph type="title"/>
          </p:nvPr>
        </p:nvSpPr>
        <p:spPr/>
        <p:txBody>
          <a:bodyPr/>
          <a:lstStyle/>
          <a:p>
            <a:r>
              <a:rPr lang="en-GB" dirty="0"/>
              <a:t>Grid Classes</a:t>
            </a:r>
          </a:p>
        </p:txBody>
      </p:sp>
      <p:sp>
        <p:nvSpPr>
          <p:cNvPr id="3" name="Content Placeholder 2">
            <a:extLst>
              <a:ext uri="{FF2B5EF4-FFF2-40B4-BE49-F238E27FC236}">
                <a16:creationId xmlns:a16="http://schemas.microsoft.com/office/drawing/2014/main" id="{B70F44FF-30D6-4D50-A51E-C564C1AF4BDF}"/>
              </a:ext>
            </a:extLst>
          </p:cNvPr>
          <p:cNvSpPr>
            <a:spLocks noGrp="1"/>
          </p:cNvSpPr>
          <p:nvPr>
            <p:ph idx="1"/>
          </p:nvPr>
        </p:nvSpPr>
        <p:spPr/>
        <p:txBody>
          <a:bodyPr>
            <a:normAutofit/>
          </a:bodyPr>
          <a:lstStyle/>
          <a:p>
            <a:r>
              <a:rPr lang="en-IN" dirty="0"/>
              <a:t>The Bootstrap 4 grid system has five classes:</a:t>
            </a:r>
          </a:p>
          <a:p>
            <a:pPr marL="971550" lvl="1" indent="-514350">
              <a:buFont typeface="+mj-lt"/>
              <a:buAutoNum type="arabicPeriod"/>
            </a:pPr>
            <a:r>
              <a:rPr lang="en-IN" dirty="0"/>
              <a:t>    .col- (extra small devices - screen width less than 576px)</a:t>
            </a:r>
          </a:p>
          <a:p>
            <a:pPr marL="971550" lvl="1" indent="-514350">
              <a:buFont typeface="+mj-lt"/>
              <a:buAutoNum type="arabicPeriod"/>
            </a:pPr>
            <a:r>
              <a:rPr lang="en-IN" dirty="0"/>
              <a:t>    .col-</a:t>
            </a:r>
            <a:r>
              <a:rPr lang="en-IN" dirty="0" err="1"/>
              <a:t>sm</a:t>
            </a:r>
            <a:r>
              <a:rPr lang="en-IN" dirty="0"/>
              <a:t>- (small devices - screen width equal to or greater than 576px)</a:t>
            </a:r>
          </a:p>
          <a:p>
            <a:pPr marL="971550" lvl="1" indent="-514350">
              <a:buFont typeface="+mj-lt"/>
              <a:buAutoNum type="arabicPeriod"/>
            </a:pPr>
            <a:r>
              <a:rPr lang="en-IN" dirty="0"/>
              <a:t>    .col-md- (medium devices - screen width equal to or greater than 768px)</a:t>
            </a:r>
          </a:p>
          <a:p>
            <a:pPr marL="971550" lvl="1" indent="-514350">
              <a:buFont typeface="+mj-lt"/>
              <a:buAutoNum type="arabicPeriod"/>
            </a:pPr>
            <a:r>
              <a:rPr lang="en-IN" dirty="0"/>
              <a:t>    .col-</a:t>
            </a:r>
            <a:r>
              <a:rPr lang="en-IN" dirty="0" err="1"/>
              <a:t>lg</a:t>
            </a:r>
            <a:r>
              <a:rPr lang="en-IN" dirty="0"/>
              <a:t>- (large devices - screen width equal to or greater than 992px)</a:t>
            </a:r>
          </a:p>
          <a:p>
            <a:pPr marL="971550" lvl="1" indent="-514350">
              <a:buFont typeface="+mj-lt"/>
              <a:buAutoNum type="arabicPeriod"/>
            </a:pPr>
            <a:r>
              <a:rPr lang="en-IN" dirty="0"/>
              <a:t>    .col-xl- (</a:t>
            </a:r>
            <a:r>
              <a:rPr lang="en-IN" dirty="0" err="1"/>
              <a:t>xlarge</a:t>
            </a:r>
            <a:r>
              <a:rPr lang="en-IN" dirty="0"/>
              <a:t> devices - screen width equal to or greater than 1200px)</a:t>
            </a:r>
          </a:p>
          <a:p>
            <a:endParaRPr lang="en-GB" dirty="0"/>
          </a:p>
        </p:txBody>
      </p:sp>
    </p:spTree>
    <p:extLst>
      <p:ext uri="{BB962C8B-B14F-4D97-AF65-F5344CB8AC3E}">
        <p14:creationId xmlns:p14="http://schemas.microsoft.com/office/powerpoint/2010/main" val="58037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823C-D21B-4527-97D1-2E4D9453CE4D}"/>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76925025-668A-425B-90DE-3FF4DABC83EC}"/>
              </a:ext>
            </a:extLst>
          </p:cNvPr>
          <p:cNvSpPr>
            <a:spLocks noGrp="1"/>
          </p:cNvSpPr>
          <p:nvPr>
            <p:ph idx="1"/>
          </p:nvPr>
        </p:nvSpPr>
        <p:spPr/>
        <p:txBody>
          <a:bodyPr/>
          <a:lstStyle/>
          <a:p>
            <a:r>
              <a:rPr lang="en-IN" dirty="0"/>
              <a:t>First example: create a row (&lt;div class="row"&gt;). Then, add the desired number of columns (tags with appropriate .col-*-* classes). The first star (*) represents the responsiveness: </a:t>
            </a:r>
            <a:r>
              <a:rPr lang="en-IN" dirty="0" err="1"/>
              <a:t>sm</a:t>
            </a:r>
            <a:r>
              <a:rPr lang="en-IN" dirty="0"/>
              <a:t>, md, </a:t>
            </a:r>
            <a:r>
              <a:rPr lang="en-IN" dirty="0" err="1"/>
              <a:t>lg</a:t>
            </a:r>
            <a:r>
              <a:rPr lang="en-IN" dirty="0"/>
              <a:t> or xl, while the second star represents a number, which should add up to 12 for each row</a:t>
            </a:r>
            <a:endParaRPr lang="en-GB" dirty="0"/>
          </a:p>
        </p:txBody>
      </p:sp>
    </p:spTree>
    <p:extLst>
      <p:ext uri="{BB962C8B-B14F-4D97-AF65-F5344CB8AC3E}">
        <p14:creationId xmlns:p14="http://schemas.microsoft.com/office/powerpoint/2010/main" val="179586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E551-9E7E-4F4E-B75C-185FE6C696CD}"/>
              </a:ext>
            </a:extLst>
          </p:cNvPr>
          <p:cNvSpPr>
            <a:spLocks noGrp="1"/>
          </p:cNvSpPr>
          <p:nvPr>
            <p:ph type="title"/>
          </p:nvPr>
        </p:nvSpPr>
        <p:spPr/>
        <p:txBody>
          <a:bodyPr/>
          <a:lstStyle/>
          <a:p>
            <a:r>
              <a:rPr lang="en-GB" dirty="0"/>
              <a:t>Bootstrap 4 Default Settings</a:t>
            </a:r>
            <a:br>
              <a:rPr lang="en-GB" dirty="0"/>
            </a:br>
            <a:endParaRPr lang="en-GB" dirty="0"/>
          </a:p>
        </p:txBody>
      </p:sp>
      <p:sp>
        <p:nvSpPr>
          <p:cNvPr id="3" name="Content Placeholder 2">
            <a:extLst>
              <a:ext uri="{FF2B5EF4-FFF2-40B4-BE49-F238E27FC236}">
                <a16:creationId xmlns:a16="http://schemas.microsoft.com/office/drawing/2014/main" id="{D0152697-2EE4-4DD8-8562-1CFF69E692E1}"/>
              </a:ext>
            </a:extLst>
          </p:cNvPr>
          <p:cNvSpPr>
            <a:spLocks noGrp="1"/>
          </p:cNvSpPr>
          <p:nvPr>
            <p:ph idx="1"/>
          </p:nvPr>
        </p:nvSpPr>
        <p:spPr/>
        <p:txBody>
          <a:bodyPr/>
          <a:lstStyle/>
          <a:p>
            <a:r>
              <a:rPr lang="en-GB" dirty="0"/>
              <a:t>Bootstrap 4 uses a default font-size of 16px, and its line-height is 1.5.</a:t>
            </a:r>
          </a:p>
          <a:p>
            <a:endParaRPr lang="en-GB" dirty="0"/>
          </a:p>
          <a:p>
            <a:r>
              <a:rPr lang="en-GB" dirty="0"/>
              <a:t>The default font-family is "Helvetica Neue", Helvetica, Arial, sans-serif.</a:t>
            </a:r>
          </a:p>
          <a:p>
            <a:endParaRPr lang="en-GB" dirty="0"/>
          </a:p>
          <a:p>
            <a:r>
              <a:rPr lang="en-GB" dirty="0"/>
              <a:t>In addition, all &lt;p&gt; elements have margin-top: 0 and margin-bottom: 1rem (16px by default).</a:t>
            </a:r>
          </a:p>
        </p:txBody>
      </p:sp>
    </p:spTree>
    <p:extLst>
      <p:ext uri="{BB962C8B-B14F-4D97-AF65-F5344CB8AC3E}">
        <p14:creationId xmlns:p14="http://schemas.microsoft.com/office/powerpoint/2010/main" val="370711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4DA-7AE5-4172-89A2-93103514BEBA}"/>
              </a:ext>
            </a:extLst>
          </p:cNvPr>
          <p:cNvSpPr>
            <a:spLocks noGrp="1"/>
          </p:cNvSpPr>
          <p:nvPr>
            <p:ph type="title"/>
          </p:nvPr>
        </p:nvSpPr>
        <p:spPr/>
        <p:txBody>
          <a:bodyPr/>
          <a:lstStyle/>
          <a:p>
            <a:r>
              <a:rPr lang="en-IN" dirty="0"/>
              <a:t>Display Headings</a:t>
            </a:r>
            <a:br>
              <a:rPr lang="en-IN" dirty="0"/>
            </a:br>
            <a:endParaRPr lang="en-GB" dirty="0"/>
          </a:p>
        </p:txBody>
      </p:sp>
      <p:sp>
        <p:nvSpPr>
          <p:cNvPr id="3" name="Content Placeholder 2">
            <a:extLst>
              <a:ext uri="{FF2B5EF4-FFF2-40B4-BE49-F238E27FC236}">
                <a16:creationId xmlns:a16="http://schemas.microsoft.com/office/drawing/2014/main" id="{B3E493F9-962B-4988-9624-F7C342F89123}"/>
              </a:ext>
            </a:extLst>
          </p:cNvPr>
          <p:cNvSpPr>
            <a:spLocks noGrp="1"/>
          </p:cNvSpPr>
          <p:nvPr>
            <p:ph idx="1"/>
          </p:nvPr>
        </p:nvSpPr>
        <p:spPr/>
        <p:txBody>
          <a:bodyPr/>
          <a:lstStyle/>
          <a:p>
            <a:endParaRPr lang="en-IN" dirty="0"/>
          </a:p>
          <a:p>
            <a:r>
              <a:rPr lang="en-IN" dirty="0"/>
              <a:t>Display headings are used to stand out more than normal headings (larger font-size and lighter font-weight), and there are four classes to choose from: .display-1, .display-2, .display-3, .display-4</a:t>
            </a:r>
            <a:endParaRPr lang="en-GB" dirty="0"/>
          </a:p>
        </p:txBody>
      </p:sp>
    </p:spTree>
    <p:extLst>
      <p:ext uri="{BB962C8B-B14F-4D97-AF65-F5344CB8AC3E}">
        <p14:creationId xmlns:p14="http://schemas.microsoft.com/office/powerpoint/2010/main" val="252029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75BF-C2DE-4274-821E-E5EC180925EE}"/>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4A6A5D81-767C-48E3-90C9-8403F365ED43}"/>
              </a:ext>
            </a:extLst>
          </p:cNvPr>
          <p:cNvSpPr>
            <a:spLocks noGrp="1"/>
          </p:cNvSpPr>
          <p:nvPr>
            <p:ph idx="1"/>
          </p:nvPr>
        </p:nvSpPr>
        <p:spPr/>
        <p:txBody>
          <a:bodyPr>
            <a:normAutofit/>
          </a:bodyPr>
          <a:lstStyle/>
          <a:p>
            <a:r>
              <a:rPr lang="en-IN" dirty="0"/>
              <a:t>&lt;mark&gt;</a:t>
            </a:r>
          </a:p>
          <a:p>
            <a:r>
              <a:rPr lang="en-IN" dirty="0"/>
              <a:t>Bootstrap 4 will style the HTML &lt;mark&gt; element with a yellow background </a:t>
            </a:r>
            <a:r>
              <a:rPr lang="en-IN" dirty="0" err="1"/>
              <a:t>color</a:t>
            </a:r>
            <a:r>
              <a:rPr lang="en-IN" dirty="0"/>
              <a:t> and some padding:</a:t>
            </a:r>
          </a:p>
          <a:p>
            <a:endParaRPr lang="en-IN" dirty="0"/>
          </a:p>
          <a:p>
            <a:r>
              <a:rPr lang="en-IN" dirty="0"/>
              <a:t>&lt;</a:t>
            </a:r>
            <a:r>
              <a:rPr lang="en-IN" dirty="0" err="1"/>
              <a:t>abbr</a:t>
            </a:r>
            <a:r>
              <a:rPr lang="en-IN" dirty="0"/>
              <a:t>&gt;</a:t>
            </a:r>
          </a:p>
          <a:p>
            <a:r>
              <a:rPr lang="en-IN" dirty="0"/>
              <a:t>Bootstrap 4 will style the HTML &lt;</a:t>
            </a:r>
            <a:r>
              <a:rPr lang="en-IN" dirty="0" err="1"/>
              <a:t>abbr</a:t>
            </a:r>
            <a:r>
              <a:rPr lang="en-IN" dirty="0"/>
              <a:t>&gt; element with a dotted border bottom:</a:t>
            </a:r>
            <a:endParaRPr lang="en-GB" dirty="0"/>
          </a:p>
        </p:txBody>
      </p:sp>
    </p:spTree>
    <p:extLst>
      <p:ext uri="{BB962C8B-B14F-4D97-AF65-F5344CB8AC3E}">
        <p14:creationId xmlns:p14="http://schemas.microsoft.com/office/powerpoint/2010/main" val="424983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A62C-E7C1-4829-A15D-189D5A96C1AF}"/>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5473A6ED-3E85-4F43-8AEB-275A0AD3FE7A}"/>
              </a:ext>
            </a:extLst>
          </p:cNvPr>
          <p:cNvSpPr>
            <a:spLocks noGrp="1"/>
          </p:cNvSpPr>
          <p:nvPr>
            <p:ph idx="1"/>
          </p:nvPr>
        </p:nvSpPr>
        <p:spPr/>
        <p:txBody>
          <a:bodyPr>
            <a:normAutofit fontScale="92500" lnSpcReduction="20000"/>
          </a:bodyPr>
          <a:lstStyle/>
          <a:p>
            <a:r>
              <a:rPr lang="en-IN" dirty="0"/>
              <a:t>&lt;footer class="blockquote-footer"&gt;From WWF's website&lt;/footer&gt;</a:t>
            </a:r>
          </a:p>
          <a:p>
            <a:r>
              <a:rPr lang="en-IN" dirty="0"/>
              <a:t>Add the .blockquote class to a &lt;blockquote&gt; when quoting blocks of content from another source:</a:t>
            </a:r>
          </a:p>
          <a:p>
            <a:r>
              <a:rPr lang="en-IN" dirty="0"/>
              <a:t>CODE-</a:t>
            </a:r>
          </a:p>
          <a:p>
            <a:r>
              <a:rPr lang="en-IN" dirty="0">
                <a:solidFill>
                  <a:schemeClr val="accent2">
                    <a:lumMod val="75000"/>
                  </a:schemeClr>
                </a:solidFill>
              </a:rPr>
              <a:t>&lt;div class="container"&gt;</a:t>
            </a:r>
          </a:p>
          <a:p>
            <a:r>
              <a:rPr lang="en-IN" dirty="0">
                <a:solidFill>
                  <a:schemeClr val="accent2">
                    <a:lumMod val="75000"/>
                  </a:schemeClr>
                </a:solidFill>
              </a:rPr>
              <a:t>  &lt;h1&gt;Code Snippets&lt;/h1&gt;</a:t>
            </a:r>
          </a:p>
          <a:p>
            <a:r>
              <a:rPr lang="en-IN" dirty="0">
                <a:solidFill>
                  <a:schemeClr val="accent2">
                    <a:lumMod val="75000"/>
                  </a:schemeClr>
                </a:solidFill>
              </a:rPr>
              <a:t>  &lt;p&gt;Inline snippets of code should be embedded in the code element:&lt;/p&gt;</a:t>
            </a:r>
          </a:p>
          <a:p>
            <a:r>
              <a:rPr lang="en-IN" dirty="0">
                <a:solidFill>
                  <a:schemeClr val="accent2">
                    <a:lumMod val="75000"/>
                  </a:schemeClr>
                </a:solidFill>
              </a:rPr>
              <a:t>  &lt;p&gt;The following HTML elements: &lt;code&gt;span&lt;/code&gt;, &lt;code&gt;section&lt;/code&gt;, and &lt;code&gt;div&lt;/code&gt; defines a section in a document.&lt;/p&gt;</a:t>
            </a:r>
          </a:p>
          <a:p>
            <a:r>
              <a:rPr lang="en-IN" dirty="0">
                <a:solidFill>
                  <a:schemeClr val="accent2">
                    <a:lumMod val="75000"/>
                  </a:schemeClr>
                </a:solidFill>
              </a:rPr>
              <a:t>&lt;/div&gt;</a:t>
            </a:r>
            <a:endParaRPr lang="en-GB" dirty="0">
              <a:solidFill>
                <a:schemeClr val="accent2">
                  <a:lumMod val="75000"/>
                </a:schemeClr>
              </a:solidFill>
            </a:endParaRPr>
          </a:p>
        </p:txBody>
      </p:sp>
    </p:spTree>
    <p:extLst>
      <p:ext uri="{BB962C8B-B14F-4D97-AF65-F5344CB8AC3E}">
        <p14:creationId xmlns:p14="http://schemas.microsoft.com/office/powerpoint/2010/main" val="362412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C1AC-045E-47D6-812F-9661C3A9DD5F}"/>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79E54893-D3FB-4877-890F-CB082193F564}"/>
              </a:ext>
            </a:extLst>
          </p:cNvPr>
          <p:cNvSpPr>
            <a:spLocks noGrp="1"/>
          </p:cNvSpPr>
          <p:nvPr>
            <p:ph idx="1"/>
          </p:nvPr>
        </p:nvSpPr>
        <p:spPr/>
        <p:txBody>
          <a:bodyPr/>
          <a:lstStyle/>
          <a:p>
            <a:r>
              <a:rPr lang="en-IN" dirty="0"/>
              <a:t>&lt;</a:t>
            </a:r>
            <a:r>
              <a:rPr lang="en-IN" dirty="0" err="1"/>
              <a:t>kbd</a:t>
            </a:r>
            <a:r>
              <a:rPr lang="en-IN" dirty="0"/>
              <a:t>&gt;</a:t>
            </a:r>
          </a:p>
          <a:p>
            <a:endParaRPr lang="en-IN" dirty="0"/>
          </a:p>
          <a:p>
            <a:r>
              <a:rPr lang="en-IN" dirty="0"/>
              <a:t>Bootstrap 4 will style the HTML &lt;</a:t>
            </a:r>
            <a:r>
              <a:rPr lang="en-IN" dirty="0" err="1"/>
              <a:t>kbd</a:t>
            </a:r>
            <a:r>
              <a:rPr lang="en-IN" dirty="0"/>
              <a:t>&gt; element in the following way:</a:t>
            </a:r>
            <a:endParaRPr lang="en-GB" dirty="0"/>
          </a:p>
        </p:txBody>
      </p:sp>
    </p:spTree>
    <p:extLst>
      <p:ext uri="{BB962C8B-B14F-4D97-AF65-F5344CB8AC3E}">
        <p14:creationId xmlns:p14="http://schemas.microsoft.com/office/powerpoint/2010/main" val="126752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B8B8-B360-45F7-A017-F42AD7FAB287}"/>
              </a:ext>
            </a:extLst>
          </p:cNvPr>
          <p:cNvSpPr>
            <a:spLocks noGrp="1"/>
          </p:cNvSpPr>
          <p:nvPr>
            <p:ph type="title"/>
          </p:nvPr>
        </p:nvSpPr>
        <p:spPr/>
        <p:txBody>
          <a:bodyPr/>
          <a:lstStyle/>
          <a:p>
            <a:r>
              <a:rPr lang="en-GB" dirty="0"/>
              <a:t>Bootstrap-Colors</a:t>
            </a:r>
          </a:p>
        </p:txBody>
      </p:sp>
      <p:sp>
        <p:nvSpPr>
          <p:cNvPr id="3" name="Content Placeholder 2">
            <a:extLst>
              <a:ext uri="{FF2B5EF4-FFF2-40B4-BE49-F238E27FC236}">
                <a16:creationId xmlns:a16="http://schemas.microsoft.com/office/drawing/2014/main" id="{3ABEDD1D-235F-4564-A1E5-3F91FDDF6C51}"/>
              </a:ext>
            </a:extLst>
          </p:cNvPr>
          <p:cNvSpPr>
            <a:spLocks noGrp="1"/>
          </p:cNvSpPr>
          <p:nvPr>
            <p:ph idx="1"/>
          </p:nvPr>
        </p:nvSpPr>
        <p:spPr/>
        <p:txBody>
          <a:bodyPr/>
          <a:lstStyle/>
          <a:p>
            <a:r>
              <a:rPr lang="en-IN" dirty="0"/>
              <a:t>Bootstrap 4 has some contextual classes that can be used to provide "meaning through colors".</a:t>
            </a:r>
          </a:p>
          <a:p>
            <a:endParaRPr lang="en-IN" dirty="0"/>
          </a:p>
          <a:p>
            <a:r>
              <a:rPr lang="en-IN" dirty="0"/>
              <a:t>The classes for text colors are: .text-muted, .text-primary, .text-success, .text-info, .text-warning, .text-danger, .text-secondary, .text-white, .text-dark, .text-body (default body </a:t>
            </a:r>
            <a:r>
              <a:rPr lang="en-IN" dirty="0" err="1"/>
              <a:t>color</a:t>
            </a:r>
            <a:r>
              <a:rPr lang="en-IN" dirty="0"/>
              <a:t>/often black) and .text-light:</a:t>
            </a:r>
          </a:p>
          <a:p>
            <a:r>
              <a:rPr lang="en-IN" dirty="0" err="1"/>
              <a:t>ou</a:t>
            </a:r>
            <a:r>
              <a:rPr lang="en-IN" dirty="0"/>
              <a:t> can also add 50% opacity for black or white text with the .text-black-50 or .text-white-50 classes:</a:t>
            </a:r>
            <a:endParaRPr lang="en-GB" dirty="0"/>
          </a:p>
        </p:txBody>
      </p:sp>
    </p:spTree>
    <p:extLst>
      <p:ext uri="{BB962C8B-B14F-4D97-AF65-F5344CB8AC3E}">
        <p14:creationId xmlns:p14="http://schemas.microsoft.com/office/powerpoint/2010/main" val="3173769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E47A-6359-4725-8081-285B7E1485E5}"/>
              </a:ext>
            </a:extLst>
          </p:cNvPr>
          <p:cNvSpPr>
            <a:spLocks noGrp="1"/>
          </p:cNvSpPr>
          <p:nvPr>
            <p:ph type="title"/>
          </p:nvPr>
        </p:nvSpPr>
        <p:spPr/>
        <p:txBody>
          <a:bodyPr/>
          <a:lstStyle/>
          <a:p>
            <a:r>
              <a:rPr lang="en-GB" dirty="0"/>
              <a:t>Background colors</a:t>
            </a:r>
          </a:p>
        </p:txBody>
      </p:sp>
      <p:sp>
        <p:nvSpPr>
          <p:cNvPr id="3" name="Content Placeholder 2">
            <a:extLst>
              <a:ext uri="{FF2B5EF4-FFF2-40B4-BE49-F238E27FC236}">
                <a16:creationId xmlns:a16="http://schemas.microsoft.com/office/drawing/2014/main" id="{A2A9676A-086C-4E29-A823-0F83D4F43B64}"/>
              </a:ext>
            </a:extLst>
          </p:cNvPr>
          <p:cNvSpPr>
            <a:spLocks noGrp="1"/>
          </p:cNvSpPr>
          <p:nvPr>
            <p:ph idx="1"/>
          </p:nvPr>
        </p:nvSpPr>
        <p:spPr/>
        <p:txBody>
          <a:bodyPr/>
          <a:lstStyle/>
          <a:p>
            <a:r>
              <a:rPr lang="en-IN" dirty="0"/>
              <a:t>Background Colors</a:t>
            </a:r>
          </a:p>
          <a:p>
            <a:endParaRPr lang="en-IN" dirty="0"/>
          </a:p>
          <a:p>
            <a:r>
              <a:rPr lang="en-IN" dirty="0"/>
              <a:t>The classes for background colors are: .</a:t>
            </a:r>
            <a:r>
              <a:rPr lang="en-IN" dirty="0" err="1"/>
              <a:t>bg</a:t>
            </a:r>
            <a:r>
              <a:rPr lang="en-IN" dirty="0"/>
              <a:t>-primary, .</a:t>
            </a:r>
            <a:r>
              <a:rPr lang="en-IN" dirty="0" err="1"/>
              <a:t>bg</a:t>
            </a:r>
            <a:r>
              <a:rPr lang="en-IN" dirty="0"/>
              <a:t>-success, .</a:t>
            </a:r>
            <a:r>
              <a:rPr lang="en-IN" dirty="0" err="1"/>
              <a:t>bg</a:t>
            </a:r>
            <a:r>
              <a:rPr lang="en-IN" dirty="0"/>
              <a:t>-info, .</a:t>
            </a:r>
            <a:r>
              <a:rPr lang="en-IN" dirty="0" err="1"/>
              <a:t>bg</a:t>
            </a:r>
            <a:r>
              <a:rPr lang="en-IN" dirty="0"/>
              <a:t>-warning, .</a:t>
            </a:r>
            <a:r>
              <a:rPr lang="en-IN" dirty="0" err="1"/>
              <a:t>bg</a:t>
            </a:r>
            <a:r>
              <a:rPr lang="en-IN" dirty="0"/>
              <a:t>-danger, .</a:t>
            </a:r>
            <a:r>
              <a:rPr lang="en-IN" dirty="0" err="1"/>
              <a:t>bg</a:t>
            </a:r>
            <a:r>
              <a:rPr lang="en-IN" dirty="0"/>
              <a:t>-secondary, .</a:t>
            </a:r>
            <a:r>
              <a:rPr lang="en-IN" dirty="0" err="1"/>
              <a:t>bg</a:t>
            </a:r>
            <a:r>
              <a:rPr lang="en-IN" dirty="0"/>
              <a:t>-dark and .</a:t>
            </a:r>
            <a:r>
              <a:rPr lang="en-IN" dirty="0" err="1"/>
              <a:t>bg</a:t>
            </a:r>
            <a:r>
              <a:rPr lang="en-IN" dirty="0"/>
              <a:t>-light.</a:t>
            </a:r>
          </a:p>
          <a:p>
            <a:endParaRPr lang="en-IN" dirty="0"/>
          </a:p>
          <a:p>
            <a:r>
              <a:rPr lang="en-IN" dirty="0"/>
              <a:t>Note that background colors do not set the text </a:t>
            </a:r>
            <a:r>
              <a:rPr lang="en-IN" dirty="0" err="1"/>
              <a:t>color</a:t>
            </a:r>
            <a:r>
              <a:rPr lang="en-IN" dirty="0"/>
              <a:t>, so in some cases you'll want to use them together with a .text-* class.</a:t>
            </a:r>
            <a:endParaRPr lang="en-GB" dirty="0"/>
          </a:p>
        </p:txBody>
      </p:sp>
    </p:spTree>
    <p:extLst>
      <p:ext uri="{BB962C8B-B14F-4D97-AF65-F5344CB8AC3E}">
        <p14:creationId xmlns:p14="http://schemas.microsoft.com/office/powerpoint/2010/main" val="321618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5FCF-5CFA-4846-A80C-BE5306772131}"/>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D950A57C-CB28-4A87-B2FD-84B2A384A121}"/>
              </a:ext>
            </a:extLst>
          </p:cNvPr>
          <p:cNvSpPr>
            <a:spLocks noGrp="1"/>
          </p:cNvSpPr>
          <p:nvPr>
            <p:ph idx="1"/>
          </p:nvPr>
        </p:nvSpPr>
        <p:spPr/>
        <p:txBody>
          <a:bodyPr/>
          <a:lstStyle/>
          <a:p>
            <a:r>
              <a:rPr lang="en-IN" dirty="0"/>
              <a:t>Bootstrap is a powerful front-end framework for faster and easier web development. It includes HTML and CSS based design templates for creating common user interface components like forms, buttons, navigations, dropdowns, alerts, modals, tabs, accordions, carousels, tooltips, and so on.</a:t>
            </a:r>
          </a:p>
          <a:p>
            <a:endParaRPr lang="en-IN" dirty="0"/>
          </a:p>
          <a:p>
            <a:r>
              <a:rPr lang="en-IN" dirty="0"/>
              <a:t>Bootstrap gives you ability to create flexible and </a:t>
            </a:r>
            <a:r>
              <a:rPr lang="en-IN" b="1" u="sng" dirty="0"/>
              <a:t>responsive web layouts</a:t>
            </a:r>
            <a:r>
              <a:rPr lang="en-IN" dirty="0"/>
              <a:t> with much less efforts.</a:t>
            </a:r>
          </a:p>
          <a:p>
            <a:r>
              <a:rPr lang="en-IN" dirty="0"/>
              <a:t>Mobile First approach.</a:t>
            </a:r>
            <a:endParaRPr lang="en-GB" dirty="0"/>
          </a:p>
        </p:txBody>
      </p:sp>
    </p:spTree>
    <p:extLst>
      <p:ext uri="{BB962C8B-B14F-4D97-AF65-F5344CB8AC3E}">
        <p14:creationId xmlns:p14="http://schemas.microsoft.com/office/powerpoint/2010/main" val="169479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71CA-F571-4FB4-A670-EB9FB21DDCB1}"/>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6AC5FCC9-3FF8-4C35-A7CB-E79CFB890019}"/>
              </a:ext>
            </a:extLst>
          </p:cNvPr>
          <p:cNvSpPr>
            <a:spLocks noGrp="1"/>
          </p:cNvSpPr>
          <p:nvPr>
            <p:ph idx="1"/>
          </p:nvPr>
        </p:nvSpPr>
        <p:spPr/>
        <p:txBody>
          <a:bodyPr>
            <a:normAutofit/>
          </a:bodyPr>
          <a:lstStyle/>
          <a:p>
            <a:r>
              <a:rPr lang="en-IN" dirty="0"/>
              <a:t>Bootstrap 4 Basic Table</a:t>
            </a:r>
          </a:p>
          <a:p>
            <a:r>
              <a:rPr lang="en-IN" dirty="0"/>
              <a:t>A basic Bootstrap 4 table has a light padding and horizontal dividers.</a:t>
            </a:r>
          </a:p>
          <a:p>
            <a:r>
              <a:rPr lang="en-IN" dirty="0"/>
              <a:t>The </a:t>
            </a:r>
            <a:r>
              <a:rPr lang="en-IN" dirty="0">
                <a:solidFill>
                  <a:schemeClr val="accent4">
                    <a:lumMod val="75000"/>
                  </a:schemeClr>
                </a:solidFill>
              </a:rPr>
              <a:t>.table </a:t>
            </a:r>
            <a:r>
              <a:rPr lang="en-IN" dirty="0"/>
              <a:t>class adds basic styling to a table:</a:t>
            </a:r>
          </a:p>
          <a:p>
            <a:r>
              <a:rPr lang="en-IN" dirty="0"/>
              <a:t>Striped Rows</a:t>
            </a:r>
          </a:p>
          <a:p>
            <a:r>
              <a:rPr lang="en-IN" dirty="0"/>
              <a:t>The </a:t>
            </a:r>
            <a:r>
              <a:rPr lang="en-IN" dirty="0">
                <a:solidFill>
                  <a:schemeClr val="accent4">
                    <a:lumMod val="75000"/>
                  </a:schemeClr>
                </a:solidFill>
              </a:rPr>
              <a:t>.table-striped </a:t>
            </a:r>
            <a:r>
              <a:rPr lang="en-IN" dirty="0"/>
              <a:t>class adds zebra-stripes to a table:</a:t>
            </a:r>
          </a:p>
          <a:p>
            <a:r>
              <a:rPr lang="en-IN" dirty="0"/>
              <a:t>Bordered Table</a:t>
            </a:r>
          </a:p>
          <a:p>
            <a:r>
              <a:rPr lang="en-IN" dirty="0"/>
              <a:t>The </a:t>
            </a:r>
            <a:r>
              <a:rPr lang="en-IN" dirty="0">
                <a:solidFill>
                  <a:schemeClr val="accent4">
                    <a:lumMod val="75000"/>
                  </a:schemeClr>
                </a:solidFill>
              </a:rPr>
              <a:t>.table-bordered </a:t>
            </a:r>
            <a:r>
              <a:rPr lang="en-IN" dirty="0"/>
              <a:t>class adds borders on all sides of the table and cells:</a:t>
            </a:r>
            <a:endParaRPr lang="en-GB" dirty="0"/>
          </a:p>
        </p:txBody>
      </p:sp>
    </p:spTree>
    <p:extLst>
      <p:ext uri="{BB962C8B-B14F-4D97-AF65-F5344CB8AC3E}">
        <p14:creationId xmlns:p14="http://schemas.microsoft.com/office/powerpoint/2010/main" val="368610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DDD1-DC7C-46BF-B238-06373D7C372C}"/>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003D4836-8C74-41C7-AE45-9FAFE0979C7C}"/>
              </a:ext>
            </a:extLst>
          </p:cNvPr>
          <p:cNvSpPr>
            <a:spLocks noGrp="1"/>
          </p:cNvSpPr>
          <p:nvPr>
            <p:ph idx="1"/>
          </p:nvPr>
        </p:nvSpPr>
        <p:spPr/>
        <p:txBody>
          <a:bodyPr/>
          <a:lstStyle/>
          <a:p>
            <a:r>
              <a:rPr lang="en-IN" dirty="0"/>
              <a:t>Hover Rows</a:t>
            </a:r>
          </a:p>
          <a:p>
            <a:r>
              <a:rPr lang="en-IN" dirty="0"/>
              <a:t>The </a:t>
            </a:r>
            <a:r>
              <a:rPr lang="en-IN" dirty="0">
                <a:solidFill>
                  <a:schemeClr val="accent4">
                    <a:lumMod val="75000"/>
                  </a:schemeClr>
                </a:solidFill>
              </a:rPr>
              <a:t>.table-hover </a:t>
            </a:r>
            <a:r>
              <a:rPr lang="en-IN" dirty="0"/>
              <a:t>class adds a hover effect (grey background </a:t>
            </a:r>
            <a:r>
              <a:rPr lang="en-IN" dirty="0" err="1"/>
              <a:t>color</a:t>
            </a:r>
            <a:r>
              <a:rPr lang="en-IN" dirty="0"/>
              <a:t>) on table rows:</a:t>
            </a:r>
          </a:p>
          <a:p>
            <a:endParaRPr lang="en-IN" dirty="0"/>
          </a:p>
          <a:p>
            <a:endParaRPr lang="en-GB" dirty="0"/>
          </a:p>
        </p:txBody>
      </p:sp>
    </p:spTree>
    <p:extLst>
      <p:ext uri="{BB962C8B-B14F-4D97-AF65-F5344CB8AC3E}">
        <p14:creationId xmlns:p14="http://schemas.microsoft.com/office/powerpoint/2010/main" val="3520099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41D8-F68F-43C0-8A37-1941F0E5B712}"/>
              </a:ext>
            </a:extLst>
          </p:cNvPr>
          <p:cNvSpPr>
            <a:spLocks noGrp="1"/>
          </p:cNvSpPr>
          <p:nvPr>
            <p:ph type="title"/>
          </p:nvPr>
        </p:nvSpPr>
        <p:spPr/>
        <p:txBody>
          <a:bodyPr/>
          <a:lstStyle/>
          <a:p>
            <a:r>
              <a:rPr lang="en-GB" dirty="0"/>
              <a:t>table</a:t>
            </a:r>
          </a:p>
        </p:txBody>
      </p:sp>
      <p:graphicFrame>
        <p:nvGraphicFramePr>
          <p:cNvPr id="4" name="Content Placeholder 3">
            <a:extLst>
              <a:ext uri="{FF2B5EF4-FFF2-40B4-BE49-F238E27FC236}">
                <a16:creationId xmlns:a16="http://schemas.microsoft.com/office/drawing/2014/main" id="{C134BF11-6936-43D5-A2E3-8965E0F352CE}"/>
              </a:ext>
            </a:extLst>
          </p:cNvPr>
          <p:cNvGraphicFramePr>
            <a:graphicFrameLocks noGrp="1"/>
          </p:cNvGraphicFramePr>
          <p:nvPr>
            <p:ph idx="1"/>
          </p:nvPr>
        </p:nvGraphicFramePr>
        <p:xfrm>
          <a:off x="989838" y="1825625"/>
          <a:ext cx="10212324" cy="4351337"/>
        </p:xfrm>
        <a:graphic>
          <a:graphicData uri="http://schemas.openxmlformats.org/drawingml/2006/table">
            <a:tbl>
              <a:tblPr/>
              <a:tblGrid>
                <a:gridCol w="5106162">
                  <a:extLst>
                    <a:ext uri="{9D8B030D-6E8A-4147-A177-3AD203B41FA5}">
                      <a16:colId xmlns:a16="http://schemas.microsoft.com/office/drawing/2014/main" val="4284634500"/>
                    </a:ext>
                  </a:extLst>
                </a:gridCol>
                <a:gridCol w="5106162">
                  <a:extLst>
                    <a:ext uri="{9D8B030D-6E8A-4147-A177-3AD203B41FA5}">
                      <a16:colId xmlns:a16="http://schemas.microsoft.com/office/drawing/2014/main" val="4209068822"/>
                    </a:ext>
                  </a:extLst>
                </a:gridCol>
              </a:tblGrid>
              <a:tr h="355211">
                <a:tc>
                  <a:txBody>
                    <a:bodyPr/>
                    <a:lstStyle/>
                    <a:p>
                      <a:r>
                        <a:rPr lang="en-GB" sz="1700"/>
                        <a:t>Class</a:t>
                      </a:r>
                    </a:p>
                  </a:txBody>
                  <a:tcPr marL="88803" marR="88803" marT="44401" marB="44401" anchor="ctr">
                    <a:lnL>
                      <a:noFill/>
                    </a:lnL>
                    <a:lnR>
                      <a:noFill/>
                    </a:lnR>
                    <a:lnT>
                      <a:noFill/>
                    </a:lnT>
                    <a:lnB>
                      <a:noFill/>
                    </a:lnB>
                  </a:tcPr>
                </a:tc>
                <a:tc>
                  <a:txBody>
                    <a:bodyPr/>
                    <a:lstStyle/>
                    <a:p>
                      <a:r>
                        <a:rPr lang="en-GB" sz="1700"/>
                        <a:t>Description</a:t>
                      </a:r>
                    </a:p>
                  </a:txBody>
                  <a:tcPr marL="88803" marR="88803" marT="44401" marB="44401" anchor="ctr">
                    <a:lnL>
                      <a:noFill/>
                    </a:lnL>
                    <a:lnR>
                      <a:noFill/>
                    </a:lnR>
                    <a:lnT>
                      <a:noFill/>
                    </a:lnT>
                    <a:lnB>
                      <a:noFill/>
                    </a:lnB>
                  </a:tcPr>
                </a:tc>
                <a:extLst>
                  <a:ext uri="{0D108BD9-81ED-4DB2-BD59-A6C34878D82A}">
                    <a16:rowId xmlns:a16="http://schemas.microsoft.com/office/drawing/2014/main" val="2806022514"/>
                  </a:ext>
                </a:extLst>
              </a:tr>
              <a:tr h="355211">
                <a:tc>
                  <a:txBody>
                    <a:bodyPr/>
                    <a:lstStyle/>
                    <a:p>
                      <a:r>
                        <a:rPr lang="en-GB" sz="1700"/>
                        <a:t>.table-primary</a:t>
                      </a:r>
                    </a:p>
                  </a:txBody>
                  <a:tcPr marL="88803" marR="88803" marT="44401" marB="44401" anchor="ctr">
                    <a:lnL>
                      <a:noFill/>
                    </a:lnL>
                    <a:lnR>
                      <a:noFill/>
                    </a:lnR>
                    <a:lnT>
                      <a:noFill/>
                    </a:lnT>
                    <a:lnB>
                      <a:noFill/>
                    </a:lnB>
                  </a:tcPr>
                </a:tc>
                <a:tc>
                  <a:txBody>
                    <a:bodyPr/>
                    <a:lstStyle/>
                    <a:p>
                      <a:r>
                        <a:rPr lang="en-GB" sz="1700"/>
                        <a:t>Blue: Indicates an important action</a:t>
                      </a:r>
                    </a:p>
                  </a:txBody>
                  <a:tcPr marL="88803" marR="88803" marT="44401" marB="44401" anchor="ctr">
                    <a:lnL>
                      <a:noFill/>
                    </a:lnL>
                    <a:lnR>
                      <a:noFill/>
                    </a:lnR>
                    <a:lnT>
                      <a:noFill/>
                    </a:lnT>
                    <a:lnB>
                      <a:noFill/>
                    </a:lnB>
                  </a:tcPr>
                </a:tc>
                <a:extLst>
                  <a:ext uri="{0D108BD9-81ED-4DB2-BD59-A6C34878D82A}">
                    <a16:rowId xmlns:a16="http://schemas.microsoft.com/office/drawing/2014/main" val="1493065987"/>
                  </a:ext>
                </a:extLst>
              </a:tr>
              <a:tr h="355211">
                <a:tc>
                  <a:txBody>
                    <a:bodyPr/>
                    <a:lstStyle/>
                    <a:p>
                      <a:r>
                        <a:rPr lang="en-GB" sz="1700" dirty="0"/>
                        <a:t>.table-success</a:t>
                      </a:r>
                    </a:p>
                  </a:txBody>
                  <a:tcPr marL="88803" marR="88803" marT="44401" marB="44401" anchor="ctr">
                    <a:lnL>
                      <a:noFill/>
                    </a:lnL>
                    <a:lnR>
                      <a:noFill/>
                    </a:lnR>
                    <a:lnT>
                      <a:noFill/>
                    </a:lnT>
                    <a:lnB>
                      <a:noFill/>
                    </a:lnB>
                  </a:tcPr>
                </a:tc>
                <a:tc>
                  <a:txBody>
                    <a:bodyPr/>
                    <a:lstStyle/>
                    <a:p>
                      <a:r>
                        <a:rPr lang="en-IN" sz="1700"/>
                        <a:t>Green: Indicates a successful or positive action</a:t>
                      </a:r>
                    </a:p>
                  </a:txBody>
                  <a:tcPr marL="88803" marR="88803" marT="44401" marB="44401" anchor="ctr">
                    <a:lnL>
                      <a:noFill/>
                    </a:lnL>
                    <a:lnR>
                      <a:noFill/>
                    </a:lnR>
                    <a:lnT>
                      <a:noFill/>
                    </a:lnT>
                    <a:lnB>
                      <a:noFill/>
                    </a:lnB>
                  </a:tcPr>
                </a:tc>
                <a:extLst>
                  <a:ext uri="{0D108BD9-81ED-4DB2-BD59-A6C34878D82A}">
                    <a16:rowId xmlns:a16="http://schemas.microsoft.com/office/drawing/2014/main" val="4221448993"/>
                  </a:ext>
                </a:extLst>
              </a:tr>
              <a:tr h="621620">
                <a:tc>
                  <a:txBody>
                    <a:bodyPr/>
                    <a:lstStyle/>
                    <a:p>
                      <a:r>
                        <a:rPr lang="en-GB" sz="1700" dirty="0"/>
                        <a:t>.table-danger</a:t>
                      </a:r>
                    </a:p>
                  </a:txBody>
                  <a:tcPr marL="88803" marR="88803" marT="44401" marB="44401" anchor="ctr">
                    <a:lnL>
                      <a:noFill/>
                    </a:lnL>
                    <a:lnR>
                      <a:noFill/>
                    </a:lnR>
                    <a:lnT>
                      <a:noFill/>
                    </a:lnT>
                    <a:lnB>
                      <a:noFill/>
                    </a:lnB>
                  </a:tcPr>
                </a:tc>
                <a:tc>
                  <a:txBody>
                    <a:bodyPr/>
                    <a:lstStyle/>
                    <a:p>
                      <a:r>
                        <a:rPr lang="en-IN" sz="1700"/>
                        <a:t>Red: Indicates a dangerous or potentially negative action</a:t>
                      </a:r>
                    </a:p>
                  </a:txBody>
                  <a:tcPr marL="88803" marR="88803" marT="44401" marB="44401" anchor="ctr">
                    <a:lnL>
                      <a:noFill/>
                    </a:lnL>
                    <a:lnR>
                      <a:noFill/>
                    </a:lnR>
                    <a:lnT>
                      <a:noFill/>
                    </a:lnT>
                    <a:lnB>
                      <a:noFill/>
                    </a:lnB>
                  </a:tcPr>
                </a:tc>
                <a:extLst>
                  <a:ext uri="{0D108BD9-81ED-4DB2-BD59-A6C34878D82A}">
                    <a16:rowId xmlns:a16="http://schemas.microsoft.com/office/drawing/2014/main" val="4259321294"/>
                  </a:ext>
                </a:extLst>
              </a:tr>
              <a:tr h="621620">
                <a:tc>
                  <a:txBody>
                    <a:bodyPr/>
                    <a:lstStyle/>
                    <a:p>
                      <a:r>
                        <a:rPr lang="en-GB" sz="1700"/>
                        <a:t>.table-info</a:t>
                      </a:r>
                    </a:p>
                  </a:txBody>
                  <a:tcPr marL="88803" marR="88803" marT="44401" marB="44401" anchor="ctr">
                    <a:lnL>
                      <a:noFill/>
                    </a:lnL>
                    <a:lnR>
                      <a:noFill/>
                    </a:lnR>
                    <a:lnT>
                      <a:noFill/>
                    </a:lnT>
                    <a:lnB>
                      <a:noFill/>
                    </a:lnB>
                  </a:tcPr>
                </a:tc>
                <a:tc>
                  <a:txBody>
                    <a:bodyPr/>
                    <a:lstStyle/>
                    <a:p>
                      <a:r>
                        <a:rPr lang="en-IN" sz="1700"/>
                        <a:t>Light blue: Indicates a neutral informative change or action</a:t>
                      </a:r>
                    </a:p>
                  </a:txBody>
                  <a:tcPr marL="88803" marR="88803" marT="44401" marB="44401" anchor="ctr">
                    <a:lnL>
                      <a:noFill/>
                    </a:lnL>
                    <a:lnR>
                      <a:noFill/>
                    </a:lnR>
                    <a:lnT>
                      <a:noFill/>
                    </a:lnT>
                    <a:lnB>
                      <a:noFill/>
                    </a:lnB>
                  </a:tcPr>
                </a:tc>
                <a:extLst>
                  <a:ext uri="{0D108BD9-81ED-4DB2-BD59-A6C34878D82A}">
                    <a16:rowId xmlns:a16="http://schemas.microsoft.com/office/drawing/2014/main" val="1085659926"/>
                  </a:ext>
                </a:extLst>
              </a:tr>
              <a:tr h="355211">
                <a:tc>
                  <a:txBody>
                    <a:bodyPr/>
                    <a:lstStyle/>
                    <a:p>
                      <a:r>
                        <a:rPr lang="en-GB" sz="1700"/>
                        <a:t>.table-warning</a:t>
                      </a:r>
                    </a:p>
                  </a:txBody>
                  <a:tcPr marL="88803" marR="88803" marT="44401" marB="44401" anchor="ctr">
                    <a:lnL>
                      <a:noFill/>
                    </a:lnL>
                    <a:lnR>
                      <a:noFill/>
                    </a:lnR>
                    <a:lnT>
                      <a:noFill/>
                    </a:lnT>
                    <a:lnB>
                      <a:noFill/>
                    </a:lnB>
                  </a:tcPr>
                </a:tc>
                <a:tc>
                  <a:txBody>
                    <a:bodyPr/>
                    <a:lstStyle/>
                    <a:p>
                      <a:r>
                        <a:rPr lang="en-IN" sz="1700"/>
                        <a:t>Orange: Indicates a warning that might need attention</a:t>
                      </a:r>
                    </a:p>
                  </a:txBody>
                  <a:tcPr marL="88803" marR="88803" marT="44401" marB="44401" anchor="ctr">
                    <a:lnL>
                      <a:noFill/>
                    </a:lnL>
                    <a:lnR>
                      <a:noFill/>
                    </a:lnR>
                    <a:lnT>
                      <a:noFill/>
                    </a:lnT>
                    <a:lnB>
                      <a:noFill/>
                    </a:lnB>
                  </a:tcPr>
                </a:tc>
                <a:extLst>
                  <a:ext uri="{0D108BD9-81ED-4DB2-BD59-A6C34878D82A}">
                    <a16:rowId xmlns:a16="http://schemas.microsoft.com/office/drawing/2014/main" val="2770980841"/>
                  </a:ext>
                </a:extLst>
              </a:tr>
              <a:tr h="621620">
                <a:tc>
                  <a:txBody>
                    <a:bodyPr/>
                    <a:lstStyle/>
                    <a:p>
                      <a:r>
                        <a:rPr lang="en-GB" sz="1700"/>
                        <a:t>.table-active</a:t>
                      </a:r>
                    </a:p>
                  </a:txBody>
                  <a:tcPr marL="88803" marR="88803" marT="44401" marB="44401" anchor="ctr">
                    <a:lnL>
                      <a:noFill/>
                    </a:lnL>
                    <a:lnR>
                      <a:noFill/>
                    </a:lnR>
                    <a:lnT>
                      <a:noFill/>
                    </a:lnT>
                    <a:lnB>
                      <a:noFill/>
                    </a:lnB>
                  </a:tcPr>
                </a:tc>
                <a:tc>
                  <a:txBody>
                    <a:bodyPr/>
                    <a:lstStyle/>
                    <a:p>
                      <a:r>
                        <a:rPr lang="en-IN" sz="1700"/>
                        <a:t>Grey: Applies the hover color to the table row or table cell</a:t>
                      </a:r>
                    </a:p>
                  </a:txBody>
                  <a:tcPr marL="88803" marR="88803" marT="44401" marB="44401" anchor="ctr">
                    <a:lnL>
                      <a:noFill/>
                    </a:lnL>
                    <a:lnR>
                      <a:noFill/>
                    </a:lnR>
                    <a:lnT>
                      <a:noFill/>
                    </a:lnT>
                    <a:lnB>
                      <a:noFill/>
                    </a:lnB>
                  </a:tcPr>
                </a:tc>
                <a:extLst>
                  <a:ext uri="{0D108BD9-81ED-4DB2-BD59-A6C34878D82A}">
                    <a16:rowId xmlns:a16="http://schemas.microsoft.com/office/drawing/2014/main" val="871889330"/>
                  </a:ext>
                </a:extLst>
              </a:tr>
              <a:tr h="355211">
                <a:tc>
                  <a:txBody>
                    <a:bodyPr/>
                    <a:lstStyle/>
                    <a:p>
                      <a:r>
                        <a:rPr lang="en-GB" sz="1700"/>
                        <a:t>.table-secondary</a:t>
                      </a:r>
                    </a:p>
                  </a:txBody>
                  <a:tcPr marL="88803" marR="88803" marT="44401" marB="44401" anchor="ctr">
                    <a:lnL>
                      <a:noFill/>
                    </a:lnL>
                    <a:lnR>
                      <a:noFill/>
                    </a:lnR>
                    <a:lnT>
                      <a:noFill/>
                    </a:lnT>
                    <a:lnB>
                      <a:noFill/>
                    </a:lnB>
                  </a:tcPr>
                </a:tc>
                <a:tc>
                  <a:txBody>
                    <a:bodyPr/>
                    <a:lstStyle/>
                    <a:p>
                      <a:r>
                        <a:rPr lang="en-IN" sz="1700"/>
                        <a:t>Grey: Indicates a slightly less important action</a:t>
                      </a:r>
                    </a:p>
                  </a:txBody>
                  <a:tcPr marL="88803" marR="88803" marT="44401" marB="44401" anchor="ctr">
                    <a:lnL>
                      <a:noFill/>
                    </a:lnL>
                    <a:lnR>
                      <a:noFill/>
                    </a:lnR>
                    <a:lnT>
                      <a:noFill/>
                    </a:lnT>
                    <a:lnB>
                      <a:noFill/>
                    </a:lnB>
                  </a:tcPr>
                </a:tc>
                <a:extLst>
                  <a:ext uri="{0D108BD9-81ED-4DB2-BD59-A6C34878D82A}">
                    <a16:rowId xmlns:a16="http://schemas.microsoft.com/office/drawing/2014/main" val="714354026"/>
                  </a:ext>
                </a:extLst>
              </a:tr>
              <a:tr h="355211">
                <a:tc>
                  <a:txBody>
                    <a:bodyPr/>
                    <a:lstStyle/>
                    <a:p>
                      <a:r>
                        <a:rPr lang="en-GB" sz="1700"/>
                        <a:t>.table-light</a:t>
                      </a:r>
                    </a:p>
                  </a:txBody>
                  <a:tcPr marL="88803" marR="88803" marT="44401" marB="44401" anchor="ctr">
                    <a:lnL>
                      <a:noFill/>
                    </a:lnL>
                    <a:lnR>
                      <a:noFill/>
                    </a:lnR>
                    <a:lnT>
                      <a:noFill/>
                    </a:lnT>
                    <a:lnB>
                      <a:noFill/>
                    </a:lnB>
                  </a:tcPr>
                </a:tc>
                <a:tc>
                  <a:txBody>
                    <a:bodyPr/>
                    <a:lstStyle/>
                    <a:p>
                      <a:r>
                        <a:rPr lang="en-IN" sz="1700"/>
                        <a:t>Light grey table or table row background</a:t>
                      </a:r>
                    </a:p>
                  </a:txBody>
                  <a:tcPr marL="88803" marR="88803" marT="44401" marB="44401" anchor="ctr">
                    <a:lnL>
                      <a:noFill/>
                    </a:lnL>
                    <a:lnR>
                      <a:noFill/>
                    </a:lnR>
                    <a:lnT>
                      <a:noFill/>
                    </a:lnT>
                    <a:lnB>
                      <a:noFill/>
                    </a:lnB>
                  </a:tcPr>
                </a:tc>
                <a:extLst>
                  <a:ext uri="{0D108BD9-81ED-4DB2-BD59-A6C34878D82A}">
                    <a16:rowId xmlns:a16="http://schemas.microsoft.com/office/drawing/2014/main" val="4102159490"/>
                  </a:ext>
                </a:extLst>
              </a:tr>
              <a:tr h="355211">
                <a:tc>
                  <a:txBody>
                    <a:bodyPr/>
                    <a:lstStyle/>
                    <a:p>
                      <a:r>
                        <a:rPr lang="en-GB" sz="1700"/>
                        <a:t>.table-dark</a:t>
                      </a:r>
                    </a:p>
                  </a:txBody>
                  <a:tcPr marL="88803" marR="88803" marT="44401" marB="44401" anchor="ctr">
                    <a:lnL>
                      <a:noFill/>
                    </a:lnL>
                    <a:lnR>
                      <a:noFill/>
                    </a:lnR>
                    <a:lnT>
                      <a:noFill/>
                    </a:lnT>
                    <a:lnB>
                      <a:noFill/>
                    </a:lnB>
                  </a:tcPr>
                </a:tc>
                <a:tc>
                  <a:txBody>
                    <a:bodyPr/>
                    <a:lstStyle/>
                    <a:p>
                      <a:r>
                        <a:rPr lang="en-IN" sz="1700" dirty="0"/>
                        <a:t>Dark grey table or table row background</a:t>
                      </a:r>
                    </a:p>
                  </a:txBody>
                  <a:tcPr marL="88803" marR="88803" marT="44401" marB="44401" anchor="ctr">
                    <a:lnL>
                      <a:noFill/>
                    </a:lnL>
                    <a:lnR>
                      <a:noFill/>
                    </a:lnR>
                    <a:lnT>
                      <a:noFill/>
                    </a:lnT>
                    <a:lnB>
                      <a:noFill/>
                    </a:lnB>
                  </a:tcPr>
                </a:tc>
                <a:extLst>
                  <a:ext uri="{0D108BD9-81ED-4DB2-BD59-A6C34878D82A}">
                    <a16:rowId xmlns:a16="http://schemas.microsoft.com/office/drawing/2014/main" val="3261760049"/>
                  </a:ext>
                </a:extLst>
              </a:tr>
            </a:tbl>
          </a:graphicData>
        </a:graphic>
      </p:graphicFrame>
    </p:spTree>
    <p:extLst>
      <p:ext uri="{BB962C8B-B14F-4D97-AF65-F5344CB8AC3E}">
        <p14:creationId xmlns:p14="http://schemas.microsoft.com/office/powerpoint/2010/main" val="18866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ABB9-EB3D-4512-AA7E-360BB9D47496}"/>
              </a:ext>
            </a:extLst>
          </p:cNvPr>
          <p:cNvSpPr>
            <a:spLocks noGrp="1"/>
          </p:cNvSpPr>
          <p:nvPr>
            <p:ph type="title"/>
          </p:nvPr>
        </p:nvSpPr>
        <p:spPr/>
        <p:txBody>
          <a:bodyPr/>
          <a:lstStyle/>
          <a:p>
            <a:r>
              <a:rPr lang="en-GB" dirty="0"/>
              <a:t>Images</a:t>
            </a:r>
          </a:p>
        </p:txBody>
      </p:sp>
      <p:sp>
        <p:nvSpPr>
          <p:cNvPr id="3" name="Content Placeholder 2">
            <a:extLst>
              <a:ext uri="{FF2B5EF4-FFF2-40B4-BE49-F238E27FC236}">
                <a16:creationId xmlns:a16="http://schemas.microsoft.com/office/drawing/2014/main" id="{79D3EEFC-8086-4A6B-B9A4-79BEA6105BCB}"/>
              </a:ext>
            </a:extLst>
          </p:cNvPr>
          <p:cNvSpPr>
            <a:spLocks noGrp="1"/>
          </p:cNvSpPr>
          <p:nvPr>
            <p:ph idx="1"/>
          </p:nvPr>
        </p:nvSpPr>
        <p:spPr/>
        <p:txBody>
          <a:bodyPr/>
          <a:lstStyle/>
          <a:p>
            <a:r>
              <a:rPr lang="en-GB" dirty="0"/>
              <a:t>Rounded Corners</a:t>
            </a:r>
          </a:p>
          <a:p>
            <a:r>
              <a:rPr lang="en-IN" dirty="0"/>
              <a:t>The .rounded class adds rounded corners to an image:</a:t>
            </a:r>
          </a:p>
          <a:p>
            <a:r>
              <a:rPr lang="en-IN" dirty="0"/>
              <a:t>Circle</a:t>
            </a:r>
          </a:p>
          <a:p>
            <a:r>
              <a:rPr lang="en-IN" dirty="0"/>
              <a:t>The .rounded-circle class shapes the image to a circle:</a:t>
            </a:r>
          </a:p>
          <a:p>
            <a:r>
              <a:rPr lang="en-IN" dirty="0"/>
              <a:t>Thumbnail</a:t>
            </a:r>
          </a:p>
          <a:p>
            <a:r>
              <a:rPr lang="en-IN" dirty="0"/>
              <a:t>The .</a:t>
            </a:r>
            <a:r>
              <a:rPr lang="en-IN" dirty="0" err="1"/>
              <a:t>img</a:t>
            </a:r>
            <a:r>
              <a:rPr lang="en-IN" dirty="0"/>
              <a:t>-thumbnail class shapes the image to a thumbnail (bordered):</a:t>
            </a:r>
            <a:endParaRPr lang="en-GB" dirty="0"/>
          </a:p>
        </p:txBody>
      </p:sp>
    </p:spTree>
    <p:extLst>
      <p:ext uri="{BB962C8B-B14F-4D97-AF65-F5344CB8AC3E}">
        <p14:creationId xmlns:p14="http://schemas.microsoft.com/office/powerpoint/2010/main" val="3840621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7E03-3B33-416C-8BE0-F5EC2ADF3BC9}"/>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46ED21F2-52E5-4F64-B3E4-947825FFD605}"/>
              </a:ext>
            </a:extLst>
          </p:cNvPr>
          <p:cNvSpPr>
            <a:spLocks noGrp="1"/>
          </p:cNvSpPr>
          <p:nvPr>
            <p:ph idx="1"/>
          </p:nvPr>
        </p:nvSpPr>
        <p:spPr/>
        <p:txBody>
          <a:bodyPr>
            <a:normAutofit fontScale="85000" lnSpcReduction="10000"/>
          </a:bodyPr>
          <a:lstStyle/>
          <a:p>
            <a:r>
              <a:rPr lang="en-IN" b="1" u="sng" dirty="0"/>
              <a:t>Aligning Images</a:t>
            </a:r>
          </a:p>
          <a:p>
            <a:r>
              <a:rPr lang="en-IN" dirty="0"/>
              <a:t>Float an image to the right with the .float-right class or to the left with .float-left:</a:t>
            </a:r>
          </a:p>
          <a:p>
            <a:r>
              <a:rPr lang="en-IN" b="1" u="sng" dirty="0" err="1"/>
              <a:t>Centered</a:t>
            </a:r>
            <a:r>
              <a:rPr lang="en-IN" b="1" u="sng" dirty="0"/>
              <a:t> Image</a:t>
            </a:r>
          </a:p>
          <a:p>
            <a:r>
              <a:rPr lang="en-IN" dirty="0" err="1"/>
              <a:t>Center</a:t>
            </a:r>
            <a:r>
              <a:rPr lang="en-IN" dirty="0"/>
              <a:t> an image by adding the utility classes .mx-auto (</a:t>
            </a:r>
            <a:r>
              <a:rPr lang="en-IN" dirty="0" err="1"/>
              <a:t>margin:auto</a:t>
            </a:r>
            <a:r>
              <a:rPr lang="en-IN" dirty="0"/>
              <a:t>) and .d-block (</a:t>
            </a:r>
            <a:r>
              <a:rPr lang="en-IN" dirty="0" err="1"/>
              <a:t>display:block</a:t>
            </a:r>
            <a:r>
              <a:rPr lang="en-IN" dirty="0"/>
              <a:t>) to the image:</a:t>
            </a:r>
          </a:p>
          <a:p>
            <a:r>
              <a:rPr lang="en-IN" b="1" u="sng" dirty="0"/>
              <a:t>Responsive Images</a:t>
            </a:r>
          </a:p>
          <a:p>
            <a:r>
              <a:rPr lang="en-IN" dirty="0"/>
              <a:t>Images come in all sizes. So do screens. Responsive images automatically adjust to fit the size of the screen.</a:t>
            </a:r>
          </a:p>
          <a:p>
            <a:r>
              <a:rPr lang="en-IN" dirty="0"/>
              <a:t>Create responsive images by adding an .</a:t>
            </a:r>
            <a:r>
              <a:rPr lang="en-IN" dirty="0" err="1"/>
              <a:t>img</a:t>
            </a:r>
            <a:r>
              <a:rPr lang="en-IN" dirty="0"/>
              <a:t>-fluid class to the &lt;</a:t>
            </a:r>
            <a:r>
              <a:rPr lang="en-IN" dirty="0" err="1"/>
              <a:t>img</a:t>
            </a:r>
            <a:r>
              <a:rPr lang="en-IN" dirty="0"/>
              <a:t>&gt; tag. The image will then scale nicely to the parent element.</a:t>
            </a:r>
          </a:p>
          <a:p>
            <a:r>
              <a:rPr lang="en-IN" dirty="0"/>
              <a:t>The .</a:t>
            </a:r>
            <a:r>
              <a:rPr lang="en-IN" dirty="0" err="1"/>
              <a:t>img</a:t>
            </a:r>
            <a:r>
              <a:rPr lang="en-IN" dirty="0"/>
              <a:t>-fluid class applies max-width: 100%; and height: auto; to the image:</a:t>
            </a:r>
            <a:endParaRPr lang="en-GB" dirty="0"/>
          </a:p>
        </p:txBody>
      </p:sp>
    </p:spTree>
    <p:extLst>
      <p:ext uri="{BB962C8B-B14F-4D97-AF65-F5344CB8AC3E}">
        <p14:creationId xmlns:p14="http://schemas.microsoft.com/office/powerpoint/2010/main" val="236656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AE98-884E-449E-B499-D62141C66F2B}"/>
              </a:ext>
            </a:extLst>
          </p:cNvPr>
          <p:cNvSpPr>
            <a:spLocks noGrp="1"/>
          </p:cNvSpPr>
          <p:nvPr>
            <p:ph type="title"/>
          </p:nvPr>
        </p:nvSpPr>
        <p:spPr/>
        <p:txBody>
          <a:bodyPr/>
          <a:lstStyle/>
          <a:p>
            <a:r>
              <a:rPr lang="en-IN" dirty="0"/>
              <a:t>Bootstrap 4 Jumbotron</a:t>
            </a:r>
            <a:br>
              <a:rPr lang="en-IN" dirty="0"/>
            </a:br>
            <a:endParaRPr lang="en-GB" dirty="0"/>
          </a:p>
        </p:txBody>
      </p:sp>
      <p:sp>
        <p:nvSpPr>
          <p:cNvPr id="3" name="Content Placeholder 2">
            <a:extLst>
              <a:ext uri="{FF2B5EF4-FFF2-40B4-BE49-F238E27FC236}">
                <a16:creationId xmlns:a16="http://schemas.microsoft.com/office/drawing/2014/main" id="{5835A455-CF85-4BA6-86E2-E611D5E577FF}"/>
              </a:ext>
            </a:extLst>
          </p:cNvPr>
          <p:cNvSpPr>
            <a:spLocks noGrp="1"/>
          </p:cNvSpPr>
          <p:nvPr>
            <p:ph idx="1"/>
          </p:nvPr>
        </p:nvSpPr>
        <p:spPr/>
        <p:txBody>
          <a:bodyPr>
            <a:normAutofit/>
          </a:bodyPr>
          <a:lstStyle/>
          <a:p>
            <a:r>
              <a:rPr lang="en-IN" dirty="0"/>
              <a:t>A jumbotron indicates a big grey box for calling extra attention to some special content or information.</a:t>
            </a:r>
          </a:p>
          <a:p>
            <a:r>
              <a:rPr lang="en-IN" dirty="0"/>
              <a:t>Tip: Inside a jumbotron you can put nearly any valid HTML, including other Bootstrap elements/classes.</a:t>
            </a:r>
          </a:p>
          <a:p>
            <a:r>
              <a:rPr lang="en-IN" dirty="0"/>
              <a:t>Use a &lt;div&gt; element with class .jumbotron to create a jumbotron:</a:t>
            </a:r>
          </a:p>
          <a:p>
            <a:r>
              <a:rPr lang="en-IN" dirty="0"/>
              <a:t>Example</a:t>
            </a:r>
          </a:p>
          <a:p>
            <a:pPr lvl="1"/>
            <a:r>
              <a:rPr lang="en-IN" dirty="0"/>
              <a:t>&lt;div class="jumbotron"&gt;</a:t>
            </a:r>
          </a:p>
          <a:p>
            <a:pPr lvl="1"/>
            <a:r>
              <a:rPr lang="en-IN" dirty="0"/>
              <a:t>  &lt;h1&gt;Bootstrap Tutorial&lt;/h1&gt;</a:t>
            </a:r>
          </a:p>
          <a:p>
            <a:pPr lvl="1"/>
            <a:r>
              <a:rPr lang="en-IN" dirty="0"/>
              <a:t>  &lt;p&gt;Bootstrap is the most popular HTML, CSS...&lt;/p&gt;</a:t>
            </a:r>
          </a:p>
          <a:p>
            <a:pPr lvl="1"/>
            <a:r>
              <a:rPr lang="en-IN" dirty="0"/>
              <a:t>&lt;/div&gt;</a:t>
            </a:r>
            <a:endParaRPr lang="en-GB" dirty="0"/>
          </a:p>
        </p:txBody>
      </p:sp>
    </p:spTree>
    <p:extLst>
      <p:ext uri="{BB962C8B-B14F-4D97-AF65-F5344CB8AC3E}">
        <p14:creationId xmlns:p14="http://schemas.microsoft.com/office/powerpoint/2010/main" val="2646939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C795-E744-4BB3-9A30-996F5DC5D574}"/>
              </a:ext>
            </a:extLst>
          </p:cNvPr>
          <p:cNvSpPr>
            <a:spLocks noGrp="1"/>
          </p:cNvSpPr>
          <p:nvPr>
            <p:ph type="title"/>
          </p:nvPr>
        </p:nvSpPr>
        <p:spPr/>
        <p:txBody>
          <a:bodyPr/>
          <a:lstStyle/>
          <a:p>
            <a:r>
              <a:rPr lang="en-GB" dirty="0"/>
              <a:t>Bootstrap Alerts</a:t>
            </a:r>
          </a:p>
        </p:txBody>
      </p:sp>
      <p:sp>
        <p:nvSpPr>
          <p:cNvPr id="3" name="Content Placeholder 2">
            <a:extLst>
              <a:ext uri="{FF2B5EF4-FFF2-40B4-BE49-F238E27FC236}">
                <a16:creationId xmlns:a16="http://schemas.microsoft.com/office/drawing/2014/main" id="{11C39E33-BDA7-4E49-97E4-2FE5DB06DB54}"/>
              </a:ext>
            </a:extLst>
          </p:cNvPr>
          <p:cNvSpPr>
            <a:spLocks noGrp="1"/>
          </p:cNvSpPr>
          <p:nvPr>
            <p:ph idx="1"/>
          </p:nvPr>
        </p:nvSpPr>
        <p:spPr/>
        <p:txBody>
          <a:bodyPr/>
          <a:lstStyle/>
          <a:p>
            <a:r>
              <a:rPr lang="en-IN" dirty="0"/>
              <a:t>Alerts are created with the .alert class, followed by one of the contextual classes .alert-success, .alert-info, .alert-warning, .alert-danger, .alert-primary, .alert-secondary, .alert-light or .alert-dark:</a:t>
            </a:r>
          </a:p>
          <a:p>
            <a:r>
              <a:rPr lang="en-IN" b="1" u="sng" dirty="0"/>
              <a:t>Alert Links</a:t>
            </a:r>
          </a:p>
          <a:p>
            <a:r>
              <a:rPr lang="en-IN" dirty="0"/>
              <a:t>Add the alert-link class to any links inside the alert box to create "matching </a:t>
            </a:r>
            <a:r>
              <a:rPr lang="en-IN" dirty="0" err="1"/>
              <a:t>colored</a:t>
            </a:r>
            <a:r>
              <a:rPr lang="en-IN" dirty="0"/>
              <a:t> links":</a:t>
            </a:r>
            <a:endParaRPr lang="en-GB" dirty="0"/>
          </a:p>
        </p:txBody>
      </p:sp>
    </p:spTree>
    <p:extLst>
      <p:ext uri="{BB962C8B-B14F-4D97-AF65-F5344CB8AC3E}">
        <p14:creationId xmlns:p14="http://schemas.microsoft.com/office/powerpoint/2010/main" val="332675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7AA400-22FF-4BAF-81BD-B6F1BCA136A4}"/>
              </a:ext>
            </a:extLst>
          </p:cNvPr>
          <p:cNvPicPr>
            <a:picLocks noChangeAspect="1"/>
          </p:cNvPicPr>
          <p:nvPr/>
        </p:nvPicPr>
        <p:blipFill>
          <a:blip r:embed="rId2"/>
          <a:stretch>
            <a:fillRect/>
          </a:stretch>
        </p:blipFill>
        <p:spPr>
          <a:xfrm>
            <a:off x="335902" y="503296"/>
            <a:ext cx="11392678" cy="5851407"/>
          </a:xfrm>
          <a:prstGeom prst="rect">
            <a:avLst/>
          </a:prstGeom>
        </p:spPr>
      </p:pic>
    </p:spTree>
    <p:extLst>
      <p:ext uri="{BB962C8B-B14F-4D97-AF65-F5344CB8AC3E}">
        <p14:creationId xmlns:p14="http://schemas.microsoft.com/office/powerpoint/2010/main" val="1101345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0D5A82-94CA-4EF7-84B5-75C02F6BA1A9}"/>
              </a:ext>
            </a:extLst>
          </p:cNvPr>
          <p:cNvPicPr>
            <a:picLocks noChangeAspect="1"/>
          </p:cNvPicPr>
          <p:nvPr/>
        </p:nvPicPr>
        <p:blipFill>
          <a:blip r:embed="rId2"/>
          <a:stretch>
            <a:fillRect/>
          </a:stretch>
        </p:blipFill>
        <p:spPr>
          <a:xfrm>
            <a:off x="494522" y="546576"/>
            <a:ext cx="11262049" cy="5764848"/>
          </a:xfrm>
          <a:prstGeom prst="rect">
            <a:avLst/>
          </a:prstGeom>
        </p:spPr>
      </p:pic>
    </p:spTree>
    <p:extLst>
      <p:ext uri="{BB962C8B-B14F-4D97-AF65-F5344CB8AC3E}">
        <p14:creationId xmlns:p14="http://schemas.microsoft.com/office/powerpoint/2010/main" val="2657248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C3FC-C4B1-4B8B-BB08-C5231AC2683E}"/>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2B3028CC-5DC3-4952-863D-92BC89F0222D}"/>
              </a:ext>
            </a:extLst>
          </p:cNvPr>
          <p:cNvSpPr>
            <a:spLocks noGrp="1"/>
          </p:cNvSpPr>
          <p:nvPr>
            <p:ph idx="1"/>
          </p:nvPr>
        </p:nvSpPr>
        <p:spPr/>
        <p:txBody>
          <a:bodyPr>
            <a:normAutofit/>
          </a:bodyPr>
          <a:lstStyle/>
          <a:p>
            <a:r>
              <a:rPr lang="en-IN" b="1" u="sng" dirty="0"/>
              <a:t>Closing Alerts</a:t>
            </a:r>
          </a:p>
          <a:p>
            <a:r>
              <a:rPr lang="en-IN" dirty="0"/>
              <a:t>To close the alert message, add a .alert-dismissible class to the alert container. Then add class="close" and data-dismiss="alert" to a link or a button element (when you click on this the alert box will disappear).</a:t>
            </a:r>
          </a:p>
          <a:p>
            <a:r>
              <a:rPr lang="en-IN" dirty="0"/>
              <a:t>Example</a:t>
            </a:r>
          </a:p>
          <a:p>
            <a:pPr lvl="1"/>
            <a:r>
              <a:rPr lang="en-IN" dirty="0"/>
              <a:t>&lt;div class="alert alert-success alert-dismissible"&gt;</a:t>
            </a:r>
          </a:p>
          <a:p>
            <a:pPr lvl="1"/>
            <a:r>
              <a:rPr lang="en-IN" dirty="0"/>
              <a:t>  &lt;button type="button" class="close" data-dismiss="alert"&gt;&amp;times;&lt;/button&gt;</a:t>
            </a:r>
          </a:p>
          <a:p>
            <a:pPr lvl="1"/>
            <a:r>
              <a:rPr lang="en-IN" dirty="0"/>
              <a:t>  &lt;strong&gt;Success!&lt;/strong&gt; Indicates a successful or positive action.</a:t>
            </a:r>
          </a:p>
          <a:p>
            <a:pPr lvl="1"/>
            <a:r>
              <a:rPr lang="en-IN" dirty="0"/>
              <a:t>&lt;/div&gt;</a:t>
            </a:r>
            <a:endParaRPr lang="en-GB" dirty="0"/>
          </a:p>
        </p:txBody>
      </p:sp>
    </p:spTree>
    <p:extLst>
      <p:ext uri="{BB962C8B-B14F-4D97-AF65-F5344CB8AC3E}">
        <p14:creationId xmlns:p14="http://schemas.microsoft.com/office/powerpoint/2010/main" val="157121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8650-473F-4AB6-8F3A-2286051B1DE0}"/>
              </a:ext>
            </a:extLst>
          </p:cNvPr>
          <p:cNvSpPr>
            <a:spLocks noGrp="1"/>
          </p:cNvSpPr>
          <p:nvPr>
            <p:ph type="title"/>
          </p:nvPr>
        </p:nvSpPr>
        <p:spPr/>
        <p:txBody>
          <a:bodyPr/>
          <a:lstStyle/>
          <a:p>
            <a:r>
              <a:rPr lang="en-GB" dirty="0"/>
              <a:t>History</a:t>
            </a:r>
          </a:p>
        </p:txBody>
      </p:sp>
      <p:sp>
        <p:nvSpPr>
          <p:cNvPr id="3" name="Content Placeholder 2">
            <a:extLst>
              <a:ext uri="{FF2B5EF4-FFF2-40B4-BE49-F238E27FC236}">
                <a16:creationId xmlns:a16="http://schemas.microsoft.com/office/drawing/2014/main" id="{ACCC4E18-BFEC-4FAA-8A7D-8D87A47E49A2}"/>
              </a:ext>
            </a:extLst>
          </p:cNvPr>
          <p:cNvSpPr>
            <a:spLocks noGrp="1"/>
          </p:cNvSpPr>
          <p:nvPr>
            <p:ph idx="1"/>
          </p:nvPr>
        </p:nvSpPr>
        <p:spPr/>
        <p:txBody>
          <a:bodyPr/>
          <a:lstStyle/>
          <a:p>
            <a:r>
              <a:rPr lang="en-IN" dirty="0"/>
              <a:t>Bootstrap was originally created by a designer and a developer at Twitter in mid-2010. Before being an open-sourced framework, Bootstrap was known as </a:t>
            </a:r>
            <a:r>
              <a:rPr lang="en-IN" dirty="0">
                <a:solidFill>
                  <a:schemeClr val="accent5">
                    <a:lumMod val="75000"/>
                  </a:schemeClr>
                </a:solidFill>
              </a:rPr>
              <a:t>Twitter Blueprint.</a:t>
            </a:r>
            <a:endParaRPr lang="en-GB" dirty="0">
              <a:solidFill>
                <a:schemeClr val="accent5">
                  <a:lumMod val="75000"/>
                </a:schemeClr>
              </a:solidFill>
            </a:endParaRPr>
          </a:p>
        </p:txBody>
      </p:sp>
    </p:spTree>
    <p:extLst>
      <p:ext uri="{BB962C8B-B14F-4D97-AF65-F5344CB8AC3E}">
        <p14:creationId xmlns:p14="http://schemas.microsoft.com/office/powerpoint/2010/main" val="3793538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842E-FD91-4C17-B503-7411772B4680}"/>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3B3FE1F7-4B64-424F-947C-C36D0BD2F854}"/>
              </a:ext>
            </a:extLst>
          </p:cNvPr>
          <p:cNvSpPr>
            <a:spLocks noGrp="1"/>
          </p:cNvSpPr>
          <p:nvPr>
            <p:ph idx="1"/>
          </p:nvPr>
        </p:nvSpPr>
        <p:spPr/>
        <p:txBody>
          <a:bodyPr/>
          <a:lstStyle/>
          <a:p>
            <a:r>
              <a:rPr lang="en-IN" b="1" u="sng" dirty="0"/>
              <a:t>Animated Alerts</a:t>
            </a:r>
          </a:p>
          <a:p>
            <a:r>
              <a:rPr lang="en-IN" dirty="0"/>
              <a:t>The .fade and .show classes adds a fading effect when closing the alert message:</a:t>
            </a:r>
          </a:p>
          <a:p>
            <a:r>
              <a:rPr lang="en-IN" dirty="0"/>
              <a:t>Example</a:t>
            </a:r>
          </a:p>
          <a:p>
            <a:pPr lvl="1"/>
            <a:r>
              <a:rPr lang="en-IN" dirty="0"/>
              <a:t>&lt;div class="alert alert-danger alert-dismissible fade show"&gt;</a:t>
            </a:r>
            <a:endParaRPr lang="en-GB" dirty="0"/>
          </a:p>
        </p:txBody>
      </p:sp>
    </p:spTree>
    <p:extLst>
      <p:ext uri="{BB962C8B-B14F-4D97-AF65-F5344CB8AC3E}">
        <p14:creationId xmlns:p14="http://schemas.microsoft.com/office/powerpoint/2010/main" val="4281836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CA67-49CD-48F4-94DE-059437086FD6}"/>
              </a:ext>
            </a:extLst>
          </p:cNvPr>
          <p:cNvSpPr>
            <a:spLocks noGrp="1"/>
          </p:cNvSpPr>
          <p:nvPr>
            <p:ph type="title"/>
          </p:nvPr>
        </p:nvSpPr>
        <p:spPr/>
        <p:txBody>
          <a:bodyPr/>
          <a:lstStyle/>
          <a:p>
            <a:r>
              <a:rPr lang="en-GB" b="1" dirty="0"/>
              <a:t>Bootstrap 4 Buttons</a:t>
            </a:r>
            <a:br>
              <a:rPr lang="en-GB" b="1" dirty="0"/>
            </a:br>
            <a:endParaRPr lang="en-GB" dirty="0"/>
          </a:p>
        </p:txBody>
      </p:sp>
      <p:sp>
        <p:nvSpPr>
          <p:cNvPr id="3" name="Content Placeholder 2">
            <a:extLst>
              <a:ext uri="{FF2B5EF4-FFF2-40B4-BE49-F238E27FC236}">
                <a16:creationId xmlns:a16="http://schemas.microsoft.com/office/drawing/2014/main" id="{7336805A-53F0-4809-8F6E-583C7FE59B35}"/>
              </a:ext>
            </a:extLst>
          </p:cNvPr>
          <p:cNvSpPr>
            <a:spLocks noGrp="1"/>
          </p:cNvSpPr>
          <p:nvPr>
            <p:ph idx="1"/>
          </p:nvPr>
        </p:nvSpPr>
        <p:spPr>
          <a:xfrm>
            <a:off x="744893" y="1172482"/>
            <a:ext cx="10515600" cy="4351338"/>
          </a:xfrm>
        </p:spPr>
        <p:txBody>
          <a:bodyPr>
            <a:normAutofit lnSpcReduction="10000"/>
          </a:bodyPr>
          <a:lstStyle/>
          <a:p>
            <a:r>
              <a:rPr lang="en-GB" sz="2400" dirty="0"/>
              <a:t> &lt;button type="button" class="</a:t>
            </a:r>
            <a:r>
              <a:rPr lang="en-GB" sz="2400" dirty="0" err="1"/>
              <a:t>btn</a:t>
            </a:r>
            <a:r>
              <a:rPr lang="en-GB" sz="2400" dirty="0"/>
              <a:t>"&gt;Basic&lt;/button&gt;</a:t>
            </a:r>
          </a:p>
          <a:p>
            <a:r>
              <a:rPr lang="en-GB" sz="2400" dirty="0"/>
              <a:t>&lt;button type="button" class="</a:t>
            </a:r>
            <a:r>
              <a:rPr lang="en-GB" sz="2400" dirty="0" err="1"/>
              <a:t>btn</a:t>
            </a:r>
            <a:r>
              <a:rPr lang="en-GB" sz="2400" dirty="0"/>
              <a:t> </a:t>
            </a:r>
            <a:r>
              <a:rPr lang="en-GB" sz="2400" dirty="0" err="1"/>
              <a:t>btn</a:t>
            </a:r>
            <a:r>
              <a:rPr lang="en-GB" sz="2400" dirty="0"/>
              <a:t>-primary"&gt;Primary&lt;/button&gt;</a:t>
            </a:r>
          </a:p>
          <a:p>
            <a:r>
              <a:rPr lang="en-GB" sz="2400" dirty="0"/>
              <a:t>&lt;button type="button" class="</a:t>
            </a:r>
            <a:r>
              <a:rPr lang="en-GB" sz="2400" dirty="0" err="1"/>
              <a:t>btn</a:t>
            </a:r>
            <a:r>
              <a:rPr lang="en-GB" sz="2400" dirty="0"/>
              <a:t> </a:t>
            </a:r>
            <a:r>
              <a:rPr lang="en-GB" sz="2400" dirty="0" err="1"/>
              <a:t>btn</a:t>
            </a:r>
            <a:r>
              <a:rPr lang="en-GB" sz="2400" dirty="0"/>
              <a:t>-secondary"&gt;Secondary&lt;/button&gt;</a:t>
            </a:r>
          </a:p>
          <a:p>
            <a:r>
              <a:rPr lang="en-GB" sz="2400" dirty="0"/>
              <a:t>&lt;button type="button" class="</a:t>
            </a:r>
            <a:r>
              <a:rPr lang="en-GB" sz="2400" dirty="0" err="1"/>
              <a:t>btn</a:t>
            </a:r>
            <a:r>
              <a:rPr lang="en-GB" sz="2400" dirty="0"/>
              <a:t> </a:t>
            </a:r>
            <a:r>
              <a:rPr lang="en-GB" sz="2400" dirty="0" err="1"/>
              <a:t>btn</a:t>
            </a:r>
            <a:r>
              <a:rPr lang="en-GB" sz="2400" dirty="0"/>
              <a:t>-success"&gt;Success&lt;/button&gt;</a:t>
            </a:r>
          </a:p>
          <a:p>
            <a:r>
              <a:rPr lang="en-GB" sz="2400" dirty="0"/>
              <a:t>&lt;button type="button" class="</a:t>
            </a:r>
            <a:r>
              <a:rPr lang="en-GB" sz="2400" dirty="0" err="1"/>
              <a:t>btn</a:t>
            </a:r>
            <a:r>
              <a:rPr lang="en-GB" sz="2400" dirty="0"/>
              <a:t> </a:t>
            </a:r>
            <a:r>
              <a:rPr lang="en-GB" sz="2400" dirty="0" err="1"/>
              <a:t>btn</a:t>
            </a:r>
            <a:r>
              <a:rPr lang="en-GB" sz="2400" dirty="0"/>
              <a:t>-info"&gt;Info&lt;/button&gt;</a:t>
            </a:r>
          </a:p>
          <a:p>
            <a:r>
              <a:rPr lang="en-GB" sz="2400" dirty="0"/>
              <a:t>&lt;button type="button" class="</a:t>
            </a:r>
            <a:r>
              <a:rPr lang="en-GB" sz="2400" dirty="0" err="1"/>
              <a:t>btn</a:t>
            </a:r>
            <a:r>
              <a:rPr lang="en-GB" sz="2400" dirty="0"/>
              <a:t> </a:t>
            </a:r>
            <a:r>
              <a:rPr lang="en-GB" sz="2400" dirty="0" err="1"/>
              <a:t>btn</a:t>
            </a:r>
            <a:r>
              <a:rPr lang="en-GB" sz="2400" dirty="0"/>
              <a:t>-warning"&gt;Warning&lt;/button&gt;</a:t>
            </a:r>
          </a:p>
          <a:p>
            <a:r>
              <a:rPr lang="en-GB" sz="2400" dirty="0"/>
              <a:t>&lt;button type="button" class="</a:t>
            </a:r>
            <a:r>
              <a:rPr lang="en-GB" sz="2400" dirty="0" err="1"/>
              <a:t>btn</a:t>
            </a:r>
            <a:r>
              <a:rPr lang="en-GB" sz="2400" dirty="0"/>
              <a:t> </a:t>
            </a:r>
            <a:r>
              <a:rPr lang="en-GB" sz="2400" dirty="0" err="1"/>
              <a:t>btn</a:t>
            </a:r>
            <a:r>
              <a:rPr lang="en-GB" sz="2400" dirty="0"/>
              <a:t>-danger"&gt;Danger&lt;/button&gt;</a:t>
            </a:r>
          </a:p>
          <a:p>
            <a:r>
              <a:rPr lang="en-GB" sz="2400" dirty="0"/>
              <a:t>&lt;button type="button" class="</a:t>
            </a:r>
            <a:r>
              <a:rPr lang="en-GB" sz="2400" dirty="0" err="1"/>
              <a:t>btn</a:t>
            </a:r>
            <a:r>
              <a:rPr lang="en-GB" sz="2400" dirty="0"/>
              <a:t> </a:t>
            </a:r>
            <a:r>
              <a:rPr lang="en-GB" sz="2400" dirty="0" err="1"/>
              <a:t>btn</a:t>
            </a:r>
            <a:r>
              <a:rPr lang="en-GB" sz="2400" dirty="0"/>
              <a:t>-dark"&gt;Dark&lt;/button&gt;</a:t>
            </a:r>
          </a:p>
          <a:p>
            <a:r>
              <a:rPr lang="en-GB" sz="2400" dirty="0"/>
              <a:t>&lt;button type="button" class="</a:t>
            </a:r>
            <a:r>
              <a:rPr lang="en-GB" sz="2400" dirty="0" err="1"/>
              <a:t>btn</a:t>
            </a:r>
            <a:r>
              <a:rPr lang="en-GB" sz="2400" dirty="0"/>
              <a:t> </a:t>
            </a:r>
            <a:r>
              <a:rPr lang="en-GB" sz="2400" dirty="0" err="1"/>
              <a:t>btn</a:t>
            </a:r>
            <a:r>
              <a:rPr lang="en-GB" sz="2400" dirty="0"/>
              <a:t>-light"&gt;Light&lt;/button&gt;</a:t>
            </a:r>
          </a:p>
          <a:p>
            <a:r>
              <a:rPr lang="en-GB" sz="2400" dirty="0"/>
              <a:t>&lt;button type="button" class="</a:t>
            </a:r>
            <a:r>
              <a:rPr lang="en-GB" sz="2400" dirty="0" err="1"/>
              <a:t>btn</a:t>
            </a:r>
            <a:r>
              <a:rPr lang="en-GB" sz="2400" dirty="0"/>
              <a:t> </a:t>
            </a:r>
            <a:r>
              <a:rPr lang="en-GB" sz="2400" dirty="0" err="1"/>
              <a:t>btn</a:t>
            </a:r>
            <a:r>
              <a:rPr lang="en-GB" sz="2400" dirty="0"/>
              <a:t>-link"&gt;Link&lt;/button&gt; </a:t>
            </a:r>
          </a:p>
        </p:txBody>
      </p:sp>
    </p:spTree>
    <p:extLst>
      <p:ext uri="{BB962C8B-B14F-4D97-AF65-F5344CB8AC3E}">
        <p14:creationId xmlns:p14="http://schemas.microsoft.com/office/powerpoint/2010/main" val="2790052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3DB0-630D-4F1F-BBD6-AD5CB4E6454A}"/>
              </a:ext>
            </a:extLst>
          </p:cNvPr>
          <p:cNvSpPr>
            <a:spLocks noGrp="1"/>
          </p:cNvSpPr>
          <p:nvPr>
            <p:ph type="title"/>
          </p:nvPr>
        </p:nvSpPr>
        <p:spPr/>
        <p:txBody>
          <a:bodyPr/>
          <a:lstStyle/>
          <a:p>
            <a:r>
              <a:rPr lang="en-GB" dirty="0"/>
              <a:t>Using button style on a and input</a:t>
            </a:r>
          </a:p>
        </p:txBody>
      </p:sp>
      <p:sp>
        <p:nvSpPr>
          <p:cNvPr id="3" name="Content Placeholder 2">
            <a:extLst>
              <a:ext uri="{FF2B5EF4-FFF2-40B4-BE49-F238E27FC236}">
                <a16:creationId xmlns:a16="http://schemas.microsoft.com/office/drawing/2014/main" id="{A0177CAC-394D-4485-AD99-36600692E758}"/>
              </a:ext>
            </a:extLst>
          </p:cNvPr>
          <p:cNvSpPr>
            <a:spLocks noGrp="1"/>
          </p:cNvSpPr>
          <p:nvPr>
            <p:ph idx="1"/>
          </p:nvPr>
        </p:nvSpPr>
        <p:spPr/>
        <p:txBody>
          <a:bodyPr>
            <a:normAutofit/>
          </a:bodyPr>
          <a:lstStyle/>
          <a:p>
            <a:r>
              <a:rPr lang="en-GB" sz="2400" dirty="0"/>
              <a:t> &lt;a </a:t>
            </a:r>
            <a:r>
              <a:rPr lang="en-GB" sz="2400" dirty="0" err="1"/>
              <a:t>href</a:t>
            </a:r>
            <a:r>
              <a:rPr lang="en-GB" sz="2400" dirty="0"/>
              <a:t>="#" class="</a:t>
            </a:r>
            <a:r>
              <a:rPr lang="en-GB" sz="2400" dirty="0" err="1"/>
              <a:t>btn</a:t>
            </a:r>
            <a:r>
              <a:rPr lang="en-GB" sz="2400" dirty="0"/>
              <a:t> </a:t>
            </a:r>
            <a:r>
              <a:rPr lang="en-GB" sz="2400" dirty="0" err="1"/>
              <a:t>btn</a:t>
            </a:r>
            <a:r>
              <a:rPr lang="en-GB" sz="2400" dirty="0"/>
              <a:t>-info" role="button"&gt;Link Button&lt;/a&gt;</a:t>
            </a:r>
          </a:p>
          <a:p>
            <a:r>
              <a:rPr lang="en-GB" sz="2400" dirty="0"/>
              <a:t>&lt;button type="button" class="</a:t>
            </a:r>
            <a:r>
              <a:rPr lang="en-GB" sz="2400" dirty="0" err="1"/>
              <a:t>btn</a:t>
            </a:r>
            <a:r>
              <a:rPr lang="en-GB" sz="2400" dirty="0"/>
              <a:t> </a:t>
            </a:r>
            <a:r>
              <a:rPr lang="en-GB" sz="2400" dirty="0" err="1"/>
              <a:t>btn</a:t>
            </a:r>
            <a:r>
              <a:rPr lang="en-GB" sz="2400" dirty="0"/>
              <a:t>-info"&gt;Button&lt;/button&gt;</a:t>
            </a:r>
          </a:p>
          <a:p>
            <a:r>
              <a:rPr lang="en-GB" sz="2400" dirty="0"/>
              <a:t>&lt;input type="button" class="</a:t>
            </a:r>
            <a:r>
              <a:rPr lang="en-GB" sz="2400" dirty="0" err="1"/>
              <a:t>btn</a:t>
            </a:r>
            <a:r>
              <a:rPr lang="en-GB" sz="2400" dirty="0"/>
              <a:t> </a:t>
            </a:r>
            <a:r>
              <a:rPr lang="en-GB" sz="2400" dirty="0" err="1"/>
              <a:t>btn</a:t>
            </a:r>
            <a:r>
              <a:rPr lang="en-GB" sz="2400" dirty="0"/>
              <a:t>-info" value="Input Button"&gt;</a:t>
            </a:r>
          </a:p>
          <a:p>
            <a:r>
              <a:rPr lang="en-GB" sz="2400" dirty="0"/>
              <a:t>&lt;input type="submit" class="</a:t>
            </a:r>
            <a:r>
              <a:rPr lang="en-GB" sz="2400" dirty="0" err="1"/>
              <a:t>btn</a:t>
            </a:r>
            <a:r>
              <a:rPr lang="en-GB" sz="2400" dirty="0"/>
              <a:t> </a:t>
            </a:r>
            <a:r>
              <a:rPr lang="en-GB" sz="2400" dirty="0" err="1"/>
              <a:t>btn</a:t>
            </a:r>
            <a:r>
              <a:rPr lang="en-GB" sz="2400" dirty="0"/>
              <a:t>-info" value="Submit Button"&gt; </a:t>
            </a:r>
          </a:p>
        </p:txBody>
      </p:sp>
    </p:spTree>
    <p:extLst>
      <p:ext uri="{BB962C8B-B14F-4D97-AF65-F5344CB8AC3E}">
        <p14:creationId xmlns:p14="http://schemas.microsoft.com/office/powerpoint/2010/main" val="221057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0E7E-AD7F-40D2-9CB8-136E85C167FD}"/>
              </a:ext>
            </a:extLst>
          </p:cNvPr>
          <p:cNvSpPr>
            <a:spLocks noGrp="1"/>
          </p:cNvSpPr>
          <p:nvPr>
            <p:ph type="title"/>
          </p:nvPr>
        </p:nvSpPr>
        <p:spPr/>
        <p:txBody>
          <a:bodyPr/>
          <a:lstStyle/>
          <a:p>
            <a:r>
              <a:rPr lang="en-GB" dirty="0"/>
              <a:t>Button outline</a:t>
            </a:r>
          </a:p>
        </p:txBody>
      </p:sp>
      <p:sp>
        <p:nvSpPr>
          <p:cNvPr id="3" name="Content Placeholder 2">
            <a:extLst>
              <a:ext uri="{FF2B5EF4-FFF2-40B4-BE49-F238E27FC236}">
                <a16:creationId xmlns:a16="http://schemas.microsoft.com/office/drawing/2014/main" id="{D0041C98-4337-4F9F-96A4-DEF9B0D2B9E1}"/>
              </a:ext>
            </a:extLst>
          </p:cNvPr>
          <p:cNvSpPr>
            <a:spLocks noGrp="1"/>
          </p:cNvSpPr>
          <p:nvPr>
            <p:ph idx="1"/>
          </p:nvPr>
        </p:nvSpPr>
        <p:spPr/>
        <p:txBody>
          <a:bodyPr>
            <a:normAutofit/>
          </a:bodyPr>
          <a:lstStyle/>
          <a:p>
            <a:r>
              <a:rPr lang="en-GB" sz="2400" dirty="0"/>
              <a:t>&lt;button type="button" class="</a:t>
            </a:r>
            <a:r>
              <a:rPr lang="en-GB" sz="2400" dirty="0" err="1"/>
              <a:t>btn</a:t>
            </a:r>
            <a:r>
              <a:rPr lang="en-GB" sz="2400" dirty="0"/>
              <a:t> </a:t>
            </a:r>
            <a:r>
              <a:rPr lang="en-GB" sz="2400" dirty="0" err="1"/>
              <a:t>btn</a:t>
            </a:r>
            <a:r>
              <a:rPr lang="en-GB" sz="2400" dirty="0"/>
              <a:t>-outline-primary"&gt;Primary&lt;/button&gt;</a:t>
            </a:r>
          </a:p>
          <a:p>
            <a:r>
              <a:rPr lang="en-GB" sz="2400" dirty="0"/>
              <a:t>&lt;button type="button" class="</a:t>
            </a:r>
            <a:r>
              <a:rPr lang="en-GB" sz="2400" dirty="0" err="1"/>
              <a:t>btn</a:t>
            </a:r>
            <a:r>
              <a:rPr lang="en-GB" sz="2400" dirty="0"/>
              <a:t> </a:t>
            </a:r>
            <a:r>
              <a:rPr lang="en-GB" sz="2400" dirty="0" err="1"/>
              <a:t>btn</a:t>
            </a:r>
            <a:r>
              <a:rPr lang="en-GB" sz="2400" dirty="0"/>
              <a:t>-outline-secondary"&gt;Secondary&lt;/button&gt;</a:t>
            </a:r>
          </a:p>
          <a:p>
            <a:r>
              <a:rPr lang="en-GB" sz="2400" dirty="0"/>
              <a:t>&lt;button type="button" class="</a:t>
            </a:r>
            <a:r>
              <a:rPr lang="en-GB" sz="2400" dirty="0" err="1"/>
              <a:t>btn</a:t>
            </a:r>
            <a:r>
              <a:rPr lang="en-GB" sz="2400" dirty="0"/>
              <a:t> </a:t>
            </a:r>
            <a:r>
              <a:rPr lang="en-GB" sz="2400" dirty="0" err="1"/>
              <a:t>btn</a:t>
            </a:r>
            <a:r>
              <a:rPr lang="en-GB" sz="2400" dirty="0"/>
              <a:t>-outline-success"&gt;Success&lt;/button&gt;</a:t>
            </a:r>
          </a:p>
          <a:p>
            <a:r>
              <a:rPr lang="en-GB" sz="2400" dirty="0"/>
              <a:t>&lt;button type="button" class="</a:t>
            </a:r>
            <a:r>
              <a:rPr lang="en-GB" sz="2400" dirty="0" err="1"/>
              <a:t>btn</a:t>
            </a:r>
            <a:r>
              <a:rPr lang="en-GB" sz="2400" dirty="0"/>
              <a:t> </a:t>
            </a:r>
            <a:r>
              <a:rPr lang="en-GB" sz="2400" dirty="0" err="1"/>
              <a:t>btn</a:t>
            </a:r>
            <a:r>
              <a:rPr lang="en-GB" sz="2400" dirty="0"/>
              <a:t>-outline-info"&gt;Info&lt;/button&gt;</a:t>
            </a:r>
          </a:p>
          <a:p>
            <a:r>
              <a:rPr lang="en-GB" sz="2400" dirty="0"/>
              <a:t>&lt;button type="button" class="</a:t>
            </a:r>
            <a:r>
              <a:rPr lang="en-GB" sz="2400" dirty="0" err="1"/>
              <a:t>btn</a:t>
            </a:r>
            <a:r>
              <a:rPr lang="en-GB" sz="2400" dirty="0"/>
              <a:t> </a:t>
            </a:r>
            <a:r>
              <a:rPr lang="en-GB" sz="2400" dirty="0" err="1"/>
              <a:t>btn</a:t>
            </a:r>
            <a:r>
              <a:rPr lang="en-GB" sz="2400" dirty="0"/>
              <a:t>-outline-warning"&gt;Warning&lt;/button&gt;</a:t>
            </a:r>
          </a:p>
          <a:p>
            <a:r>
              <a:rPr lang="en-GB" sz="2400" dirty="0"/>
              <a:t>&lt;button type="button" class="</a:t>
            </a:r>
            <a:r>
              <a:rPr lang="en-GB" sz="2400" dirty="0" err="1"/>
              <a:t>btn</a:t>
            </a:r>
            <a:r>
              <a:rPr lang="en-GB" sz="2400" dirty="0"/>
              <a:t> </a:t>
            </a:r>
            <a:r>
              <a:rPr lang="en-GB" sz="2400" dirty="0" err="1"/>
              <a:t>btn</a:t>
            </a:r>
            <a:r>
              <a:rPr lang="en-GB" sz="2400" dirty="0"/>
              <a:t>-outline-danger"&gt;Danger&lt;/button&gt;</a:t>
            </a:r>
          </a:p>
          <a:p>
            <a:r>
              <a:rPr lang="en-GB" sz="2400" dirty="0"/>
              <a:t>&lt;button type="button" class="</a:t>
            </a:r>
            <a:r>
              <a:rPr lang="en-GB" sz="2400" dirty="0" err="1"/>
              <a:t>btn</a:t>
            </a:r>
            <a:r>
              <a:rPr lang="en-GB" sz="2400" dirty="0"/>
              <a:t> </a:t>
            </a:r>
            <a:r>
              <a:rPr lang="en-GB" sz="2400" dirty="0" err="1"/>
              <a:t>btn</a:t>
            </a:r>
            <a:r>
              <a:rPr lang="en-GB" sz="2400" dirty="0"/>
              <a:t>-outline-dark"&gt;Dark&lt;/button&gt;</a:t>
            </a:r>
          </a:p>
          <a:p>
            <a:r>
              <a:rPr lang="en-GB" sz="2400" dirty="0"/>
              <a:t>&lt;button type="button" class="</a:t>
            </a:r>
            <a:r>
              <a:rPr lang="en-GB" sz="2400" dirty="0" err="1"/>
              <a:t>btn</a:t>
            </a:r>
            <a:r>
              <a:rPr lang="en-GB" sz="2400" dirty="0"/>
              <a:t> </a:t>
            </a:r>
            <a:r>
              <a:rPr lang="en-GB" sz="2400" dirty="0" err="1"/>
              <a:t>btn</a:t>
            </a:r>
            <a:r>
              <a:rPr lang="en-GB" sz="2400" dirty="0"/>
              <a:t>-outline-light text-dark"&gt;Light&lt;/button&gt;</a:t>
            </a:r>
          </a:p>
        </p:txBody>
      </p:sp>
    </p:spTree>
    <p:extLst>
      <p:ext uri="{BB962C8B-B14F-4D97-AF65-F5344CB8AC3E}">
        <p14:creationId xmlns:p14="http://schemas.microsoft.com/office/powerpoint/2010/main" val="2719808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E880-BA79-4A6D-8AB7-395A81CA4252}"/>
              </a:ext>
            </a:extLst>
          </p:cNvPr>
          <p:cNvSpPr>
            <a:spLocks noGrp="1"/>
          </p:cNvSpPr>
          <p:nvPr>
            <p:ph type="title"/>
          </p:nvPr>
        </p:nvSpPr>
        <p:spPr/>
        <p:txBody>
          <a:bodyPr/>
          <a:lstStyle/>
          <a:p>
            <a:r>
              <a:rPr lang="en-GB" dirty="0"/>
              <a:t>Button Size</a:t>
            </a:r>
          </a:p>
        </p:txBody>
      </p:sp>
      <p:sp>
        <p:nvSpPr>
          <p:cNvPr id="3" name="Content Placeholder 2">
            <a:extLst>
              <a:ext uri="{FF2B5EF4-FFF2-40B4-BE49-F238E27FC236}">
                <a16:creationId xmlns:a16="http://schemas.microsoft.com/office/drawing/2014/main" id="{F7FE597C-184E-4449-B22A-CE5BE8560746}"/>
              </a:ext>
            </a:extLst>
          </p:cNvPr>
          <p:cNvSpPr>
            <a:spLocks noGrp="1"/>
          </p:cNvSpPr>
          <p:nvPr>
            <p:ph idx="1"/>
          </p:nvPr>
        </p:nvSpPr>
        <p:spPr/>
        <p:txBody>
          <a:bodyPr>
            <a:normAutofit/>
          </a:bodyPr>
          <a:lstStyle/>
          <a:p>
            <a:r>
              <a:rPr lang="en-GB" sz="2400" dirty="0"/>
              <a:t>&lt;button type="button" class="</a:t>
            </a:r>
            <a:r>
              <a:rPr lang="en-GB" sz="2400" dirty="0" err="1"/>
              <a:t>btn</a:t>
            </a:r>
            <a:r>
              <a:rPr lang="en-GB" sz="2400" dirty="0"/>
              <a:t> </a:t>
            </a:r>
            <a:r>
              <a:rPr lang="en-GB" sz="2400" dirty="0" err="1"/>
              <a:t>btn</a:t>
            </a:r>
            <a:r>
              <a:rPr lang="en-GB" sz="2400" dirty="0"/>
              <a:t>-primary </a:t>
            </a:r>
            <a:r>
              <a:rPr lang="en-GB" sz="2400" dirty="0" err="1"/>
              <a:t>btn-lg</a:t>
            </a:r>
            <a:r>
              <a:rPr lang="en-GB" sz="2400" dirty="0"/>
              <a:t>"&gt;Large&lt;/button&gt;</a:t>
            </a:r>
          </a:p>
          <a:p>
            <a:r>
              <a:rPr lang="en-GB" sz="2400" dirty="0"/>
              <a:t>&lt;button type="button" class="</a:t>
            </a:r>
            <a:r>
              <a:rPr lang="en-GB" sz="2400" dirty="0" err="1"/>
              <a:t>btn</a:t>
            </a:r>
            <a:r>
              <a:rPr lang="en-GB" sz="2400" dirty="0"/>
              <a:t> </a:t>
            </a:r>
            <a:r>
              <a:rPr lang="en-GB" sz="2400" dirty="0" err="1"/>
              <a:t>btn</a:t>
            </a:r>
            <a:r>
              <a:rPr lang="en-GB" sz="2400" dirty="0"/>
              <a:t>-primary"&gt;Default&lt;/button&gt;</a:t>
            </a:r>
          </a:p>
          <a:p>
            <a:r>
              <a:rPr lang="en-GB" sz="2400" dirty="0"/>
              <a:t>&lt;button type="button" class="</a:t>
            </a:r>
            <a:r>
              <a:rPr lang="en-GB" sz="2400" dirty="0" err="1"/>
              <a:t>btn</a:t>
            </a:r>
            <a:r>
              <a:rPr lang="en-GB" sz="2400" dirty="0"/>
              <a:t> </a:t>
            </a:r>
            <a:r>
              <a:rPr lang="en-GB" sz="2400" dirty="0" err="1"/>
              <a:t>btn</a:t>
            </a:r>
            <a:r>
              <a:rPr lang="en-GB" sz="2400" dirty="0"/>
              <a:t>-primary </a:t>
            </a:r>
            <a:r>
              <a:rPr lang="en-GB" sz="2400" dirty="0" err="1"/>
              <a:t>btn-sm</a:t>
            </a:r>
            <a:r>
              <a:rPr lang="en-GB" sz="2400" dirty="0"/>
              <a:t>"&gt;Small&lt;/button&gt;</a:t>
            </a:r>
          </a:p>
        </p:txBody>
      </p:sp>
    </p:spTree>
    <p:extLst>
      <p:ext uri="{BB962C8B-B14F-4D97-AF65-F5344CB8AC3E}">
        <p14:creationId xmlns:p14="http://schemas.microsoft.com/office/powerpoint/2010/main" val="1945187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4B7D-4196-4329-BDE0-B7261132AE34}"/>
              </a:ext>
            </a:extLst>
          </p:cNvPr>
          <p:cNvSpPr>
            <a:spLocks noGrp="1"/>
          </p:cNvSpPr>
          <p:nvPr>
            <p:ph type="title"/>
          </p:nvPr>
        </p:nvSpPr>
        <p:spPr/>
        <p:txBody>
          <a:bodyPr/>
          <a:lstStyle/>
          <a:p>
            <a:r>
              <a:rPr lang="en-IN" dirty="0"/>
              <a:t>Active/Disabled Buttons</a:t>
            </a:r>
            <a:br>
              <a:rPr lang="en-IN" dirty="0"/>
            </a:br>
            <a:endParaRPr lang="en-GB" dirty="0"/>
          </a:p>
        </p:txBody>
      </p:sp>
      <p:sp>
        <p:nvSpPr>
          <p:cNvPr id="3" name="Content Placeholder 2">
            <a:extLst>
              <a:ext uri="{FF2B5EF4-FFF2-40B4-BE49-F238E27FC236}">
                <a16:creationId xmlns:a16="http://schemas.microsoft.com/office/drawing/2014/main" id="{ED6E318A-326E-4C9F-93AB-22DC760D6B2D}"/>
              </a:ext>
            </a:extLst>
          </p:cNvPr>
          <p:cNvSpPr>
            <a:spLocks noGrp="1"/>
          </p:cNvSpPr>
          <p:nvPr>
            <p:ph idx="1"/>
          </p:nvPr>
        </p:nvSpPr>
        <p:spPr/>
        <p:txBody>
          <a:bodyPr/>
          <a:lstStyle/>
          <a:p>
            <a:r>
              <a:rPr lang="en-IN" dirty="0"/>
              <a:t>A button can be set to an active (appear pressed) or a disabled (unclickable) state:</a:t>
            </a:r>
          </a:p>
          <a:p>
            <a:endParaRPr lang="en-IN" dirty="0"/>
          </a:p>
          <a:p>
            <a:r>
              <a:rPr lang="en-IN" dirty="0"/>
              <a:t>The class .active makes a button appear pressed, and the disabled attribute makes a button unclickable. Note that &lt;a&gt; elements do not support the disabled attribute and must therefore use the .disabled class to make it visually appear disabled.</a:t>
            </a:r>
            <a:endParaRPr lang="en-GB" dirty="0"/>
          </a:p>
        </p:txBody>
      </p:sp>
    </p:spTree>
    <p:extLst>
      <p:ext uri="{BB962C8B-B14F-4D97-AF65-F5344CB8AC3E}">
        <p14:creationId xmlns:p14="http://schemas.microsoft.com/office/powerpoint/2010/main" val="209622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A8CD-4519-4983-B455-6DF750CD7CA1}"/>
              </a:ext>
            </a:extLst>
          </p:cNvPr>
          <p:cNvSpPr>
            <a:spLocks noGrp="1"/>
          </p:cNvSpPr>
          <p:nvPr>
            <p:ph type="title"/>
          </p:nvPr>
        </p:nvSpPr>
        <p:spPr/>
        <p:txBody>
          <a:bodyPr/>
          <a:lstStyle/>
          <a:p>
            <a:r>
              <a:rPr lang="en-GB" dirty="0"/>
              <a:t>Spinner Buttons</a:t>
            </a:r>
            <a:br>
              <a:rPr lang="en-GB" dirty="0"/>
            </a:br>
            <a:endParaRPr lang="en-GB" dirty="0"/>
          </a:p>
        </p:txBody>
      </p:sp>
      <p:sp>
        <p:nvSpPr>
          <p:cNvPr id="3" name="Content Placeholder 2">
            <a:extLst>
              <a:ext uri="{FF2B5EF4-FFF2-40B4-BE49-F238E27FC236}">
                <a16:creationId xmlns:a16="http://schemas.microsoft.com/office/drawing/2014/main" id="{6C2F9C10-79C2-409F-84BA-073B86127CE8}"/>
              </a:ext>
            </a:extLst>
          </p:cNvPr>
          <p:cNvSpPr>
            <a:spLocks noGrp="1"/>
          </p:cNvSpPr>
          <p:nvPr>
            <p:ph idx="1"/>
          </p:nvPr>
        </p:nvSpPr>
        <p:spPr/>
        <p:txBody>
          <a:bodyPr/>
          <a:lstStyle/>
          <a:p>
            <a:r>
              <a:rPr lang="en-IN" dirty="0"/>
              <a:t>You can also add "spinners" to a button, which you will learn more about in our BS4 Spinners Tutorial:</a:t>
            </a:r>
            <a:endParaRPr lang="en-GB" dirty="0"/>
          </a:p>
        </p:txBody>
      </p:sp>
    </p:spTree>
    <p:extLst>
      <p:ext uri="{BB962C8B-B14F-4D97-AF65-F5344CB8AC3E}">
        <p14:creationId xmlns:p14="http://schemas.microsoft.com/office/powerpoint/2010/main" val="2749513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0B7D-52C3-4F82-B09D-3B5A63873759}"/>
              </a:ext>
            </a:extLst>
          </p:cNvPr>
          <p:cNvSpPr>
            <a:spLocks noGrp="1"/>
          </p:cNvSpPr>
          <p:nvPr>
            <p:ph type="title"/>
          </p:nvPr>
        </p:nvSpPr>
        <p:spPr/>
        <p:txBody>
          <a:bodyPr/>
          <a:lstStyle/>
          <a:p>
            <a:r>
              <a:rPr lang="en-GB" dirty="0"/>
              <a:t>Bootstrap Button group</a:t>
            </a:r>
          </a:p>
        </p:txBody>
      </p:sp>
      <p:sp>
        <p:nvSpPr>
          <p:cNvPr id="3" name="Content Placeholder 2">
            <a:extLst>
              <a:ext uri="{FF2B5EF4-FFF2-40B4-BE49-F238E27FC236}">
                <a16:creationId xmlns:a16="http://schemas.microsoft.com/office/drawing/2014/main" id="{AF30C554-8523-46B7-8229-0D47CF4F3B83}"/>
              </a:ext>
            </a:extLst>
          </p:cNvPr>
          <p:cNvSpPr>
            <a:spLocks noGrp="1"/>
          </p:cNvSpPr>
          <p:nvPr>
            <p:ph idx="1"/>
          </p:nvPr>
        </p:nvSpPr>
        <p:spPr/>
        <p:txBody>
          <a:bodyPr/>
          <a:lstStyle/>
          <a:p>
            <a:r>
              <a:rPr lang="en-IN" dirty="0"/>
              <a:t>Bootstrap 4 allows you to group a series of buttons together (on a single line) in a button group:</a:t>
            </a:r>
          </a:p>
          <a:p>
            <a:endParaRPr lang="en-IN" dirty="0"/>
          </a:p>
          <a:p>
            <a:r>
              <a:rPr lang="en-IN" dirty="0"/>
              <a:t>Use a &lt;div&gt; element with class .</a:t>
            </a:r>
            <a:r>
              <a:rPr lang="en-IN" dirty="0" err="1"/>
              <a:t>btn</a:t>
            </a:r>
            <a:r>
              <a:rPr lang="en-IN" dirty="0"/>
              <a:t>-group to create a button group:</a:t>
            </a:r>
            <a:endParaRPr lang="en-GB" dirty="0"/>
          </a:p>
        </p:txBody>
      </p:sp>
    </p:spTree>
    <p:extLst>
      <p:ext uri="{BB962C8B-B14F-4D97-AF65-F5344CB8AC3E}">
        <p14:creationId xmlns:p14="http://schemas.microsoft.com/office/powerpoint/2010/main" val="262256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A4C3-1C30-4033-9136-615CDCE1E0E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90D6D49-AB4E-478C-A5A8-5810A9DAFC64}"/>
              </a:ext>
            </a:extLst>
          </p:cNvPr>
          <p:cNvSpPr>
            <a:spLocks noGrp="1"/>
          </p:cNvSpPr>
          <p:nvPr>
            <p:ph idx="1"/>
          </p:nvPr>
        </p:nvSpPr>
        <p:spPr/>
        <p:txBody>
          <a:bodyPr/>
          <a:lstStyle/>
          <a:p>
            <a:r>
              <a:rPr lang="en-IN" dirty="0"/>
              <a:t>Instead of applying button sizes to every button in a group, use class .</a:t>
            </a:r>
            <a:r>
              <a:rPr lang="en-IN" dirty="0" err="1"/>
              <a:t>btn</a:t>
            </a:r>
            <a:r>
              <a:rPr lang="en-IN" dirty="0"/>
              <a:t>-group-</a:t>
            </a:r>
            <a:r>
              <a:rPr lang="en-IN" dirty="0" err="1"/>
              <a:t>lg</a:t>
            </a:r>
            <a:r>
              <a:rPr lang="en-IN" dirty="0"/>
              <a:t> for a large button group or the .</a:t>
            </a:r>
            <a:r>
              <a:rPr lang="en-IN" dirty="0" err="1"/>
              <a:t>btn</a:t>
            </a:r>
            <a:r>
              <a:rPr lang="en-IN" dirty="0"/>
              <a:t>-group-</a:t>
            </a:r>
            <a:r>
              <a:rPr lang="en-IN" dirty="0" err="1"/>
              <a:t>sm</a:t>
            </a:r>
            <a:r>
              <a:rPr lang="en-IN" dirty="0"/>
              <a:t> for a small button group:</a:t>
            </a:r>
          </a:p>
          <a:p>
            <a:pPr lvl="1"/>
            <a:r>
              <a:rPr lang="en-GB" dirty="0"/>
              <a:t> &lt;div class="</a:t>
            </a:r>
            <a:r>
              <a:rPr lang="en-GB" dirty="0" err="1"/>
              <a:t>btn</a:t>
            </a:r>
            <a:r>
              <a:rPr lang="en-GB" dirty="0"/>
              <a:t>-group </a:t>
            </a:r>
            <a:r>
              <a:rPr lang="en-GB" dirty="0" err="1"/>
              <a:t>btn</a:t>
            </a:r>
            <a:r>
              <a:rPr lang="en-GB" dirty="0"/>
              <a:t>-group-</a:t>
            </a:r>
            <a:r>
              <a:rPr lang="en-GB" dirty="0" err="1"/>
              <a:t>lg</a:t>
            </a:r>
            <a:r>
              <a:rPr lang="en-GB" dirty="0"/>
              <a:t>"&gt;</a:t>
            </a:r>
          </a:p>
          <a:p>
            <a:pPr lvl="1"/>
            <a:r>
              <a:rPr lang="en-GB" dirty="0"/>
              <a:t>  &lt;button type="button" class="</a:t>
            </a:r>
            <a:r>
              <a:rPr lang="en-GB" dirty="0" err="1"/>
              <a:t>btn</a:t>
            </a:r>
            <a:r>
              <a:rPr lang="en-GB" dirty="0"/>
              <a:t> </a:t>
            </a:r>
            <a:r>
              <a:rPr lang="en-GB" dirty="0" err="1"/>
              <a:t>btn</a:t>
            </a:r>
            <a:r>
              <a:rPr lang="en-GB" dirty="0"/>
              <a:t>-primary"&gt;Apple&lt;/button&gt;</a:t>
            </a:r>
          </a:p>
          <a:p>
            <a:pPr lvl="1"/>
            <a:r>
              <a:rPr lang="en-GB" dirty="0"/>
              <a:t>  &lt;button type="button" class="</a:t>
            </a:r>
            <a:r>
              <a:rPr lang="en-GB" dirty="0" err="1"/>
              <a:t>btn</a:t>
            </a:r>
            <a:r>
              <a:rPr lang="en-GB" dirty="0"/>
              <a:t> </a:t>
            </a:r>
            <a:r>
              <a:rPr lang="en-GB" dirty="0" err="1"/>
              <a:t>btn</a:t>
            </a:r>
            <a:r>
              <a:rPr lang="en-GB" dirty="0"/>
              <a:t>-primary"&gt;Samsung&lt;/button&gt;</a:t>
            </a:r>
          </a:p>
          <a:p>
            <a:pPr lvl="1"/>
            <a:r>
              <a:rPr lang="en-GB" dirty="0"/>
              <a:t>  &lt;button type="button" class="</a:t>
            </a:r>
            <a:r>
              <a:rPr lang="en-GB" dirty="0" err="1"/>
              <a:t>btn</a:t>
            </a:r>
            <a:r>
              <a:rPr lang="en-GB" dirty="0"/>
              <a:t> </a:t>
            </a:r>
            <a:r>
              <a:rPr lang="en-GB" dirty="0" err="1"/>
              <a:t>btn</a:t>
            </a:r>
            <a:r>
              <a:rPr lang="en-GB" dirty="0"/>
              <a:t>-primary"&gt;Sony&lt;/button&gt;</a:t>
            </a:r>
          </a:p>
          <a:p>
            <a:pPr lvl="1"/>
            <a:r>
              <a:rPr lang="en-GB" dirty="0"/>
              <a:t>&lt;/div&gt; </a:t>
            </a:r>
          </a:p>
        </p:txBody>
      </p:sp>
    </p:spTree>
    <p:extLst>
      <p:ext uri="{BB962C8B-B14F-4D97-AF65-F5344CB8AC3E}">
        <p14:creationId xmlns:p14="http://schemas.microsoft.com/office/powerpoint/2010/main" val="88866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5AF2-BB97-426A-9AC5-29C9E8A40BF7}"/>
              </a:ext>
            </a:extLst>
          </p:cNvPr>
          <p:cNvSpPr>
            <a:spLocks noGrp="1"/>
          </p:cNvSpPr>
          <p:nvPr>
            <p:ph type="title"/>
          </p:nvPr>
        </p:nvSpPr>
        <p:spPr/>
        <p:txBody>
          <a:bodyPr/>
          <a:lstStyle/>
          <a:p>
            <a:r>
              <a:rPr lang="en-IN" dirty="0"/>
              <a:t>Vertical Button Groups</a:t>
            </a:r>
            <a:br>
              <a:rPr lang="en-IN" dirty="0"/>
            </a:br>
            <a:endParaRPr lang="en-GB" dirty="0"/>
          </a:p>
        </p:txBody>
      </p:sp>
      <p:sp>
        <p:nvSpPr>
          <p:cNvPr id="3" name="Content Placeholder 2">
            <a:extLst>
              <a:ext uri="{FF2B5EF4-FFF2-40B4-BE49-F238E27FC236}">
                <a16:creationId xmlns:a16="http://schemas.microsoft.com/office/drawing/2014/main" id="{BE5A705B-8CE2-4CE0-B28C-F566AFBF9343}"/>
              </a:ext>
            </a:extLst>
          </p:cNvPr>
          <p:cNvSpPr>
            <a:spLocks noGrp="1"/>
          </p:cNvSpPr>
          <p:nvPr>
            <p:ph idx="1"/>
          </p:nvPr>
        </p:nvSpPr>
        <p:spPr/>
        <p:txBody>
          <a:bodyPr/>
          <a:lstStyle/>
          <a:p>
            <a:r>
              <a:rPr lang="en-IN" dirty="0"/>
              <a:t>Bootstrap 4 also supports vertical button groups:</a:t>
            </a:r>
          </a:p>
          <a:p>
            <a:r>
              <a:rPr lang="en-IN" dirty="0"/>
              <a:t>Use the class .</a:t>
            </a:r>
            <a:r>
              <a:rPr lang="en-IN" dirty="0" err="1"/>
              <a:t>btn</a:t>
            </a:r>
            <a:r>
              <a:rPr lang="en-IN" dirty="0"/>
              <a:t>-group-vertical to create a vertical button group:</a:t>
            </a:r>
          </a:p>
          <a:p>
            <a:pPr lvl="1"/>
            <a:r>
              <a:rPr lang="en-GB" dirty="0"/>
              <a:t> &lt;div class="</a:t>
            </a:r>
            <a:r>
              <a:rPr lang="en-GB" dirty="0" err="1"/>
              <a:t>btn</a:t>
            </a:r>
            <a:r>
              <a:rPr lang="en-GB" dirty="0"/>
              <a:t>-group-vertical"&gt;</a:t>
            </a:r>
          </a:p>
          <a:p>
            <a:pPr lvl="1"/>
            <a:r>
              <a:rPr lang="en-GB" dirty="0"/>
              <a:t>  &lt;button type="button" class="</a:t>
            </a:r>
            <a:r>
              <a:rPr lang="en-GB" dirty="0" err="1"/>
              <a:t>btn</a:t>
            </a:r>
            <a:r>
              <a:rPr lang="en-GB" dirty="0"/>
              <a:t> </a:t>
            </a:r>
            <a:r>
              <a:rPr lang="en-GB" dirty="0" err="1"/>
              <a:t>btn</a:t>
            </a:r>
            <a:r>
              <a:rPr lang="en-GB" dirty="0"/>
              <a:t>-primary"&gt;Apple&lt;/button&gt;</a:t>
            </a:r>
          </a:p>
          <a:p>
            <a:pPr lvl="1"/>
            <a:r>
              <a:rPr lang="en-GB" dirty="0"/>
              <a:t>  &lt;button type="button" class="</a:t>
            </a:r>
            <a:r>
              <a:rPr lang="en-GB" dirty="0" err="1"/>
              <a:t>btn</a:t>
            </a:r>
            <a:r>
              <a:rPr lang="en-GB" dirty="0"/>
              <a:t> </a:t>
            </a:r>
            <a:r>
              <a:rPr lang="en-GB" dirty="0" err="1"/>
              <a:t>btn</a:t>
            </a:r>
            <a:r>
              <a:rPr lang="en-GB" dirty="0"/>
              <a:t>-primary"&gt;Samsung&lt;/button&gt;</a:t>
            </a:r>
          </a:p>
          <a:p>
            <a:pPr lvl="1"/>
            <a:r>
              <a:rPr lang="en-GB" dirty="0"/>
              <a:t>  &lt;button type="button" class="</a:t>
            </a:r>
            <a:r>
              <a:rPr lang="en-GB" dirty="0" err="1"/>
              <a:t>btn</a:t>
            </a:r>
            <a:r>
              <a:rPr lang="en-GB" dirty="0"/>
              <a:t> </a:t>
            </a:r>
            <a:r>
              <a:rPr lang="en-GB" dirty="0" err="1"/>
              <a:t>btn</a:t>
            </a:r>
            <a:r>
              <a:rPr lang="en-GB" dirty="0"/>
              <a:t>-primary"&gt;Sony&lt;/button&gt;</a:t>
            </a:r>
          </a:p>
          <a:p>
            <a:pPr lvl="1"/>
            <a:r>
              <a:rPr lang="en-GB" dirty="0"/>
              <a:t>&lt;/div&gt; </a:t>
            </a:r>
          </a:p>
        </p:txBody>
      </p:sp>
    </p:spTree>
    <p:extLst>
      <p:ext uri="{BB962C8B-B14F-4D97-AF65-F5344CB8AC3E}">
        <p14:creationId xmlns:p14="http://schemas.microsoft.com/office/powerpoint/2010/main" val="12711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EDDF-3C9E-4278-99A4-C1C775622E6A}"/>
              </a:ext>
            </a:extLst>
          </p:cNvPr>
          <p:cNvSpPr>
            <a:spLocks noGrp="1"/>
          </p:cNvSpPr>
          <p:nvPr>
            <p:ph type="title"/>
          </p:nvPr>
        </p:nvSpPr>
        <p:spPr/>
        <p:txBody>
          <a:bodyPr/>
          <a:lstStyle/>
          <a:p>
            <a:r>
              <a:rPr lang="en-IN" dirty="0"/>
              <a:t>What You Can Do with Bootstrap</a:t>
            </a:r>
            <a:endParaRPr lang="en-GB" dirty="0"/>
          </a:p>
        </p:txBody>
      </p:sp>
      <p:sp>
        <p:nvSpPr>
          <p:cNvPr id="3" name="Content Placeholder 2">
            <a:extLst>
              <a:ext uri="{FF2B5EF4-FFF2-40B4-BE49-F238E27FC236}">
                <a16:creationId xmlns:a16="http://schemas.microsoft.com/office/drawing/2014/main" id="{0FD09EB6-82CD-4A45-AEA6-076F2447B4FE}"/>
              </a:ext>
            </a:extLst>
          </p:cNvPr>
          <p:cNvSpPr>
            <a:spLocks noGrp="1"/>
          </p:cNvSpPr>
          <p:nvPr>
            <p:ph idx="1"/>
          </p:nvPr>
        </p:nvSpPr>
        <p:spPr/>
        <p:txBody>
          <a:bodyPr>
            <a:normAutofit fontScale="92500" lnSpcReduction="10000"/>
          </a:bodyPr>
          <a:lstStyle/>
          <a:p>
            <a:r>
              <a:rPr lang="en-IN" dirty="0"/>
              <a:t>    You can easily create responsive websites.</a:t>
            </a:r>
          </a:p>
          <a:p>
            <a:r>
              <a:rPr lang="en-IN" dirty="0"/>
              <a:t>    You can quickly create multi-column layout with pre-defined classes.</a:t>
            </a:r>
          </a:p>
          <a:p>
            <a:r>
              <a:rPr lang="en-IN" dirty="0"/>
              <a:t>    You can quickly create different types of form layouts.</a:t>
            </a:r>
          </a:p>
          <a:p>
            <a:r>
              <a:rPr lang="en-IN" dirty="0"/>
              <a:t>    You can quickly create different variation of navigation bar.</a:t>
            </a:r>
          </a:p>
          <a:p>
            <a:r>
              <a:rPr lang="en-IN" dirty="0"/>
              <a:t>    You can easily create components like accordions, modals, etc. without writing any JS code.</a:t>
            </a:r>
          </a:p>
          <a:p>
            <a:r>
              <a:rPr lang="en-IN" dirty="0"/>
              <a:t>    You can easily create dynamic tabs to manage large amount of content.</a:t>
            </a:r>
          </a:p>
          <a:p>
            <a:r>
              <a:rPr lang="en-IN" dirty="0"/>
              <a:t>    You can easily create tooltips and popovers to show hint text.</a:t>
            </a:r>
          </a:p>
          <a:p>
            <a:r>
              <a:rPr lang="en-IN" dirty="0"/>
              <a:t>    You can easily create carousel or image slider to showcase your content.</a:t>
            </a:r>
          </a:p>
          <a:p>
            <a:r>
              <a:rPr lang="en-IN" dirty="0"/>
              <a:t>    You can quickly create different types of alert boxes.</a:t>
            </a:r>
          </a:p>
          <a:p>
            <a:endParaRPr lang="en-GB" dirty="0"/>
          </a:p>
        </p:txBody>
      </p:sp>
    </p:spTree>
    <p:extLst>
      <p:ext uri="{BB962C8B-B14F-4D97-AF65-F5344CB8AC3E}">
        <p14:creationId xmlns:p14="http://schemas.microsoft.com/office/powerpoint/2010/main" val="3772245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623B-A3A0-4BE0-981E-53E605941B7D}"/>
              </a:ext>
            </a:extLst>
          </p:cNvPr>
          <p:cNvSpPr>
            <a:spLocks noGrp="1"/>
          </p:cNvSpPr>
          <p:nvPr>
            <p:ph type="title"/>
          </p:nvPr>
        </p:nvSpPr>
        <p:spPr/>
        <p:txBody>
          <a:bodyPr/>
          <a:lstStyle/>
          <a:p>
            <a:r>
              <a:rPr lang="en-GB" dirty="0"/>
              <a:t>Nesting Button Groups &amp; Dropdown Menus</a:t>
            </a:r>
            <a:br>
              <a:rPr lang="en-GB" dirty="0"/>
            </a:br>
            <a:endParaRPr lang="en-GB" dirty="0"/>
          </a:p>
        </p:txBody>
      </p:sp>
      <p:sp>
        <p:nvSpPr>
          <p:cNvPr id="3" name="Content Placeholder 2">
            <a:extLst>
              <a:ext uri="{FF2B5EF4-FFF2-40B4-BE49-F238E27FC236}">
                <a16:creationId xmlns:a16="http://schemas.microsoft.com/office/drawing/2014/main" id="{96B7C04E-2556-46B0-A38E-E60538E3717F}"/>
              </a:ext>
            </a:extLst>
          </p:cNvPr>
          <p:cNvSpPr>
            <a:spLocks noGrp="1"/>
          </p:cNvSpPr>
          <p:nvPr>
            <p:ph idx="1"/>
          </p:nvPr>
        </p:nvSpPr>
        <p:spPr>
          <a:xfrm>
            <a:off x="838200" y="1408922"/>
            <a:ext cx="10515600" cy="5083953"/>
          </a:xfrm>
        </p:spPr>
        <p:txBody>
          <a:bodyPr>
            <a:normAutofit fontScale="85000" lnSpcReduction="20000"/>
          </a:bodyPr>
          <a:lstStyle/>
          <a:p>
            <a:r>
              <a:rPr lang="en-GB" dirty="0"/>
              <a:t>Nest button groups to create dropdown menus (you will learn more about dropdowns in a later chapter):</a:t>
            </a:r>
          </a:p>
          <a:p>
            <a:r>
              <a:rPr lang="en-GB" dirty="0"/>
              <a:t>Example</a:t>
            </a:r>
          </a:p>
          <a:p>
            <a:pPr lvl="1"/>
            <a:r>
              <a:rPr lang="en-GB" dirty="0"/>
              <a:t>&lt;div class="</a:t>
            </a:r>
            <a:r>
              <a:rPr lang="en-GB" dirty="0" err="1"/>
              <a:t>btn</a:t>
            </a:r>
            <a:r>
              <a:rPr lang="en-GB" dirty="0"/>
              <a:t>-group"&gt;</a:t>
            </a:r>
          </a:p>
          <a:p>
            <a:pPr lvl="1"/>
            <a:r>
              <a:rPr lang="en-GB" dirty="0"/>
              <a:t>  &lt;button type="button" class="</a:t>
            </a:r>
            <a:r>
              <a:rPr lang="en-GB" dirty="0" err="1"/>
              <a:t>btn</a:t>
            </a:r>
            <a:r>
              <a:rPr lang="en-GB" dirty="0"/>
              <a:t> </a:t>
            </a:r>
            <a:r>
              <a:rPr lang="en-GB" dirty="0" err="1"/>
              <a:t>btn</a:t>
            </a:r>
            <a:r>
              <a:rPr lang="en-GB" dirty="0"/>
              <a:t>-primary"&gt;Apple&lt;/button&gt;</a:t>
            </a:r>
          </a:p>
          <a:p>
            <a:pPr lvl="1"/>
            <a:r>
              <a:rPr lang="en-GB" dirty="0"/>
              <a:t>  &lt;button type="button" class="</a:t>
            </a:r>
            <a:r>
              <a:rPr lang="en-GB" dirty="0" err="1"/>
              <a:t>btn</a:t>
            </a:r>
            <a:r>
              <a:rPr lang="en-GB" dirty="0"/>
              <a:t> </a:t>
            </a:r>
            <a:r>
              <a:rPr lang="en-GB" dirty="0" err="1"/>
              <a:t>btn</a:t>
            </a:r>
            <a:r>
              <a:rPr lang="en-GB" dirty="0"/>
              <a:t>-primary"&gt;Samsung&lt;/button&gt;</a:t>
            </a:r>
          </a:p>
          <a:p>
            <a:pPr lvl="1"/>
            <a:r>
              <a:rPr lang="en-GB" dirty="0"/>
              <a:t>  &lt;div class="</a:t>
            </a:r>
            <a:r>
              <a:rPr lang="en-GB" dirty="0" err="1"/>
              <a:t>btn</a:t>
            </a:r>
            <a:r>
              <a:rPr lang="en-GB" dirty="0"/>
              <a:t>-group"&gt;</a:t>
            </a:r>
          </a:p>
          <a:p>
            <a:pPr lvl="1"/>
            <a:r>
              <a:rPr lang="en-GB" dirty="0"/>
              <a:t>    &lt;button type="button" class="</a:t>
            </a:r>
            <a:r>
              <a:rPr lang="en-GB" dirty="0" err="1"/>
              <a:t>btn</a:t>
            </a:r>
            <a:r>
              <a:rPr lang="en-GB" dirty="0"/>
              <a:t> </a:t>
            </a:r>
            <a:r>
              <a:rPr lang="en-GB" dirty="0" err="1"/>
              <a:t>btn</a:t>
            </a:r>
            <a:r>
              <a:rPr lang="en-GB" dirty="0"/>
              <a:t>-primary dropdown-toggle" data-toggle="dropdown"&gt;</a:t>
            </a:r>
          </a:p>
          <a:p>
            <a:pPr lvl="1"/>
            <a:r>
              <a:rPr lang="en-GB" dirty="0"/>
              <a:t>       Sony</a:t>
            </a:r>
          </a:p>
          <a:p>
            <a:pPr lvl="1"/>
            <a:r>
              <a:rPr lang="en-GB" dirty="0"/>
              <a:t>    &lt;/button&gt;</a:t>
            </a:r>
          </a:p>
          <a:p>
            <a:pPr lvl="1"/>
            <a:r>
              <a:rPr lang="en-GB" dirty="0"/>
              <a:t>    &lt;div class="dropdown-menu"&gt;</a:t>
            </a:r>
          </a:p>
          <a:p>
            <a:pPr lvl="1"/>
            <a:r>
              <a:rPr lang="en-GB" dirty="0"/>
              <a:t>      &lt;a class="dropdown-item" </a:t>
            </a:r>
            <a:r>
              <a:rPr lang="en-GB" dirty="0" err="1"/>
              <a:t>href</a:t>
            </a:r>
            <a:r>
              <a:rPr lang="en-GB" dirty="0"/>
              <a:t>="#"&gt;Tablet&lt;/a&gt;</a:t>
            </a:r>
          </a:p>
          <a:p>
            <a:pPr lvl="1"/>
            <a:r>
              <a:rPr lang="en-GB" dirty="0"/>
              <a:t>      &lt;a class="dropdown-item" </a:t>
            </a:r>
            <a:r>
              <a:rPr lang="en-GB" dirty="0" err="1"/>
              <a:t>href</a:t>
            </a:r>
            <a:r>
              <a:rPr lang="en-GB" dirty="0"/>
              <a:t>="#"&gt;Smartphone&lt;/a&gt;</a:t>
            </a:r>
          </a:p>
          <a:p>
            <a:pPr lvl="1"/>
            <a:r>
              <a:rPr lang="en-GB" dirty="0"/>
              <a:t>    &lt;/div&gt;</a:t>
            </a:r>
          </a:p>
          <a:p>
            <a:pPr lvl="1"/>
            <a:r>
              <a:rPr lang="en-GB" dirty="0"/>
              <a:t>  &lt;/div&gt;</a:t>
            </a:r>
          </a:p>
          <a:p>
            <a:pPr lvl="1"/>
            <a:r>
              <a:rPr lang="en-GB" dirty="0"/>
              <a:t>&lt;/div&gt; </a:t>
            </a:r>
          </a:p>
        </p:txBody>
      </p:sp>
    </p:spTree>
    <p:extLst>
      <p:ext uri="{BB962C8B-B14F-4D97-AF65-F5344CB8AC3E}">
        <p14:creationId xmlns:p14="http://schemas.microsoft.com/office/powerpoint/2010/main" val="3212452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6A66-4B9D-4A5E-8EBA-FC1B0E4D8395}"/>
              </a:ext>
            </a:extLst>
          </p:cNvPr>
          <p:cNvSpPr>
            <a:spLocks noGrp="1"/>
          </p:cNvSpPr>
          <p:nvPr>
            <p:ph type="title"/>
          </p:nvPr>
        </p:nvSpPr>
        <p:spPr/>
        <p:txBody>
          <a:bodyPr/>
          <a:lstStyle/>
          <a:p>
            <a:r>
              <a:rPr lang="en-GB" dirty="0"/>
              <a:t>Split button Dropdown</a:t>
            </a:r>
          </a:p>
        </p:txBody>
      </p:sp>
      <p:sp>
        <p:nvSpPr>
          <p:cNvPr id="3" name="Content Placeholder 2">
            <a:extLst>
              <a:ext uri="{FF2B5EF4-FFF2-40B4-BE49-F238E27FC236}">
                <a16:creationId xmlns:a16="http://schemas.microsoft.com/office/drawing/2014/main" id="{920C0652-EBF6-49F6-9C66-8A16FC60ABC6}"/>
              </a:ext>
            </a:extLst>
          </p:cNvPr>
          <p:cNvSpPr>
            <a:spLocks noGrp="1"/>
          </p:cNvSpPr>
          <p:nvPr>
            <p:ph idx="1"/>
          </p:nvPr>
        </p:nvSpPr>
        <p:spPr/>
        <p:txBody>
          <a:bodyPr>
            <a:normAutofit/>
          </a:bodyPr>
          <a:lstStyle/>
          <a:p>
            <a:pPr lvl="1"/>
            <a:r>
              <a:rPr lang="en-GB" dirty="0"/>
              <a:t> &lt;div class="</a:t>
            </a:r>
            <a:r>
              <a:rPr lang="en-GB" dirty="0" err="1"/>
              <a:t>btn</a:t>
            </a:r>
            <a:r>
              <a:rPr lang="en-GB" dirty="0"/>
              <a:t>-group"&gt;</a:t>
            </a:r>
          </a:p>
          <a:p>
            <a:pPr lvl="1"/>
            <a:r>
              <a:rPr lang="en-GB" dirty="0"/>
              <a:t>  &lt;button type="button" class="</a:t>
            </a:r>
            <a:r>
              <a:rPr lang="en-GB" dirty="0" err="1"/>
              <a:t>btn</a:t>
            </a:r>
            <a:r>
              <a:rPr lang="en-GB" dirty="0"/>
              <a:t> </a:t>
            </a:r>
            <a:r>
              <a:rPr lang="en-GB" dirty="0" err="1"/>
              <a:t>btn</a:t>
            </a:r>
            <a:r>
              <a:rPr lang="en-GB" dirty="0"/>
              <a:t>-primary"&gt;Sony&lt;/button&gt;</a:t>
            </a:r>
          </a:p>
          <a:p>
            <a:pPr lvl="1"/>
            <a:r>
              <a:rPr lang="en-GB" dirty="0"/>
              <a:t>  &lt;button type="button" class="</a:t>
            </a:r>
            <a:r>
              <a:rPr lang="en-GB" dirty="0" err="1"/>
              <a:t>btn</a:t>
            </a:r>
            <a:r>
              <a:rPr lang="en-GB" dirty="0"/>
              <a:t> </a:t>
            </a:r>
            <a:r>
              <a:rPr lang="en-GB" dirty="0" err="1"/>
              <a:t>btn</a:t>
            </a:r>
            <a:r>
              <a:rPr lang="en-GB" dirty="0"/>
              <a:t>-primary dropdown-toggle dropdown-toggle-split" data-toggle="dropdown"&gt;</a:t>
            </a:r>
          </a:p>
          <a:p>
            <a:pPr lvl="1"/>
            <a:r>
              <a:rPr lang="en-GB" dirty="0"/>
              <a:t>    &lt;span class="caret"&gt;&lt;/span&gt;</a:t>
            </a:r>
          </a:p>
          <a:p>
            <a:pPr lvl="1"/>
            <a:r>
              <a:rPr lang="en-GB" dirty="0"/>
              <a:t>  &lt;/button&gt;</a:t>
            </a:r>
          </a:p>
          <a:p>
            <a:pPr lvl="1"/>
            <a:r>
              <a:rPr lang="en-GB" dirty="0"/>
              <a:t>  &lt;div class="dropdown-menu"&gt;</a:t>
            </a:r>
          </a:p>
          <a:p>
            <a:pPr lvl="1"/>
            <a:r>
              <a:rPr lang="en-GB" dirty="0"/>
              <a:t>    &lt;a class="dropdown-item" </a:t>
            </a:r>
            <a:r>
              <a:rPr lang="en-GB" dirty="0" err="1"/>
              <a:t>href</a:t>
            </a:r>
            <a:r>
              <a:rPr lang="en-GB" dirty="0"/>
              <a:t>="#"&gt;Tablet&lt;/a&gt;</a:t>
            </a:r>
          </a:p>
          <a:p>
            <a:pPr lvl="1"/>
            <a:r>
              <a:rPr lang="en-GB" dirty="0"/>
              <a:t>    &lt;a class="dropdown-item" </a:t>
            </a:r>
            <a:r>
              <a:rPr lang="en-GB" dirty="0" err="1"/>
              <a:t>href</a:t>
            </a:r>
            <a:r>
              <a:rPr lang="en-GB" dirty="0"/>
              <a:t>="#"&gt;Smartphone&lt;/a&gt;</a:t>
            </a:r>
          </a:p>
          <a:p>
            <a:pPr lvl="1"/>
            <a:r>
              <a:rPr lang="en-GB" dirty="0"/>
              <a:t>  &lt;/div&gt;</a:t>
            </a:r>
          </a:p>
          <a:p>
            <a:pPr lvl="1"/>
            <a:r>
              <a:rPr lang="en-GB" dirty="0"/>
              <a:t>&lt;/div&gt; </a:t>
            </a:r>
          </a:p>
        </p:txBody>
      </p:sp>
    </p:spTree>
    <p:extLst>
      <p:ext uri="{BB962C8B-B14F-4D97-AF65-F5344CB8AC3E}">
        <p14:creationId xmlns:p14="http://schemas.microsoft.com/office/powerpoint/2010/main" val="2433019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A115-0AAF-45BA-80CC-B8BA24D732FA}"/>
              </a:ext>
            </a:extLst>
          </p:cNvPr>
          <p:cNvSpPr>
            <a:spLocks noGrp="1"/>
          </p:cNvSpPr>
          <p:nvPr>
            <p:ph type="title"/>
          </p:nvPr>
        </p:nvSpPr>
        <p:spPr/>
        <p:txBody>
          <a:bodyPr/>
          <a:lstStyle/>
          <a:p>
            <a:r>
              <a:rPr lang="en-GB" dirty="0"/>
              <a:t>Bootstrap 4 Badges</a:t>
            </a:r>
          </a:p>
        </p:txBody>
      </p:sp>
      <p:sp>
        <p:nvSpPr>
          <p:cNvPr id="3" name="Content Placeholder 2">
            <a:extLst>
              <a:ext uri="{FF2B5EF4-FFF2-40B4-BE49-F238E27FC236}">
                <a16:creationId xmlns:a16="http://schemas.microsoft.com/office/drawing/2014/main" id="{DA544944-3DC5-4A02-9518-B84D09E74D03}"/>
              </a:ext>
            </a:extLst>
          </p:cNvPr>
          <p:cNvSpPr>
            <a:spLocks noGrp="1"/>
          </p:cNvSpPr>
          <p:nvPr>
            <p:ph idx="1"/>
          </p:nvPr>
        </p:nvSpPr>
        <p:spPr/>
        <p:txBody>
          <a:bodyPr/>
          <a:lstStyle/>
          <a:p>
            <a:r>
              <a:rPr lang="en-IN" dirty="0"/>
              <a:t>Badges are used to add additional information to any content. Use the .badge class together with a contextual class (like .badge-secondary) within &lt;span&gt; elements to create rectangular badges. Note that badges scale to match the size of the parent element (if any):</a:t>
            </a:r>
            <a:endParaRPr lang="en-GB" dirty="0"/>
          </a:p>
        </p:txBody>
      </p:sp>
    </p:spTree>
    <p:extLst>
      <p:ext uri="{BB962C8B-B14F-4D97-AF65-F5344CB8AC3E}">
        <p14:creationId xmlns:p14="http://schemas.microsoft.com/office/powerpoint/2010/main" val="805314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F8E4-802F-423F-9B67-EF5A1CBC3A67}"/>
              </a:ext>
            </a:extLst>
          </p:cNvPr>
          <p:cNvSpPr>
            <a:spLocks noGrp="1"/>
          </p:cNvSpPr>
          <p:nvPr>
            <p:ph type="title"/>
          </p:nvPr>
        </p:nvSpPr>
        <p:spPr/>
        <p:txBody>
          <a:bodyPr/>
          <a:lstStyle/>
          <a:p>
            <a:r>
              <a:rPr lang="en-IN" dirty="0"/>
              <a:t>Bootstrap 4 Progress Bars</a:t>
            </a:r>
            <a:br>
              <a:rPr lang="en-IN" dirty="0"/>
            </a:br>
            <a:endParaRPr lang="en-GB" dirty="0"/>
          </a:p>
        </p:txBody>
      </p:sp>
      <p:sp>
        <p:nvSpPr>
          <p:cNvPr id="3" name="Content Placeholder 2">
            <a:extLst>
              <a:ext uri="{FF2B5EF4-FFF2-40B4-BE49-F238E27FC236}">
                <a16:creationId xmlns:a16="http://schemas.microsoft.com/office/drawing/2014/main" id="{F727F62B-4E55-4B7B-84FD-FE35810D73DB}"/>
              </a:ext>
            </a:extLst>
          </p:cNvPr>
          <p:cNvSpPr>
            <a:spLocks noGrp="1"/>
          </p:cNvSpPr>
          <p:nvPr>
            <p:ph idx="1"/>
          </p:nvPr>
        </p:nvSpPr>
        <p:spPr/>
        <p:txBody>
          <a:bodyPr>
            <a:normAutofit fontScale="92500" lnSpcReduction="20000"/>
          </a:bodyPr>
          <a:lstStyle/>
          <a:p>
            <a:r>
              <a:rPr lang="en-IN" dirty="0"/>
              <a:t>Basic Progress Bar</a:t>
            </a:r>
          </a:p>
          <a:p>
            <a:endParaRPr lang="en-IN" dirty="0"/>
          </a:p>
          <a:p>
            <a:r>
              <a:rPr lang="en-IN" dirty="0"/>
              <a:t>A progress bar can be used to show a user how far along he/she is in a process.</a:t>
            </a:r>
          </a:p>
          <a:p>
            <a:r>
              <a:rPr lang="en-IN" dirty="0"/>
              <a:t>25% Complete</a:t>
            </a:r>
          </a:p>
          <a:p>
            <a:r>
              <a:rPr lang="en-IN" dirty="0"/>
              <a:t>50% Complete</a:t>
            </a:r>
          </a:p>
          <a:p>
            <a:r>
              <a:rPr lang="en-IN" dirty="0"/>
              <a:t>100% Complete</a:t>
            </a:r>
          </a:p>
          <a:p>
            <a:endParaRPr lang="en-IN" dirty="0"/>
          </a:p>
          <a:p>
            <a:r>
              <a:rPr lang="en-IN" dirty="0"/>
              <a:t>To create a default progress bar, add a .progress class to a container element and add the .progress-bar class to its child element. Use the CSS width property to set the width of the progress bar:</a:t>
            </a:r>
            <a:endParaRPr lang="en-GB" dirty="0"/>
          </a:p>
        </p:txBody>
      </p:sp>
    </p:spTree>
    <p:extLst>
      <p:ext uri="{BB962C8B-B14F-4D97-AF65-F5344CB8AC3E}">
        <p14:creationId xmlns:p14="http://schemas.microsoft.com/office/powerpoint/2010/main" val="1455315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7C1E-A3C2-4607-8BA0-DC9079E788A9}"/>
              </a:ext>
            </a:extLst>
          </p:cNvPr>
          <p:cNvSpPr>
            <a:spLocks noGrp="1"/>
          </p:cNvSpPr>
          <p:nvPr>
            <p:ph type="title"/>
          </p:nvPr>
        </p:nvSpPr>
        <p:spPr/>
        <p:txBody>
          <a:bodyPr/>
          <a:lstStyle/>
          <a:p>
            <a:r>
              <a:rPr lang="en-IN" dirty="0"/>
              <a:t>Bootstrap 4 Spinners</a:t>
            </a:r>
            <a:br>
              <a:rPr lang="en-IN" dirty="0"/>
            </a:br>
            <a:endParaRPr lang="en-GB" dirty="0"/>
          </a:p>
        </p:txBody>
      </p:sp>
      <p:sp>
        <p:nvSpPr>
          <p:cNvPr id="3" name="Content Placeholder 2">
            <a:extLst>
              <a:ext uri="{FF2B5EF4-FFF2-40B4-BE49-F238E27FC236}">
                <a16:creationId xmlns:a16="http://schemas.microsoft.com/office/drawing/2014/main" id="{DAAC9639-B3A9-46B3-A164-12E0245F86E3}"/>
              </a:ext>
            </a:extLst>
          </p:cNvPr>
          <p:cNvSpPr>
            <a:spLocks noGrp="1"/>
          </p:cNvSpPr>
          <p:nvPr>
            <p:ph idx="1"/>
          </p:nvPr>
        </p:nvSpPr>
        <p:spPr/>
        <p:txBody>
          <a:bodyPr/>
          <a:lstStyle/>
          <a:p>
            <a:r>
              <a:rPr lang="en-IN" dirty="0"/>
              <a:t>Spinners</a:t>
            </a:r>
          </a:p>
          <a:p>
            <a:r>
              <a:rPr lang="en-IN" dirty="0"/>
              <a:t>To create a spinner/loader, use the .spinner-border class:</a:t>
            </a:r>
          </a:p>
          <a:p>
            <a:r>
              <a:rPr lang="en-IN" dirty="0"/>
              <a:t>Loading..</a:t>
            </a:r>
          </a:p>
          <a:p>
            <a:r>
              <a:rPr lang="en-IN" dirty="0"/>
              <a:t>Example</a:t>
            </a:r>
          </a:p>
          <a:p>
            <a:r>
              <a:rPr lang="en-IN" dirty="0"/>
              <a:t>&lt;div class="spinner-border"&gt;&lt;/div&gt;</a:t>
            </a:r>
            <a:endParaRPr lang="en-GB" dirty="0"/>
          </a:p>
        </p:txBody>
      </p:sp>
    </p:spTree>
    <p:extLst>
      <p:ext uri="{BB962C8B-B14F-4D97-AF65-F5344CB8AC3E}">
        <p14:creationId xmlns:p14="http://schemas.microsoft.com/office/powerpoint/2010/main" val="2992060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DB5D-5EAF-46E3-941E-B75EB2D626C7}"/>
              </a:ext>
            </a:extLst>
          </p:cNvPr>
          <p:cNvSpPr>
            <a:spLocks noGrp="1"/>
          </p:cNvSpPr>
          <p:nvPr>
            <p:ph type="title"/>
          </p:nvPr>
        </p:nvSpPr>
        <p:spPr/>
        <p:txBody>
          <a:bodyPr/>
          <a:lstStyle/>
          <a:p>
            <a:r>
              <a:rPr lang="en-GB" dirty="0"/>
              <a:t>Basic Pagination</a:t>
            </a:r>
            <a:br>
              <a:rPr lang="en-GB" dirty="0"/>
            </a:br>
            <a:endParaRPr lang="en-GB" dirty="0"/>
          </a:p>
        </p:txBody>
      </p:sp>
      <p:sp>
        <p:nvSpPr>
          <p:cNvPr id="3" name="Content Placeholder 2">
            <a:extLst>
              <a:ext uri="{FF2B5EF4-FFF2-40B4-BE49-F238E27FC236}">
                <a16:creationId xmlns:a16="http://schemas.microsoft.com/office/drawing/2014/main" id="{AD45E689-B309-459F-9EEE-CE399BA208AA}"/>
              </a:ext>
            </a:extLst>
          </p:cNvPr>
          <p:cNvSpPr>
            <a:spLocks noGrp="1"/>
          </p:cNvSpPr>
          <p:nvPr>
            <p:ph idx="1"/>
          </p:nvPr>
        </p:nvSpPr>
        <p:spPr/>
        <p:txBody>
          <a:bodyPr>
            <a:normAutofit/>
          </a:bodyPr>
          <a:lstStyle/>
          <a:p>
            <a:endParaRPr lang="en-IN" dirty="0"/>
          </a:p>
          <a:p>
            <a:r>
              <a:rPr lang="en-IN" dirty="0"/>
              <a:t>If you have a web site with lots of pages, you may wish to add some sort of pagination to each page.</a:t>
            </a:r>
          </a:p>
          <a:p>
            <a:pPr marL="0" indent="0">
              <a:buNone/>
            </a:pPr>
            <a:endParaRPr lang="en-IN" dirty="0"/>
          </a:p>
          <a:p>
            <a:r>
              <a:rPr lang="en-IN" dirty="0"/>
              <a:t>To create a basic pagination, add the .pagination class to an &lt;ul&gt; element. Then add the .page-item to each &lt;li&gt; element and a .page-link class to each link inside &lt;li&gt;:</a:t>
            </a:r>
            <a:endParaRPr lang="en-GB" dirty="0"/>
          </a:p>
        </p:txBody>
      </p:sp>
    </p:spTree>
    <p:extLst>
      <p:ext uri="{BB962C8B-B14F-4D97-AF65-F5344CB8AC3E}">
        <p14:creationId xmlns:p14="http://schemas.microsoft.com/office/powerpoint/2010/main" val="2064986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70FB-0BEF-4C4F-9460-E0E9BC3B463F}"/>
              </a:ext>
            </a:extLst>
          </p:cNvPr>
          <p:cNvSpPr>
            <a:spLocks noGrp="1"/>
          </p:cNvSpPr>
          <p:nvPr>
            <p:ph type="title"/>
          </p:nvPr>
        </p:nvSpPr>
        <p:spPr/>
        <p:txBody>
          <a:bodyPr/>
          <a:lstStyle/>
          <a:p>
            <a:r>
              <a:rPr lang="en-GB" dirty="0"/>
              <a:t>Alignment</a:t>
            </a:r>
          </a:p>
        </p:txBody>
      </p:sp>
      <p:sp>
        <p:nvSpPr>
          <p:cNvPr id="3" name="Content Placeholder 2">
            <a:extLst>
              <a:ext uri="{FF2B5EF4-FFF2-40B4-BE49-F238E27FC236}">
                <a16:creationId xmlns:a16="http://schemas.microsoft.com/office/drawing/2014/main" id="{9BFE358F-D19D-416A-98EB-448A0A43F59F}"/>
              </a:ext>
            </a:extLst>
          </p:cNvPr>
          <p:cNvSpPr>
            <a:spLocks noGrp="1"/>
          </p:cNvSpPr>
          <p:nvPr>
            <p:ph idx="1"/>
          </p:nvPr>
        </p:nvSpPr>
        <p:spPr/>
        <p:txBody>
          <a:bodyPr>
            <a:normAutofit fontScale="55000" lnSpcReduction="20000"/>
          </a:bodyPr>
          <a:lstStyle/>
          <a:p>
            <a:r>
              <a:rPr lang="en-GB" dirty="0"/>
              <a:t> &lt;!-- Default (left-aligned) --&gt;</a:t>
            </a:r>
          </a:p>
          <a:p>
            <a:r>
              <a:rPr lang="en-GB" dirty="0"/>
              <a:t>&lt;ul class="pagination" style="margin:20px 0"&gt;</a:t>
            </a:r>
          </a:p>
          <a:p>
            <a:r>
              <a:rPr lang="en-GB" dirty="0"/>
              <a:t>  &lt;li class="page-item"&gt;...&lt;/li&gt;</a:t>
            </a:r>
          </a:p>
          <a:p>
            <a:r>
              <a:rPr lang="en-GB" dirty="0"/>
              <a:t>&lt;/ul&gt;</a:t>
            </a:r>
          </a:p>
          <a:p>
            <a:endParaRPr lang="en-GB" dirty="0"/>
          </a:p>
          <a:p>
            <a:r>
              <a:rPr lang="en-GB" dirty="0"/>
              <a:t>&lt;!-- </a:t>
            </a:r>
            <a:r>
              <a:rPr lang="en-GB" dirty="0" err="1"/>
              <a:t>Center</a:t>
            </a:r>
            <a:r>
              <a:rPr lang="en-GB" dirty="0"/>
              <a:t>-aligned --&gt;</a:t>
            </a:r>
          </a:p>
          <a:p>
            <a:r>
              <a:rPr lang="en-GB" dirty="0"/>
              <a:t>&lt;ul class="pagination justify-content-</a:t>
            </a:r>
            <a:r>
              <a:rPr lang="en-GB" dirty="0" err="1"/>
              <a:t>center</a:t>
            </a:r>
            <a:r>
              <a:rPr lang="en-GB" dirty="0"/>
              <a:t>" style="margin:20px 0"&gt;</a:t>
            </a:r>
          </a:p>
          <a:p>
            <a:r>
              <a:rPr lang="en-GB" dirty="0"/>
              <a:t>  &lt;li class="page-item"&gt;...&lt;/li&gt;</a:t>
            </a:r>
          </a:p>
          <a:p>
            <a:r>
              <a:rPr lang="en-GB" dirty="0"/>
              <a:t>&lt;/ul&gt;</a:t>
            </a:r>
          </a:p>
          <a:p>
            <a:endParaRPr lang="en-GB" dirty="0"/>
          </a:p>
          <a:p>
            <a:r>
              <a:rPr lang="en-GB" dirty="0"/>
              <a:t>&lt;!-- Right-aligned --&gt;</a:t>
            </a:r>
          </a:p>
          <a:p>
            <a:r>
              <a:rPr lang="en-GB" dirty="0"/>
              <a:t>&lt;ul class="pagination justify-content-end" style="margin:20px 0"&gt;</a:t>
            </a:r>
          </a:p>
          <a:p>
            <a:r>
              <a:rPr lang="en-GB" dirty="0"/>
              <a:t>  &lt;li class="page-item"&gt;...&lt;/li&gt;</a:t>
            </a:r>
          </a:p>
          <a:p>
            <a:r>
              <a:rPr lang="en-GB" dirty="0"/>
              <a:t>&lt;/ul&gt; </a:t>
            </a:r>
          </a:p>
        </p:txBody>
      </p:sp>
    </p:spTree>
    <p:extLst>
      <p:ext uri="{BB962C8B-B14F-4D97-AF65-F5344CB8AC3E}">
        <p14:creationId xmlns:p14="http://schemas.microsoft.com/office/powerpoint/2010/main" val="8334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1F60-C30D-4315-AE12-4790C02E8667}"/>
              </a:ext>
            </a:extLst>
          </p:cNvPr>
          <p:cNvSpPr>
            <a:spLocks noGrp="1"/>
          </p:cNvSpPr>
          <p:nvPr>
            <p:ph type="title"/>
          </p:nvPr>
        </p:nvSpPr>
        <p:spPr/>
        <p:txBody>
          <a:bodyPr/>
          <a:lstStyle/>
          <a:p>
            <a:r>
              <a:rPr lang="en-GB" dirty="0"/>
              <a:t>Bootstrap 4 List Groups</a:t>
            </a:r>
          </a:p>
        </p:txBody>
      </p:sp>
      <p:sp>
        <p:nvSpPr>
          <p:cNvPr id="3" name="Content Placeholder 2">
            <a:extLst>
              <a:ext uri="{FF2B5EF4-FFF2-40B4-BE49-F238E27FC236}">
                <a16:creationId xmlns:a16="http://schemas.microsoft.com/office/drawing/2014/main" id="{8F87DF8B-D4AF-41EA-A35E-89D2D982ABA1}"/>
              </a:ext>
            </a:extLst>
          </p:cNvPr>
          <p:cNvSpPr>
            <a:spLocks noGrp="1"/>
          </p:cNvSpPr>
          <p:nvPr>
            <p:ph idx="1"/>
          </p:nvPr>
        </p:nvSpPr>
        <p:spPr/>
        <p:txBody>
          <a:bodyPr/>
          <a:lstStyle/>
          <a:p>
            <a:r>
              <a:rPr lang="en-IN" dirty="0"/>
              <a:t>The most basic list group is an unordered list with list items:</a:t>
            </a:r>
          </a:p>
          <a:p>
            <a:endParaRPr lang="en-IN" dirty="0"/>
          </a:p>
          <a:p>
            <a:r>
              <a:rPr lang="en-IN" dirty="0"/>
              <a:t>    First item</a:t>
            </a:r>
          </a:p>
          <a:p>
            <a:r>
              <a:rPr lang="en-IN" dirty="0"/>
              <a:t>    Second item</a:t>
            </a:r>
          </a:p>
          <a:p>
            <a:r>
              <a:rPr lang="en-IN" dirty="0"/>
              <a:t>    Third item</a:t>
            </a:r>
          </a:p>
          <a:p>
            <a:endParaRPr lang="en-IN" dirty="0"/>
          </a:p>
          <a:p>
            <a:r>
              <a:rPr lang="en-IN" dirty="0"/>
              <a:t>To create a basic list group, use an &lt;ul&gt; element with class .list-group, and &lt;li&gt; elements with class .list-group-item:</a:t>
            </a:r>
            <a:endParaRPr lang="en-GB" dirty="0"/>
          </a:p>
        </p:txBody>
      </p:sp>
    </p:spTree>
    <p:extLst>
      <p:ext uri="{BB962C8B-B14F-4D97-AF65-F5344CB8AC3E}">
        <p14:creationId xmlns:p14="http://schemas.microsoft.com/office/powerpoint/2010/main" val="4139260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8D87-65F9-4638-AD67-05ED8E3C287A}"/>
              </a:ext>
            </a:extLst>
          </p:cNvPr>
          <p:cNvSpPr>
            <a:spLocks noGrp="1"/>
          </p:cNvSpPr>
          <p:nvPr>
            <p:ph type="title"/>
          </p:nvPr>
        </p:nvSpPr>
        <p:spPr/>
        <p:txBody>
          <a:bodyPr/>
          <a:lstStyle/>
          <a:p>
            <a:r>
              <a:rPr lang="en-GB" dirty="0"/>
              <a:t>Active State</a:t>
            </a:r>
            <a:br>
              <a:rPr lang="en-GB" dirty="0"/>
            </a:br>
            <a:endParaRPr lang="en-GB" dirty="0"/>
          </a:p>
        </p:txBody>
      </p:sp>
      <p:sp>
        <p:nvSpPr>
          <p:cNvPr id="3" name="Content Placeholder 2">
            <a:extLst>
              <a:ext uri="{FF2B5EF4-FFF2-40B4-BE49-F238E27FC236}">
                <a16:creationId xmlns:a16="http://schemas.microsoft.com/office/drawing/2014/main" id="{754A4895-D475-42F3-81AE-1EFE2766B1F8}"/>
              </a:ext>
            </a:extLst>
          </p:cNvPr>
          <p:cNvSpPr>
            <a:spLocks noGrp="1"/>
          </p:cNvSpPr>
          <p:nvPr>
            <p:ph idx="1"/>
          </p:nvPr>
        </p:nvSpPr>
        <p:spPr/>
        <p:txBody>
          <a:bodyPr>
            <a:normAutofit fontScale="85000" lnSpcReduction="20000"/>
          </a:bodyPr>
          <a:lstStyle/>
          <a:p>
            <a:endParaRPr lang="en-IN" dirty="0"/>
          </a:p>
          <a:p>
            <a:r>
              <a:rPr lang="en-IN" dirty="0"/>
              <a:t>    Active item</a:t>
            </a:r>
          </a:p>
          <a:p>
            <a:r>
              <a:rPr lang="en-IN" dirty="0"/>
              <a:t>    Second item</a:t>
            </a:r>
          </a:p>
          <a:p>
            <a:r>
              <a:rPr lang="en-IN" dirty="0"/>
              <a:t>    Third item</a:t>
            </a:r>
          </a:p>
          <a:p>
            <a:endParaRPr lang="en-IN" dirty="0"/>
          </a:p>
          <a:p>
            <a:r>
              <a:rPr lang="en-IN" dirty="0"/>
              <a:t>Use the .active class to highlight the current item:</a:t>
            </a:r>
          </a:p>
          <a:p>
            <a:r>
              <a:rPr lang="en-IN" dirty="0"/>
              <a:t>Example</a:t>
            </a:r>
          </a:p>
          <a:p>
            <a:pPr lvl="1"/>
            <a:r>
              <a:rPr lang="en-IN" dirty="0"/>
              <a:t>&lt;ul class="list-group"&gt;</a:t>
            </a:r>
          </a:p>
          <a:p>
            <a:pPr lvl="1"/>
            <a:r>
              <a:rPr lang="en-IN" dirty="0"/>
              <a:t>  &lt;li class="list-group-item active"&gt;Active item&lt;/li&gt;</a:t>
            </a:r>
          </a:p>
          <a:p>
            <a:pPr lvl="1"/>
            <a:r>
              <a:rPr lang="en-IN" dirty="0"/>
              <a:t>  &lt;li class="list-group-item"&gt;Second item&lt;/li&gt;</a:t>
            </a:r>
          </a:p>
          <a:p>
            <a:pPr lvl="1"/>
            <a:r>
              <a:rPr lang="en-IN" dirty="0"/>
              <a:t>  &lt;li class="list-group-item"&gt;Third item&lt;/li&gt;</a:t>
            </a:r>
          </a:p>
          <a:p>
            <a:pPr lvl="1"/>
            <a:r>
              <a:rPr lang="en-IN" dirty="0"/>
              <a:t>&lt;/ul&gt; </a:t>
            </a:r>
            <a:endParaRPr lang="en-GB" dirty="0"/>
          </a:p>
        </p:txBody>
      </p:sp>
    </p:spTree>
    <p:extLst>
      <p:ext uri="{BB962C8B-B14F-4D97-AF65-F5344CB8AC3E}">
        <p14:creationId xmlns:p14="http://schemas.microsoft.com/office/powerpoint/2010/main" val="2353372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3105-0946-4D4A-8012-2B2A166D73DD}"/>
              </a:ext>
            </a:extLst>
          </p:cNvPr>
          <p:cNvSpPr>
            <a:spLocks noGrp="1"/>
          </p:cNvSpPr>
          <p:nvPr>
            <p:ph type="title"/>
          </p:nvPr>
        </p:nvSpPr>
        <p:spPr/>
        <p:txBody>
          <a:bodyPr/>
          <a:lstStyle/>
          <a:p>
            <a:r>
              <a:rPr lang="en-IN" dirty="0"/>
              <a:t>List Group With Linked Items</a:t>
            </a:r>
            <a:endParaRPr lang="en-GB" dirty="0"/>
          </a:p>
        </p:txBody>
      </p:sp>
      <p:sp>
        <p:nvSpPr>
          <p:cNvPr id="3" name="Content Placeholder 2">
            <a:extLst>
              <a:ext uri="{FF2B5EF4-FFF2-40B4-BE49-F238E27FC236}">
                <a16:creationId xmlns:a16="http://schemas.microsoft.com/office/drawing/2014/main" id="{203CDADA-A0F8-4D1F-A414-B21D98229E27}"/>
              </a:ext>
            </a:extLst>
          </p:cNvPr>
          <p:cNvSpPr>
            <a:spLocks noGrp="1"/>
          </p:cNvSpPr>
          <p:nvPr>
            <p:ph idx="1"/>
          </p:nvPr>
        </p:nvSpPr>
        <p:spPr/>
        <p:txBody>
          <a:bodyPr>
            <a:normAutofit/>
          </a:bodyPr>
          <a:lstStyle/>
          <a:p>
            <a:r>
              <a:rPr lang="en-IN" dirty="0"/>
              <a:t>To create a list group with linked items, use &lt;div&gt; instead of &lt;ul&gt; and &lt;a&gt; instead of &lt;li&gt;. Optionally, add the .list-group-item-action class if you want a grey background </a:t>
            </a:r>
            <a:r>
              <a:rPr lang="en-IN" dirty="0" err="1"/>
              <a:t>color</a:t>
            </a:r>
            <a:r>
              <a:rPr lang="en-IN" dirty="0"/>
              <a:t> on hover:</a:t>
            </a:r>
          </a:p>
          <a:p>
            <a:r>
              <a:rPr lang="en-IN" dirty="0"/>
              <a:t>Example</a:t>
            </a:r>
          </a:p>
          <a:p>
            <a:pPr lvl="1"/>
            <a:r>
              <a:rPr lang="en-IN" dirty="0"/>
              <a:t>&lt;div class="list-group"&gt;</a:t>
            </a:r>
          </a:p>
          <a:p>
            <a:pPr lvl="1"/>
            <a:r>
              <a:rPr lang="en-IN" dirty="0"/>
              <a:t>  &lt;a </a:t>
            </a:r>
            <a:r>
              <a:rPr lang="en-IN" dirty="0" err="1"/>
              <a:t>href</a:t>
            </a:r>
            <a:r>
              <a:rPr lang="en-IN" dirty="0"/>
              <a:t>="#" class="list-group-item list-group-item-action"&gt;First item&lt;/a&gt;</a:t>
            </a:r>
          </a:p>
          <a:p>
            <a:pPr lvl="1"/>
            <a:r>
              <a:rPr lang="en-IN" dirty="0"/>
              <a:t>  &lt;a </a:t>
            </a:r>
            <a:r>
              <a:rPr lang="en-IN" dirty="0" err="1"/>
              <a:t>href</a:t>
            </a:r>
            <a:r>
              <a:rPr lang="en-IN" dirty="0"/>
              <a:t>="#" class="list-group-item list-group-item-action"&gt;Second item&lt;/a&gt;</a:t>
            </a:r>
          </a:p>
          <a:p>
            <a:pPr lvl="1"/>
            <a:r>
              <a:rPr lang="en-IN" dirty="0"/>
              <a:t>  &lt;a </a:t>
            </a:r>
            <a:r>
              <a:rPr lang="en-IN" dirty="0" err="1"/>
              <a:t>href</a:t>
            </a:r>
            <a:r>
              <a:rPr lang="en-IN" dirty="0"/>
              <a:t>="#" class="list-group-item list-group-item-action"&gt;Third item&lt;/a&gt;</a:t>
            </a:r>
          </a:p>
          <a:p>
            <a:pPr lvl="1"/>
            <a:r>
              <a:rPr lang="en-IN" dirty="0"/>
              <a:t>&lt;/div&gt; </a:t>
            </a:r>
            <a:endParaRPr lang="en-GB" dirty="0"/>
          </a:p>
        </p:txBody>
      </p:sp>
    </p:spTree>
    <p:extLst>
      <p:ext uri="{BB962C8B-B14F-4D97-AF65-F5344CB8AC3E}">
        <p14:creationId xmlns:p14="http://schemas.microsoft.com/office/powerpoint/2010/main" val="3900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8D0E-32D6-478D-9F69-0BC45B12EF58}"/>
              </a:ext>
            </a:extLst>
          </p:cNvPr>
          <p:cNvSpPr>
            <a:spLocks noGrp="1"/>
          </p:cNvSpPr>
          <p:nvPr>
            <p:ph type="title"/>
          </p:nvPr>
        </p:nvSpPr>
        <p:spPr/>
        <p:txBody>
          <a:bodyPr/>
          <a:lstStyle/>
          <a:p>
            <a:r>
              <a:rPr lang="en-GB" dirty="0"/>
              <a:t>Advantages</a:t>
            </a:r>
          </a:p>
        </p:txBody>
      </p:sp>
      <p:sp>
        <p:nvSpPr>
          <p:cNvPr id="3" name="Content Placeholder 2">
            <a:extLst>
              <a:ext uri="{FF2B5EF4-FFF2-40B4-BE49-F238E27FC236}">
                <a16:creationId xmlns:a16="http://schemas.microsoft.com/office/drawing/2014/main" id="{D6FE7222-02C0-4F57-8CEC-E9284B5110AA}"/>
              </a:ext>
            </a:extLst>
          </p:cNvPr>
          <p:cNvSpPr>
            <a:spLocks noGrp="1"/>
          </p:cNvSpPr>
          <p:nvPr>
            <p:ph idx="1"/>
          </p:nvPr>
        </p:nvSpPr>
        <p:spPr/>
        <p:txBody>
          <a:bodyPr>
            <a:normAutofit fontScale="77500" lnSpcReduction="20000"/>
          </a:bodyPr>
          <a:lstStyle/>
          <a:p>
            <a:r>
              <a:rPr lang="en-IN" b="1" dirty="0"/>
              <a:t>Save lots of time</a:t>
            </a:r>
            <a:r>
              <a:rPr lang="en-IN" dirty="0"/>
              <a:t> — You can save lots of time and efforts using the Bootstrap predefined design templates and classes and concentrate on other development work.</a:t>
            </a:r>
          </a:p>
          <a:p>
            <a:r>
              <a:rPr lang="en-IN" b="1" dirty="0"/>
              <a:t>Responsive features</a:t>
            </a:r>
            <a:r>
              <a:rPr lang="en-IN" dirty="0"/>
              <a:t> — Using Bootstrap you can easily create responsive websites that appear more appropriately on different devices and screen resolutions without any change in markup.</a:t>
            </a:r>
          </a:p>
          <a:p>
            <a:r>
              <a:rPr lang="en-IN" b="1" dirty="0"/>
              <a:t>Consistent design</a:t>
            </a:r>
            <a:r>
              <a:rPr lang="en-IN" dirty="0"/>
              <a:t> — All Bootstrap components share the same design templates and styles through a central library, so the design and layout of your web pages will be consistent.</a:t>
            </a:r>
          </a:p>
          <a:p>
            <a:r>
              <a:rPr lang="en-IN" b="1" dirty="0"/>
              <a:t>Easy to use</a:t>
            </a:r>
            <a:r>
              <a:rPr lang="en-IN" dirty="0"/>
              <a:t> — Bootstrap is very easy to use. Anybody with the basic working knowledge of HTML, CSS and JavaScript can start development with Bootstrap.</a:t>
            </a:r>
          </a:p>
          <a:p>
            <a:r>
              <a:rPr lang="en-IN" b="1" dirty="0"/>
              <a:t>Compatible with browsers</a:t>
            </a:r>
            <a:r>
              <a:rPr lang="en-IN" dirty="0"/>
              <a:t> — Bootstrap is created with modern web browsers in mind and it is compatible with all modern browsers such as Chrome, Firefox, Safari, Internet Explorer, etc.</a:t>
            </a:r>
          </a:p>
          <a:p>
            <a:r>
              <a:rPr lang="en-IN" b="1" dirty="0"/>
              <a:t>Open Source</a:t>
            </a:r>
            <a:r>
              <a:rPr lang="en-IN" dirty="0"/>
              <a:t> — And the best part is, it is completely free to download and use.</a:t>
            </a:r>
          </a:p>
          <a:p>
            <a:endParaRPr lang="en-GB" dirty="0"/>
          </a:p>
        </p:txBody>
      </p:sp>
    </p:spTree>
    <p:extLst>
      <p:ext uri="{BB962C8B-B14F-4D97-AF65-F5344CB8AC3E}">
        <p14:creationId xmlns:p14="http://schemas.microsoft.com/office/powerpoint/2010/main" val="3361247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285D-8A71-4E86-85B3-224FABBF11A9}"/>
              </a:ext>
            </a:extLst>
          </p:cNvPr>
          <p:cNvSpPr>
            <a:spLocks noGrp="1"/>
          </p:cNvSpPr>
          <p:nvPr>
            <p:ph type="title"/>
          </p:nvPr>
        </p:nvSpPr>
        <p:spPr/>
        <p:txBody>
          <a:bodyPr/>
          <a:lstStyle/>
          <a:p>
            <a:r>
              <a:rPr lang="en-IN" dirty="0"/>
              <a:t>Disabled Item</a:t>
            </a:r>
            <a:br>
              <a:rPr lang="en-IN" dirty="0"/>
            </a:br>
            <a:endParaRPr lang="en-GB" dirty="0"/>
          </a:p>
        </p:txBody>
      </p:sp>
      <p:sp>
        <p:nvSpPr>
          <p:cNvPr id="3" name="Content Placeholder 2">
            <a:extLst>
              <a:ext uri="{FF2B5EF4-FFF2-40B4-BE49-F238E27FC236}">
                <a16:creationId xmlns:a16="http://schemas.microsoft.com/office/drawing/2014/main" id="{76344EBF-5A93-4A46-96EA-B88124E238B1}"/>
              </a:ext>
            </a:extLst>
          </p:cNvPr>
          <p:cNvSpPr>
            <a:spLocks noGrp="1"/>
          </p:cNvSpPr>
          <p:nvPr>
            <p:ph idx="1"/>
          </p:nvPr>
        </p:nvSpPr>
        <p:spPr/>
        <p:txBody>
          <a:bodyPr>
            <a:normAutofit fontScale="92500" lnSpcReduction="10000"/>
          </a:bodyPr>
          <a:lstStyle/>
          <a:p>
            <a:r>
              <a:rPr lang="en-IN" dirty="0"/>
              <a:t>The .disabled class adds a lighter text </a:t>
            </a:r>
            <a:r>
              <a:rPr lang="en-IN" dirty="0" err="1"/>
              <a:t>color</a:t>
            </a:r>
            <a:r>
              <a:rPr lang="en-IN" dirty="0"/>
              <a:t> to the disabled item. And when used on links, it will remove the hover effect:</a:t>
            </a:r>
          </a:p>
          <a:p>
            <a:r>
              <a:rPr lang="en-IN" dirty="0"/>
              <a:t>Disabled item</a:t>
            </a:r>
          </a:p>
          <a:p>
            <a:r>
              <a:rPr lang="en-IN" dirty="0"/>
              <a:t>Disabled item</a:t>
            </a:r>
          </a:p>
          <a:p>
            <a:r>
              <a:rPr lang="en-IN" dirty="0"/>
              <a:t>Third item</a:t>
            </a:r>
          </a:p>
          <a:p>
            <a:r>
              <a:rPr lang="en-IN" dirty="0"/>
              <a:t>Example</a:t>
            </a:r>
          </a:p>
          <a:p>
            <a:pPr lvl="1"/>
            <a:r>
              <a:rPr lang="en-IN" dirty="0"/>
              <a:t>&lt;div class="list-group"&gt;</a:t>
            </a:r>
          </a:p>
          <a:p>
            <a:pPr lvl="1"/>
            <a:r>
              <a:rPr lang="en-IN" dirty="0"/>
              <a:t>  &lt;a </a:t>
            </a:r>
            <a:r>
              <a:rPr lang="en-IN" dirty="0" err="1"/>
              <a:t>href</a:t>
            </a:r>
            <a:r>
              <a:rPr lang="en-IN" dirty="0"/>
              <a:t>="#" class="list-group-item disabled"&gt;Disabled item&lt;/a&gt;</a:t>
            </a:r>
          </a:p>
          <a:p>
            <a:pPr lvl="1"/>
            <a:r>
              <a:rPr lang="en-IN" dirty="0"/>
              <a:t>  &lt;a </a:t>
            </a:r>
            <a:r>
              <a:rPr lang="en-IN" dirty="0" err="1"/>
              <a:t>href</a:t>
            </a:r>
            <a:r>
              <a:rPr lang="en-IN" dirty="0"/>
              <a:t>="#" class="list-group-item disabled"&gt;Disabled item&lt;/a&gt;</a:t>
            </a:r>
          </a:p>
          <a:p>
            <a:pPr lvl="1"/>
            <a:r>
              <a:rPr lang="en-IN" dirty="0"/>
              <a:t>  &lt;a </a:t>
            </a:r>
            <a:r>
              <a:rPr lang="en-IN" dirty="0" err="1"/>
              <a:t>href</a:t>
            </a:r>
            <a:r>
              <a:rPr lang="en-IN" dirty="0"/>
              <a:t>="#" class="list-group-item"&gt;Third item&lt;/a&gt;</a:t>
            </a:r>
          </a:p>
          <a:p>
            <a:pPr lvl="1"/>
            <a:r>
              <a:rPr lang="en-IN" dirty="0"/>
              <a:t>&lt;/div&gt; </a:t>
            </a:r>
            <a:endParaRPr lang="en-GB" dirty="0"/>
          </a:p>
        </p:txBody>
      </p:sp>
    </p:spTree>
    <p:extLst>
      <p:ext uri="{BB962C8B-B14F-4D97-AF65-F5344CB8AC3E}">
        <p14:creationId xmlns:p14="http://schemas.microsoft.com/office/powerpoint/2010/main" val="1891539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8675-808A-4EF1-A7E6-3CCD73FD579C}"/>
              </a:ext>
            </a:extLst>
          </p:cNvPr>
          <p:cNvSpPr>
            <a:spLocks noGrp="1"/>
          </p:cNvSpPr>
          <p:nvPr>
            <p:ph type="title"/>
          </p:nvPr>
        </p:nvSpPr>
        <p:spPr/>
        <p:txBody>
          <a:bodyPr/>
          <a:lstStyle/>
          <a:p>
            <a:r>
              <a:rPr lang="en-GB" dirty="0"/>
              <a:t>Horizontal List Groups</a:t>
            </a:r>
            <a:br>
              <a:rPr lang="en-GB" dirty="0"/>
            </a:br>
            <a:endParaRPr lang="en-GB" dirty="0"/>
          </a:p>
        </p:txBody>
      </p:sp>
      <p:sp>
        <p:nvSpPr>
          <p:cNvPr id="3" name="Content Placeholder 2">
            <a:extLst>
              <a:ext uri="{FF2B5EF4-FFF2-40B4-BE49-F238E27FC236}">
                <a16:creationId xmlns:a16="http://schemas.microsoft.com/office/drawing/2014/main" id="{4BD7520E-DB67-448B-9D7B-7A930780E5F2}"/>
              </a:ext>
            </a:extLst>
          </p:cNvPr>
          <p:cNvSpPr>
            <a:spLocks noGrp="1"/>
          </p:cNvSpPr>
          <p:nvPr>
            <p:ph idx="1"/>
          </p:nvPr>
        </p:nvSpPr>
        <p:spPr/>
        <p:txBody>
          <a:bodyPr>
            <a:normAutofit fontScale="77500" lnSpcReduction="20000"/>
          </a:bodyPr>
          <a:lstStyle/>
          <a:p>
            <a:r>
              <a:rPr lang="en-IN" dirty="0"/>
              <a:t>If you want the list items to display horizontally instead of vertically (side by side instead of on top of each other), add the .list-group-horizontal class to .list-group:</a:t>
            </a:r>
          </a:p>
          <a:p>
            <a:endParaRPr lang="en-IN" dirty="0"/>
          </a:p>
          <a:p>
            <a:r>
              <a:rPr lang="en-IN" dirty="0"/>
              <a:t>    First item</a:t>
            </a:r>
          </a:p>
          <a:p>
            <a:r>
              <a:rPr lang="en-IN" dirty="0"/>
              <a:t>    Second item</a:t>
            </a:r>
          </a:p>
          <a:p>
            <a:r>
              <a:rPr lang="en-IN" dirty="0"/>
              <a:t>    Third item</a:t>
            </a:r>
          </a:p>
          <a:p>
            <a:r>
              <a:rPr lang="en-IN" dirty="0"/>
              <a:t>    Fourth item</a:t>
            </a:r>
          </a:p>
          <a:p>
            <a:r>
              <a:rPr lang="en-IN" dirty="0"/>
              <a:t>Example</a:t>
            </a:r>
          </a:p>
          <a:p>
            <a:pPr lvl="1"/>
            <a:r>
              <a:rPr lang="en-IN" dirty="0"/>
              <a:t>&lt;ul class="list-group list-group-horizontal"&gt;</a:t>
            </a:r>
          </a:p>
          <a:p>
            <a:pPr lvl="1"/>
            <a:r>
              <a:rPr lang="en-IN" dirty="0"/>
              <a:t>  &lt;li class="list-group-item"&gt;First item&lt;/li&gt;</a:t>
            </a:r>
          </a:p>
          <a:p>
            <a:pPr lvl="1"/>
            <a:r>
              <a:rPr lang="en-IN" dirty="0"/>
              <a:t>  &lt;li class="list-group-item"&gt;Second item&lt;/li&gt;</a:t>
            </a:r>
          </a:p>
          <a:p>
            <a:pPr lvl="1"/>
            <a:r>
              <a:rPr lang="en-IN" dirty="0"/>
              <a:t>  &lt;li class="list-group-item"&gt;Third item&lt;/li&gt;</a:t>
            </a:r>
          </a:p>
          <a:p>
            <a:pPr lvl="1"/>
            <a:r>
              <a:rPr lang="en-IN" dirty="0"/>
              <a:t>  &lt;li class="list-group-item"&gt;Fourth item&lt;/li&gt;</a:t>
            </a:r>
          </a:p>
          <a:p>
            <a:pPr lvl="1"/>
            <a:r>
              <a:rPr lang="en-IN" dirty="0"/>
              <a:t>&lt;/ul&gt; </a:t>
            </a:r>
            <a:endParaRPr lang="en-GB" dirty="0"/>
          </a:p>
        </p:txBody>
      </p:sp>
    </p:spTree>
    <p:extLst>
      <p:ext uri="{BB962C8B-B14F-4D97-AF65-F5344CB8AC3E}">
        <p14:creationId xmlns:p14="http://schemas.microsoft.com/office/powerpoint/2010/main" val="1454365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9AAE-3025-487F-859D-66DC83E353BC}"/>
              </a:ext>
            </a:extLst>
          </p:cNvPr>
          <p:cNvSpPr>
            <a:spLocks noGrp="1"/>
          </p:cNvSpPr>
          <p:nvPr>
            <p:ph type="title"/>
          </p:nvPr>
        </p:nvSpPr>
        <p:spPr/>
        <p:txBody>
          <a:bodyPr/>
          <a:lstStyle/>
          <a:p>
            <a:r>
              <a:rPr lang="en-GB" dirty="0"/>
              <a:t>Card</a:t>
            </a:r>
          </a:p>
        </p:txBody>
      </p:sp>
      <p:sp>
        <p:nvSpPr>
          <p:cNvPr id="3" name="Content Placeholder 2">
            <a:extLst>
              <a:ext uri="{FF2B5EF4-FFF2-40B4-BE49-F238E27FC236}">
                <a16:creationId xmlns:a16="http://schemas.microsoft.com/office/drawing/2014/main" id="{C8A15B11-C673-469D-966B-2635AB9BE087}"/>
              </a:ext>
            </a:extLst>
          </p:cNvPr>
          <p:cNvSpPr>
            <a:spLocks noGrp="1"/>
          </p:cNvSpPr>
          <p:nvPr>
            <p:ph idx="1"/>
          </p:nvPr>
        </p:nvSpPr>
        <p:spPr/>
        <p:txBody>
          <a:bodyPr/>
          <a:lstStyle/>
          <a:p>
            <a:r>
              <a:rPr lang="en-IN" dirty="0"/>
              <a:t>Add .card-</a:t>
            </a:r>
            <a:r>
              <a:rPr lang="en-IN" dirty="0" err="1"/>
              <a:t>img</a:t>
            </a:r>
            <a:r>
              <a:rPr lang="en-IN" dirty="0"/>
              <a:t>-top or .card-</a:t>
            </a:r>
            <a:r>
              <a:rPr lang="en-IN" dirty="0" err="1"/>
              <a:t>img</a:t>
            </a:r>
            <a:r>
              <a:rPr lang="en-IN" dirty="0"/>
              <a:t>-bottom to an &lt;</a:t>
            </a:r>
            <a:r>
              <a:rPr lang="en-IN" dirty="0" err="1"/>
              <a:t>img</a:t>
            </a:r>
            <a:r>
              <a:rPr lang="en-IN" dirty="0"/>
              <a:t>&gt; to place the image at the top or at the bottom inside the card. Note that we have added the image outside of the .card-body to span the entire width:</a:t>
            </a:r>
          </a:p>
          <a:p>
            <a:endParaRPr lang="en-GB" dirty="0"/>
          </a:p>
        </p:txBody>
      </p:sp>
    </p:spTree>
    <p:extLst>
      <p:ext uri="{BB962C8B-B14F-4D97-AF65-F5344CB8AC3E}">
        <p14:creationId xmlns:p14="http://schemas.microsoft.com/office/powerpoint/2010/main" val="701038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0A10-DABE-4136-AAA8-C8E0F121955E}"/>
              </a:ext>
            </a:extLst>
          </p:cNvPr>
          <p:cNvSpPr>
            <a:spLocks noGrp="1"/>
          </p:cNvSpPr>
          <p:nvPr>
            <p:ph type="title"/>
          </p:nvPr>
        </p:nvSpPr>
        <p:spPr/>
        <p:txBody>
          <a:bodyPr/>
          <a:lstStyle/>
          <a:p>
            <a:r>
              <a:rPr lang="en-GB" dirty="0"/>
              <a:t>Image overlay</a:t>
            </a:r>
          </a:p>
        </p:txBody>
      </p:sp>
      <p:sp>
        <p:nvSpPr>
          <p:cNvPr id="3" name="Content Placeholder 2">
            <a:extLst>
              <a:ext uri="{FF2B5EF4-FFF2-40B4-BE49-F238E27FC236}">
                <a16:creationId xmlns:a16="http://schemas.microsoft.com/office/drawing/2014/main" id="{5A7A8D97-7689-497C-83B5-6C4BD63509D1}"/>
              </a:ext>
            </a:extLst>
          </p:cNvPr>
          <p:cNvSpPr>
            <a:spLocks noGrp="1"/>
          </p:cNvSpPr>
          <p:nvPr>
            <p:ph idx="1"/>
          </p:nvPr>
        </p:nvSpPr>
        <p:spPr/>
        <p:txBody>
          <a:bodyPr/>
          <a:lstStyle/>
          <a:p>
            <a:r>
              <a:rPr lang="en-IN" dirty="0"/>
              <a:t>Turn an image into a card background and use .card-</a:t>
            </a:r>
            <a:r>
              <a:rPr lang="en-IN" dirty="0" err="1"/>
              <a:t>img</a:t>
            </a:r>
            <a:r>
              <a:rPr lang="en-IN" dirty="0"/>
              <a:t>-overlay to add text on top of the image:</a:t>
            </a:r>
          </a:p>
          <a:p>
            <a:pPr lvl="1"/>
            <a:r>
              <a:rPr lang="en-GB" dirty="0"/>
              <a:t>&lt;div class="card" style="width:500px"&gt;</a:t>
            </a:r>
            <a:br>
              <a:rPr lang="en-GB" dirty="0"/>
            </a:br>
            <a:r>
              <a:rPr lang="en-GB" dirty="0"/>
              <a:t>  &lt;</a:t>
            </a:r>
            <a:r>
              <a:rPr lang="en-GB" dirty="0" err="1"/>
              <a:t>img</a:t>
            </a:r>
            <a:r>
              <a:rPr lang="en-GB" dirty="0"/>
              <a:t> class="card-</a:t>
            </a:r>
            <a:r>
              <a:rPr lang="en-GB" dirty="0" err="1"/>
              <a:t>img</a:t>
            </a:r>
            <a:r>
              <a:rPr lang="en-GB" dirty="0"/>
              <a:t>-top" </a:t>
            </a:r>
            <a:r>
              <a:rPr lang="en-GB" dirty="0" err="1"/>
              <a:t>src</a:t>
            </a:r>
            <a:r>
              <a:rPr lang="en-GB" dirty="0"/>
              <a:t>="img_avatar1.png" alt="Card image"&gt;</a:t>
            </a:r>
            <a:br>
              <a:rPr lang="en-GB" dirty="0"/>
            </a:br>
            <a:r>
              <a:rPr lang="en-GB" dirty="0"/>
              <a:t>  &lt;div class="card-</a:t>
            </a:r>
            <a:r>
              <a:rPr lang="en-GB" dirty="0" err="1"/>
              <a:t>img</a:t>
            </a:r>
            <a:r>
              <a:rPr lang="en-GB" dirty="0"/>
              <a:t>-overlay"&gt;</a:t>
            </a:r>
            <a:br>
              <a:rPr lang="en-GB" dirty="0"/>
            </a:br>
            <a:r>
              <a:rPr lang="en-GB" dirty="0"/>
              <a:t>    &lt;h4 class="card-title"&gt;John Doe&lt;/h4&gt;</a:t>
            </a:r>
            <a:br>
              <a:rPr lang="en-GB" dirty="0"/>
            </a:br>
            <a:r>
              <a:rPr lang="en-GB" dirty="0"/>
              <a:t>    &lt;p class="card-text"&gt;Some example text.&lt;/p&gt;</a:t>
            </a:r>
            <a:br>
              <a:rPr lang="en-GB" dirty="0"/>
            </a:br>
            <a:r>
              <a:rPr lang="en-GB" dirty="0"/>
              <a:t>    &lt;a </a:t>
            </a:r>
            <a:r>
              <a:rPr lang="en-GB" dirty="0" err="1"/>
              <a:t>href</a:t>
            </a:r>
            <a:r>
              <a:rPr lang="en-GB" dirty="0"/>
              <a:t>="#" class="</a:t>
            </a:r>
            <a:r>
              <a:rPr lang="en-GB" dirty="0" err="1"/>
              <a:t>btn</a:t>
            </a:r>
            <a:r>
              <a:rPr lang="en-GB" dirty="0"/>
              <a:t> </a:t>
            </a:r>
            <a:r>
              <a:rPr lang="en-GB" dirty="0" err="1"/>
              <a:t>btn</a:t>
            </a:r>
            <a:r>
              <a:rPr lang="en-GB" dirty="0"/>
              <a:t>-primary"&gt;See Profile&lt;/a&gt;</a:t>
            </a:r>
            <a:br>
              <a:rPr lang="en-GB" dirty="0"/>
            </a:br>
            <a:r>
              <a:rPr lang="en-GB" dirty="0"/>
              <a:t>  &lt;/div&gt;</a:t>
            </a:r>
            <a:br>
              <a:rPr lang="en-GB" dirty="0"/>
            </a:br>
            <a:r>
              <a:rPr lang="en-GB" dirty="0"/>
              <a:t>&lt;/div&gt;</a:t>
            </a:r>
          </a:p>
        </p:txBody>
      </p:sp>
    </p:spTree>
    <p:extLst>
      <p:ext uri="{BB962C8B-B14F-4D97-AF65-F5344CB8AC3E}">
        <p14:creationId xmlns:p14="http://schemas.microsoft.com/office/powerpoint/2010/main" val="1517212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AB49-673B-4ED9-BDEA-89523546FB01}"/>
              </a:ext>
            </a:extLst>
          </p:cNvPr>
          <p:cNvSpPr>
            <a:spLocks noGrp="1"/>
          </p:cNvSpPr>
          <p:nvPr>
            <p:ph type="title"/>
          </p:nvPr>
        </p:nvSpPr>
        <p:spPr/>
        <p:txBody>
          <a:bodyPr/>
          <a:lstStyle/>
          <a:p>
            <a:r>
              <a:rPr lang="en-GB" dirty="0"/>
              <a:t>Card Columns</a:t>
            </a:r>
          </a:p>
        </p:txBody>
      </p:sp>
      <p:sp>
        <p:nvSpPr>
          <p:cNvPr id="3" name="Content Placeholder 2">
            <a:extLst>
              <a:ext uri="{FF2B5EF4-FFF2-40B4-BE49-F238E27FC236}">
                <a16:creationId xmlns:a16="http://schemas.microsoft.com/office/drawing/2014/main" id="{76487917-B6DF-40DD-8DBC-49CDE4764705}"/>
              </a:ext>
            </a:extLst>
          </p:cNvPr>
          <p:cNvSpPr>
            <a:spLocks noGrp="1"/>
          </p:cNvSpPr>
          <p:nvPr>
            <p:ph idx="1"/>
          </p:nvPr>
        </p:nvSpPr>
        <p:spPr/>
        <p:txBody>
          <a:bodyPr/>
          <a:lstStyle/>
          <a:p>
            <a:r>
              <a:rPr lang="en-IN" dirty="0"/>
              <a:t>The .card-columns class creates a masonry-like grid of cards (like </a:t>
            </a:r>
            <a:r>
              <a:rPr lang="en-IN" dirty="0" err="1"/>
              <a:t>pinterest</a:t>
            </a:r>
            <a:r>
              <a:rPr lang="en-IN" dirty="0"/>
              <a:t>). The layout will automatically adjust as you insert more cards.</a:t>
            </a:r>
          </a:p>
          <a:p>
            <a:endParaRPr lang="en-IN" dirty="0"/>
          </a:p>
          <a:p>
            <a:r>
              <a:rPr lang="en-IN" dirty="0"/>
              <a:t>Note: The cards are displayed vertically on small screens (less than 576px):</a:t>
            </a:r>
            <a:endParaRPr lang="en-GB" dirty="0"/>
          </a:p>
        </p:txBody>
      </p:sp>
    </p:spTree>
    <p:extLst>
      <p:ext uri="{BB962C8B-B14F-4D97-AF65-F5344CB8AC3E}">
        <p14:creationId xmlns:p14="http://schemas.microsoft.com/office/powerpoint/2010/main" val="3805849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C4FB-99E3-48CD-8FA2-04EF9ED0C4C9}"/>
              </a:ext>
            </a:extLst>
          </p:cNvPr>
          <p:cNvSpPr>
            <a:spLocks noGrp="1"/>
          </p:cNvSpPr>
          <p:nvPr>
            <p:ph type="title"/>
          </p:nvPr>
        </p:nvSpPr>
        <p:spPr/>
        <p:txBody>
          <a:bodyPr/>
          <a:lstStyle/>
          <a:p>
            <a:r>
              <a:rPr lang="en-IN" dirty="0"/>
              <a:t>Card Deck</a:t>
            </a:r>
            <a:br>
              <a:rPr lang="en-IN" dirty="0"/>
            </a:br>
            <a:endParaRPr lang="en-GB" dirty="0"/>
          </a:p>
        </p:txBody>
      </p:sp>
      <p:sp>
        <p:nvSpPr>
          <p:cNvPr id="3" name="Content Placeholder 2">
            <a:extLst>
              <a:ext uri="{FF2B5EF4-FFF2-40B4-BE49-F238E27FC236}">
                <a16:creationId xmlns:a16="http://schemas.microsoft.com/office/drawing/2014/main" id="{D14D8E1A-FEB9-4903-901D-1BAF75041B43}"/>
              </a:ext>
            </a:extLst>
          </p:cNvPr>
          <p:cNvSpPr>
            <a:spLocks noGrp="1"/>
          </p:cNvSpPr>
          <p:nvPr>
            <p:ph idx="1"/>
          </p:nvPr>
        </p:nvSpPr>
        <p:spPr/>
        <p:txBody>
          <a:bodyPr>
            <a:normAutofit/>
          </a:bodyPr>
          <a:lstStyle/>
          <a:p>
            <a:r>
              <a:rPr lang="en-IN" dirty="0"/>
              <a:t>The .card-deck class creates a grid of cards that are of equal height and width. The layout will automatically adjust as you insert more cards.</a:t>
            </a:r>
          </a:p>
          <a:p>
            <a:endParaRPr lang="en-IN" dirty="0"/>
          </a:p>
          <a:p>
            <a:r>
              <a:rPr lang="en-IN" dirty="0"/>
              <a:t>Note: The cards are displayed vertically on small screens (less than 576px):</a:t>
            </a:r>
            <a:endParaRPr lang="en-GB" dirty="0"/>
          </a:p>
        </p:txBody>
      </p:sp>
    </p:spTree>
    <p:extLst>
      <p:ext uri="{BB962C8B-B14F-4D97-AF65-F5344CB8AC3E}">
        <p14:creationId xmlns:p14="http://schemas.microsoft.com/office/powerpoint/2010/main" val="947935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CC4A-8E00-4F76-8CAB-53722A4E6541}"/>
              </a:ext>
            </a:extLst>
          </p:cNvPr>
          <p:cNvSpPr>
            <a:spLocks noGrp="1"/>
          </p:cNvSpPr>
          <p:nvPr>
            <p:ph type="title"/>
          </p:nvPr>
        </p:nvSpPr>
        <p:spPr/>
        <p:txBody>
          <a:bodyPr/>
          <a:lstStyle/>
          <a:p>
            <a:r>
              <a:rPr lang="en-GB" dirty="0"/>
              <a:t>Card Group</a:t>
            </a:r>
          </a:p>
        </p:txBody>
      </p:sp>
      <p:sp>
        <p:nvSpPr>
          <p:cNvPr id="3" name="Content Placeholder 2">
            <a:extLst>
              <a:ext uri="{FF2B5EF4-FFF2-40B4-BE49-F238E27FC236}">
                <a16:creationId xmlns:a16="http://schemas.microsoft.com/office/drawing/2014/main" id="{4AE7AD21-7FD1-4CF4-BA6E-590744C8C00D}"/>
              </a:ext>
            </a:extLst>
          </p:cNvPr>
          <p:cNvSpPr>
            <a:spLocks noGrp="1"/>
          </p:cNvSpPr>
          <p:nvPr>
            <p:ph idx="1"/>
          </p:nvPr>
        </p:nvSpPr>
        <p:spPr/>
        <p:txBody>
          <a:bodyPr/>
          <a:lstStyle/>
          <a:p>
            <a:r>
              <a:rPr lang="en-IN" dirty="0"/>
              <a:t>The .card-group class is similar to .card-deck. The only difference is that the .card-group class removes left and right margins between each card.</a:t>
            </a:r>
          </a:p>
          <a:p>
            <a:endParaRPr lang="en-IN" dirty="0"/>
          </a:p>
          <a:p>
            <a:r>
              <a:rPr lang="en-IN" dirty="0"/>
              <a:t>Note: The cards are displayed vertically on small screens (less than 576px), WITH top and bottom margin:</a:t>
            </a:r>
            <a:endParaRPr lang="en-GB" dirty="0"/>
          </a:p>
        </p:txBody>
      </p:sp>
    </p:spTree>
    <p:extLst>
      <p:ext uri="{BB962C8B-B14F-4D97-AF65-F5344CB8AC3E}">
        <p14:creationId xmlns:p14="http://schemas.microsoft.com/office/powerpoint/2010/main" val="3832184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2AAE-5826-45F1-BF2C-4A39CD5E0E7B}"/>
              </a:ext>
            </a:extLst>
          </p:cNvPr>
          <p:cNvSpPr>
            <a:spLocks noGrp="1"/>
          </p:cNvSpPr>
          <p:nvPr>
            <p:ph type="title"/>
          </p:nvPr>
        </p:nvSpPr>
        <p:spPr/>
        <p:txBody>
          <a:bodyPr/>
          <a:lstStyle/>
          <a:p>
            <a:r>
              <a:rPr lang="en-GB" dirty="0"/>
              <a:t>Bootstrap 4 Dropdowns</a:t>
            </a:r>
          </a:p>
        </p:txBody>
      </p:sp>
      <p:sp>
        <p:nvSpPr>
          <p:cNvPr id="3" name="Content Placeholder 2">
            <a:extLst>
              <a:ext uri="{FF2B5EF4-FFF2-40B4-BE49-F238E27FC236}">
                <a16:creationId xmlns:a16="http://schemas.microsoft.com/office/drawing/2014/main" id="{DA269358-261F-420B-887F-B76D3BBD0E4C}"/>
              </a:ext>
            </a:extLst>
          </p:cNvPr>
          <p:cNvSpPr>
            <a:spLocks noGrp="1"/>
          </p:cNvSpPr>
          <p:nvPr>
            <p:ph idx="1"/>
          </p:nvPr>
        </p:nvSpPr>
        <p:spPr/>
        <p:txBody>
          <a:bodyPr>
            <a:normAutofit lnSpcReduction="10000"/>
          </a:bodyPr>
          <a:lstStyle/>
          <a:p>
            <a:r>
              <a:rPr lang="en-IN" dirty="0"/>
              <a:t>Basic Dropdown</a:t>
            </a:r>
          </a:p>
          <a:p>
            <a:r>
              <a:rPr lang="en-IN" dirty="0"/>
              <a:t>A dropdown menu is a toggleable menu that allows the user to choose one value from a predefined list:</a:t>
            </a:r>
          </a:p>
          <a:p>
            <a:endParaRPr lang="en-IN" dirty="0"/>
          </a:p>
          <a:p>
            <a:r>
              <a:rPr lang="en-IN" dirty="0"/>
              <a:t>The .dropdown class indicates a dropdown menu.</a:t>
            </a:r>
          </a:p>
          <a:p>
            <a:r>
              <a:rPr lang="en-IN" dirty="0"/>
              <a:t>To open the dropdown menu, use a button or a link with a class of .dropdown-toggle and the data-toggle="dropdown" attribute.</a:t>
            </a:r>
          </a:p>
          <a:p>
            <a:r>
              <a:rPr lang="en-IN" dirty="0"/>
              <a:t>Add the .dropdown-menu class to a &lt;div&gt; element to actually build the dropdown menu. Then add the .dropdown-item class to each element (links or buttons) inside the dropdown menu.</a:t>
            </a:r>
            <a:endParaRPr lang="en-GB" dirty="0"/>
          </a:p>
        </p:txBody>
      </p:sp>
    </p:spTree>
    <p:extLst>
      <p:ext uri="{BB962C8B-B14F-4D97-AF65-F5344CB8AC3E}">
        <p14:creationId xmlns:p14="http://schemas.microsoft.com/office/powerpoint/2010/main" val="24398731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AC6F-6698-44F7-8830-BAFC011AD98B}"/>
              </a:ext>
            </a:extLst>
          </p:cNvPr>
          <p:cNvSpPr>
            <a:spLocks noGrp="1"/>
          </p:cNvSpPr>
          <p:nvPr>
            <p:ph type="title"/>
          </p:nvPr>
        </p:nvSpPr>
        <p:spPr/>
        <p:txBody>
          <a:bodyPr/>
          <a:lstStyle/>
          <a:p>
            <a:r>
              <a:rPr lang="en-GB" dirty="0"/>
              <a:t>Disable and Active items</a:t>
            </a:r>
          </a:p>
        </p:txBody>
      </p:sp>
      <p:sp>
        <p:nvSpPr>
          <p:cNvPr id="3" name="Content Placeholder 2">
            <a:extLst>
              <a:ext uri="{FF2B5EF4-FFF2-40B4-BE49-F238E27FC236}">
                <a16:creationId xmlns:a16="http://schemas.microsoft.com/office/drawing/2014/main" id="{A59599A5-5C68-4091-ADCD-610159850715}"/>
              </a:ext>
            </a:extLst>
          </p:cNvPr>
          <p:cNvSpPr>
            <a:spLocks noGrp="1"/>
          </p:cNvSpPr>
          <p:nvPr>
            <p:ph idx="1"/>
          </p:nvPr>
        </p:nvSpPr>
        <p:spPr/>
        <p:txBody>
          <a:bodyPr/>
          <a:lstStyle/>
          <a:p>
            <a:r>
              <a:rPr lang="en-IN" dirty="0"/>
              <a:t>Highlight a specific dropdown item with the .active class (adds a blue background </a:t>
            </a:r>
            <a:r>
              <a:rPr lang="en-IN" dirty="0" err="1"/>
              <a:t>color</a:t>
            </a:r>
            <a:r>
              <a:rPr lang="en-IN" dirty="0"/>
              <a:t>).</a:t>
            </a:r>
          </a:p>
          <a:p>
            <a:r>
              <a:rPr lang="en-IN" dirty="0"/>
              <a:t>To disable an item in the dropdown menu, use the .disabled class (gets a light-grey text </a:t>
            </a:r>
            <a:r>
              <a:rPr lang="en-IN" dirty="0" err="1"/>
              <a:t>color</a:t>
            </a:r>
            <a:r>
              <a:rPr lang="en-IN" dirty="0"/>
              <a:t> and a "no-parking-sign" icon on hover):</a:t>
            </a:r>
          </a:p>
          <a:p>
            <a:r>
              <a:rPr lang="en-IN" dirty="0"/>
              <a:t>Example</a:t>
            </a:r>
          </a:p>
          <a:p>
            <a:pPr lvl="1"/>
            <a:r>
              <a:rPr lang="en-IN" dirty="0"/>
              <a:t>&lt;a class="dropdown-item active" </a:t>
            </a:r>
            <a:r>
              <a:rPr lang="en-IN" dirty="0" err="1"/>
              <a:t>href</a:t>
            </a:r>
            <a:r>
              <a:rPr lang="en-IN" dirty="0"/>
              <a:t>="#"&gt;Active&lt;/a&gt;</a:t>
            </a:r>
          </a:p>
          <a:p>
            <a:pPr lvl="1"/>
            <a:r>
              <a:rPr lang="en-IN" dirty="0"/>
              <a:t>&lt;a class="dropdown-item disabled" </a:t>
            </a:r>
            <a:r>
              <a:rPr lang="en-IN" dirty="0" err="1"/>
              <a:t>href</a:t>
            </a:r>
            <a:r>
              <a:rPr lang="en-IN" dirty="0"/>
              <a:t>="#"&gt;Disabled&lt;/a&gt; </a:t>
            </a:r>
          </a:p>
          <a:p>
            <a:pPr lvl="1"/>
            <a:endParaRPr lang="en-IN" dirty="0"/>
          </a:p>
          <a:p>
            <a:pPr lvl="1"/>
            <a:r>
              <a:rPr lang="en-GB" dirty="0"/>
              <a:t>&lt;div class="dropdown </a:t>
            </a:r>
            <a:r>
              <a:rPr lang="en-GB" dirty="0" err="1"/>
              <a:t>dropright</a:t>
            </a:r>
            <a:r>
              <a:rPr lang="en-GB" dirty="0"/>
              <a:t>"&gt; </a:t>
            </a:r>
          </a:p>
          <a:p>
            <a:pPr lvl="1"/>
            <a:r>
              <a:rPr lang="en-GB" dirty="0"/>
              <a:t>&lt;div class="dropdown </a:t>
            </a:r>
            <a:r>
              <a:rPr lang="en-GB" dirty="0" err="1"/>
              <a:t>dropleft</a:t>
            </a:r>
            <a:r>
              <a:rPr lang="en-GB" dirty="0"/>
              <a:t>"&gt; </a:t>
            </a:r>
          </a:p>
          <a:p>
            <a:pPr lvl="1"/>
            <a:endParaRPr lang="en-GB" dirty="0"/>
          </a:p>
        </p:txBody>
      </p:sp>
    </p:spTree>
    <p:extLst>
      <p:ext uri="{BB962C8B-B14F-4D97-AF65-F5344CB8AC3E}">
        <p14:creationId xmlns:p14="http://schemas.microsoft.com/office/powerpoint/2010/main" val="213992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F06B-CC73-4EC4-9091-3A3BE4979A8A}"/>
              </a:ext>
            </a:extLst>
          </p:cNvPr>
          <p:cNvSpPr>
            <a:spLocks noGrp="1"/>
          </p:cNvSpPr>
          <p:nvPr>
            <p:ph type="title"/>
          </p:nvPr>
        </p:nvSpPr>
        <p:spPr/>
        <p:txBody>
          <a:bodyPr/>
          <a:lstStyle/>
          <a:p>
            <a:r>
              <a:rPr lang="en-GB" dirty="0"/>
              <a:t>Bootstrap 4 Collapse</a:t>
            </a:r>
          </a:p>
        </p:txBody>
      </p:sp>
      <p:sp>
        <p:nvSpPr>
          <p:cNvPr id="3" name="Content Placeholder 2">
            <a:extLst>
              <a:ext uri="{FF2B5EF4-FFF2-40B4-BE49-F238E27FC236}">
                <a16:creationId xmlns:a16="http://schemas.microsoft.com/office/drawing/2014/main" id="{82FDBC60-D377-4033-A203-18AEE3A88FFC}"/>
              </a:ext>
            </a:extLst>
          </p:cNvPr>
          <p:cNvSpPr>
            <a:spLocks noGrp="1"/>
          </p:cNvSpPr>
          <p:nvPr>
            <p:ph idx="1"/>
          </p:nvPr>
        </p:nvSpPr>
        <p:spPr/>
        <p:txBody>
          <a:bodyPr/>
          <a:lstStyle/>
          <a:p>
            <a:r>
              <a:rPr lang="en-IN" dirty="0" err="1"/>
              <a:t>Collapsibles</a:t>
            </a:r>
            <a:r>
              <a:rPr lang="en-IN" dirty="0"/>
              <a:t> are useful when you want to hide and show large amount of content</a:t>
            </a:r>
          </a:p>
          <a:p>
            <a:endParaRPr lang="en-GB" dirty="0"/>
          </a:p>
        </p:txBody>
      </p:sp>
    </p:spTree>
    <p:extLst>
      <p:ext uri="{BB962C8B-B14F-4D97-AF65-F5344CB8AC3E}">
        <p14:creationId xmlns:p14="http://schemas.microsoft.com/office/powerpoint/2010/main" val="273145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19E6-4A9D-4546-B391-980B4D5015D7}"/>
              </a:ext>
            </a:extLst>
          </p:cNvPr>
          <p:cNvSpPr>
            <a:spLocks noGrp="1"/>
          </p:cNvSpPr>
          <p:nvPr>
            <p:ph type="title"/>
          </p:nvPr>
        </p:nvSpPr>
        <p:spPr/>
        <p:txBody>
          <a:bodyPr/>
          <a:lstStyle/>
          <a:p>
            <a:r>
              <a:rPr lang="en-GB" dirty="0"/>
              <a:t>Environment Setup</a:t>
            </a:r>
          </a:p>
        </p:txBody>
      </p:sp>
      <p:sp>
        <p:nvSpPr>
          <p:cNvPr id="3" name="Content Placeholder 2">
            <a:extLst>
              <a:ext uri="{FF2B5EF4-FFF2-40B4-BE49-F238E27FC236}">
                <a16:creationId xmlns:a16="http://schemas.microsoft.com/office/drawing/2014/main" id="{BE976500-DA6C-4A6A-BB0D-69C0847F742A}"/>
              </a:ext>
            </a:extLst>
          </p:cNvPr>
          <p:cNvSpPr>
            <a:spLocks noGrp="1"/>
          </p:cNvSpPr>
          <p:nvPr>
            <p:ph idx="1"/>
          </p:nvPr>
        </p:nvSpPr>
        <p:spPr/>
        <p:txBody>
          <a:bodyPr>
            <a:normAutofit fontScale="92500" lnSpcReduction="20000"/>
          </a:bodyPr>
          <a:lstStyle/>
          <a:p>
            <a:r>
              <a:rPr lang="en-IN" dirty="0"/>
              <a:t>Now we're going to create a basic Bootstrap template by including the Bootstrap CSS and JS files, as well as other JavaScript dependencies like jQuery and Popper.js via CDN.</a:t>
            </a:r>
          </a:p>
          <a:p>
            <a:endParaRPr lang="en-IN" dirty="0"/>
          </a:p>
          <a:p>
            <a:r>
              <a:rPr lang="en-IN" dirty="0"/>
              <a:t>We recommend adding Bootstrap in your project via CDN (Content Delivery Network) because CDN offers performance benefit by reducing the loading time, since they are hosting the files on multiple servers spread across the globe so that when a user requests the file it will be served from the server nearest to them. We're also using the CDN links in our examples:</a:t>
            </a:r>
          </a:p>
          <a:p>
            <a:endParaRPr lang="en-IN" dirty="0"/>
          </a:p>
          <a:p>
            <a:r>
              <a:rPr lang="en-IN" dirty="0"/>
              <a:t>Let's walk through the following steps. At the end of this tutorial, you'll have made a simple Bootstrap powered web page that displays "Hello world" message in your web browser.</a:t>
            </a:r>
            <a:endParaRPr lang="en-GB" dirty="0"/>
          </a:p>
        </p:txBody>
      </p:sp>
    </p:spTree>
    <p:extLst>
      <p:ext uri="{BB962C8B-B14F-4D97-AF65-F5344CB8AC3E}">
        <p14:creationId xmlns:p14="http://schemas.microsoft.com/office/powerpoint/2010/main" val="1943626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7-2E9A-4D69-9F50-99D34811F9B9}"/>
              </a:ext>
            </a:extLst>
          </p:cNvPr>
          <p:cNvSpPr>
            <a:spLocks noGrp="1"/>
          </p:cNvSpPr>
          <p:nvPr>
            <p:ph type="title"/>
          </p:nvPr>
        </p:nvSpPr>
        <p:spPr/>
        <p:txBody>
          <a:bodyPr/>
          <a:lstStyle/>
          <a:p>
            <a:r>
              <a:rPr lang="en-GB" dirty="0"/>
              <a:t>Navigation Bars</a:t>
            </a:r>
          </a:p>
        </p:txBody>
      </p:sp>
      <p:sp>
        <p:nvSpPr>
          <p:cNvPr id="3" name="Content Placeholder 2">
            <a:extLst>
              <a:ext uri="{FF2B5EF4-FFF2-40B4-BE49-F238E27FC236}">
                <a16:creationId xmlns:a16="http://schemas.microsoft.com/office/drawing/2014/main" id="{018DAE1A-3ED2-4530-B5C7-77313AA4A75D}"/>
              </a:ext>
            </a:extLst>
          </p:cNvPr>
          <p:cNvSpPr>
            <a:spLocks noGrp="1"/>
          </p:cNvSpPr>
          <p:nvPr>
            <p:ph idx="1"/>
          </p:nvPr>
        </p:nvSpPr>
        <p:spPr/>
        <p:txBody>
          <a:bodyPr>
            <a:normAutofit/>
          </a:bodyPr>
          <a:lstStyle/>
          <a:p>
            <a:r>
              <a:rPr lang="en-IN" dirty="0"/>
              <a:t>Basic Navbar</a:t>
            </a:r>
          </a:p>
          <a:p>
            <a:r>
              <a:rPr lang="en-IN" dirty="0"/>
              <a:t>With Bootstrap, a navigation bar can extend or collapse, depending on the screen size.</a:t>
            </a:r>
          </a:p>
          <a:p>
            <a:r>
              <a:rPr lang="en-IN" dirty="0"/>
              <a:t>A standard navigation bar is created with the .navbar class, followed by a responsive collapsing class: .</a:t>
            </a:r>
            <a:r>
              <a:rPr lang="en-IN" dirty="0" err="1"/>
              <a:t>navbar-expand-xl|lg|md|sm</a:t>
            </a:r>
            <a:r>
              <a:rPr lang="en-IN" dirty="0"/>
              <a:t> (stacks the navbar vertically on extra large, large, medium or small screens).</a:t>
            </a:r>
          </a:p>
          <a:p>
            <a:r>
              <a:rPr lang="en-IN" dirty="0"/>
              <a:t>To add links inside the navbar, use a &lt;ul&gt; element with class="navbar-nav". Then add &lt;li&gt; elements with a .nav-item class followed by an &lt;a&gt; element with a .nav-link class:</a:t>
            </a:r>
            <a:endParaRPr lang="en-GB" dirty="0"/>
          </a:p>
        </p:txBody>
      </p:sp>
    </p:spTree>
    <p:extLst>
      <p:ext uri="{BB962C8B-B14F-4D97-AF65-F5344CB8AC3E}">
        <p14:creationId xmlns:p14="http://schemas.microsoft.com/office/powerpoint/2010/main" val="382576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067A-8628-4004-8307-3B3EEFE8BCA4}"/>
              </a:ext>
            </a:extLst>
          </p:cNvPr>
          <p:cNvSpPr>
            <a:spLocks noGrp="1"/>
          </p:cNvSpPr>
          <p:nvPr>
            <p:ph type="title"/>
          </p:nvPr>
        </p:nvSpPr>
        <p:spPr/>
        <p:txBody>
          <a:bodyPr/>
          <a:lstStyle/>
          <a:p>
            <a:r>
              <a:rPr lang="en-GB" dirty="0" err="1"/>
              <a:t>Colored</a:t>
            </a:r>
            <a:r>
              <a:rPr lang="en-GB" dirty="0"/>
              <a:t> Navbar</a:t>
            </a:r>
          </a:p>
        </p:txBody>
      </p:sp>
      <p:sp>
        <p:nvSpPr>
          <p:cNvPr id="3" name="Content Placeholder 2">
            <a:extLst>
              <a:ext uri="{FF2B5EF4-FFF2-40B4-BE49-F238E27FC236}">
                <a16:creationId xmlns:a16="http://schemas.microsoft.com/office/drawing/2014/main" id="{7E186F18-1E93-4A5B-A49F-D9BA835EB622}"/>
              </a:ext>
            </a:extLst>
          </p:cNvPr>
          <p:cNvSpPr>
            <a:spLocks noGrp="1"/>
          </p:cNvSpPr>
          <p:nvPr>
            <p:ph idx="1"/>
          </p:nvPr>
        </p:nvSpPr>
        <p:spPr/>
        <p:txBody>
          <a:bodyPr/>
          <a:lstStyle/>
          <a:p>
            <a:r>
              <a:rPr lang="en-IN" dirty="0"/>
              <a:t>Use any of the .</a:t>
            </a:r>
            <a:r>
              <a:rPr lang="en-IN" dirty="0" err="1"/>
              <a:t>bg-color</a:t>
            </a:r>
            <a:r>
              <a:rPr lang="en-IN" dirty="0"/>
              <a:t> classes to change the background </a:t>
            </a:r>
            <a:r>
              <a:rPr lang="en-IN" dirty="0" err="1"/>
              <a:t>color</a:t>
            </a:r>
            <a:r>
              <a:rPr lang="en-IN" dirty="0"/>
              <a:t> of the navbar (.</a:t>
            </a:r>
            <a:r>
              <a:rPr lang="en-IN" dirty="0" err="1"/>
              <a:t>bg</a:t>
            </a:r>
            <a:r>
              <a:rPr lang="en-IN" dirty="0"/>
              <a:t>-primary, .</a:t>
            </a:r>
            <a:r>
              <a:rPr lang="en-IN" dirty="0" err="1"/>
              <a:t>bg</a:t>
            </a:r>
            <a:r>
              <a:rPr lang="en-IN" dirty="0"/>
              <a:t>-success, .</a:t>
            </a:r>
            <a:r>
              <a:rPr lang="en-IN" dirty="0" err="1"/>
              <a:t>bg</a:t>
            </a:r>
            <a:r>
              <a:rPr lang="en-IN" dirty="0"/>
              <a:t>-info, .</a:t>
            </a:r>
            <a:r>
              <a:rPr lang="en-IN" dirty="0" err="1"/>
              <a:t>bg</a:t>
            </a:r>
            <a:r>
              <a:rPr lang="en-IN" dirty="0"/>
              <a:t>-warning, .</a:t>
            </a:r>
            <a:r>
              <a:rPr lang="en-IN" dirty="0" err="1"/>
              <a:t>bg</a:t>
            </a:r>
            <a:r>
              <a:rPr lang="en-IN" dirty="0"/>
              <a:t>-danger, .</a:t>
            </a:r>
            <a:r>
              <a:rPr lang="en-IN" dirty="0" err="1"/>
              <a:t>bg</a:t>
            </a:r>
            <a:r>
              <a:rPr lang="en-IN" dirty="0"/>
              <a:t>-secondary, .</a:t>
            </a:r>
            <a:r>
              <a:rPr lang="en-IN" dirty="0" err="1"/>
              <a:t>bg</a:t>
            </a:r>
            <a:r>
              <a:rPr lang="en-IN" dirty="0"/>
              <a:t>-dark and .</a:t>
            </a:r>
            <a:r>
              <a:rPr lang="en-IN" dirty="0" err="1"/>
              <a:t>bg</a:t>
            </a:r>
            <a:r>
              <a:rPr lang="en-IN" dirty="0"/>
              <a:t>-light)</a:t>
            </a:r>
          </a:p>
          <a:p>
            <a:endParaRPr lang="en-IN" dirty="0"/>
          </a:p>
          <a:p>
            <a:r>
              <a:rPr lang="en-IN" dirty="0"/>
              <a:t>Tip: Add a white text </a:t>
            </a:r>
            <a:r>
              <a:rPr lang="en-IN" dirty="0" err="1"/>
              <a:t>color</a:t>
            </a:r>
            <a:r>
              <a:rPr lang="en-IN" dirty="0"/>
              <a:t> to all links in the navbar with the .navbar-dark class, or use the .navbar-light class to add a black text </a:t>
            </a:r>
            <a:r>
              <a:rPr lang="en-IN" dirty="0" err="1"/>
              <a:t>color</a:t>
            </a:r>
            <a:r>
              <a:rPr lang="en-IN" dirty="0"/>
              <a:t>.</a:t>
            </a:r>
            <a:endParaRPr lang="en-GB" dirty="0"/>
          </a:p>
        </p:txBody>
      </p:sp>
    </p:spTree>
    <p:extLst>
      <p:ext uri="{BB962C8B-B14F-4D97-AF65-F5344CB8AC3E}">
        <p14:creationId xmlns:p14="http://schemas.microsoft.com/office/powerpoint/2010/main" val="1203028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2171-00F0-41D5-AD23-5D6946F527A8}"/>
              </a:ext>
            </a:extLst>
          </p:cNvPr>
          <p:cNvSpPr>
            <a:spLocks noGrp="1"/>
          </p:cNvSpPr>
          <p:nvPr>
            <p:ph type="title"/>
          </p:nvPr>
        </p:nvSpPr>
        <p:spPr/>
        <p:txBody>
          <a:bodyPr/>
          <a:lstStyle/>
          <a:p>
            <a:r>
              <a:rPr lang="en-GB" dirty="0"/>
              <a:t>Navbar Logo</a:t>
            </a:r>
          </a:p>
        </p:txBody>
      </p:sp>
      <p:sp>
        <p:nvSpPr>
          <p:cNvPr id="3" name="Content Placeholder 2">
            <a:extLst>
              <a:ext uri="{FF2B5EF4-FFF2-40B4-BE49-F238E27FC236}">
                <a16:creationId xmlns:a16="http://schemas.microsoft.com/office/drawing/2014/main" id="{976CE3B7-49A2-49A4-8CEA-7066B3C9687C}"/>
              </a:ext>
            </a:extLst>
          </p:cNvPr>
          <p:cNvSpPr>
            <a:spLocks noGrp="1"/>
          </p:cNvSpPr>
          <p:nvPr>
            <p:ph idx="1"/>
          </p:nvPr>
        </p:nvSpPr>
        <p:spPr/>
        <p:txBody>
          <a:bodyPr>
            <a:normAutofit/>
          </a:bodyPr>
          <a:lstStyle/>
          <a:p>
            <a:r>
              <a:rPr lang="en-GB" dirty="0"/>
              <a:t>Brand / Logo</a:t>
            </a:r>
          </a:p>
          <a:p>
            <a:r>
              <a:rPr lang="en-GB" dirty="0"/>
              <a:t>The .navbar-brand class is used to highlight the brand/logo/project name of your page:</a:t>
            </a:r>
          </a:p>
          <a:p>
            <a:endParaRPr lang="en-GB" dirty="0"/>
          </a:p>
          <a:p>
            <a:r>
              <a:rPr lang="en-GB" dirty="0"/>
              <a:t>Example</a:t>
            </a:r>
          </a:p>
          <a:p>
            <a:pPr lvl="1"/>
            <a:r>
              <a:rPr lang="en-GB" dirty="0"/>
              <a:t>&lt;nav class="navbar navbar-expand-</a:t>
            </a:r>
            <a:r>
              <a:rPr lang="en-GB" dirty="0" err="1"/>
              <a:t>sm</a:t>
            </a:r>
            <a:r>
              <a:rPr lang="en-GB" dirty="0"/>
              <a:t> </a:t>
            </a:r>
            <a:r>
              <a:rPr lang="en-GB" dirty="0" err="1"/>
              <a:t>bg</a:t>
            </a:r>
            <a:r>
              <a:rPr lang="en-GB" dirty="0"/>
              <a:t>-dark navbar-dark"&gt;</a:t>
            </a:r>
          </a:p>
          <a:p>
            <a:pPr lvl="1"/>
            <a:r>
              <a:rPr lang="en-GB" dirty="0"/>
              <a:t>  &lt;a class="navbar-brand" </a:t>
            </a:r>
            <a:r>
              <a:rPr lang="en-GB" dirty="0" err="1"/>
              <a:t>href</a:t>
            </a:r>
            <a:r>
              <a:rPr lang="en-GB" dirty="0"/>
              <a:t>="#"&gt;Logo&lt;/a&gt;</a:t>
            </a:r>
          </a:p>
          <a:p>
            <a:pPr lvl="1"/>
            <a:r>
              <a:rPr lang="en-GB" dirty="0"/>
              <a:t>  ...</a:t>
            </a:r>
          </a:p>
          <a:p>
            <a:pPr lvl="1"/>
            <a:r>
              <a:rPr lang="en-GB" dirty="0"/>
              <a:t>&lt;/nav&gt; </a:t>
            </a:r>
          </a:p>
        </p:txBody>
      </p:sp>
    </p:spTree>
    <p:extLst>
      <p:ext uri="{BB962C8B-B14F-4D97-AF65-F5344CB8AC3E}">
        <p14:creationId xmlns:p14="http://schemas.microsoft.com/office/powerpoint/2010/main" val="1650555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DE98-3725-46F2-9698-04F5C0204C4E}"/>
              </a:ext>
            </a:extLst>
          </p:cNvPr>
          <p:cNvSpPr>
            <a:spLocks noGrp="1"/>
          </p:cNvSpPr>
          <p:nvPr>
            <p:ph type="title"/>
          </p:nvPr>
        </p:nvSpPr>
        <p:spPr/>
        <p:txBody>
          <a:bodyPr/>
          <a:lstStyle/>
          <a:p>
            <a:r>
              <a:rPr lang="en-GB" dirty="0"/>
              <a:t>Navbar With Dropdown</a:t>
            </a:r>
          </a:p>
        </p:txBody>
      </p:sp>
      <p:sp>
        <p:nvSpPr>
          <p:cNvPr id="3" name="Content Placeholder 2">
            <a:extLst>
              <a:ext uri="{FF2B5EF4-FFF2-40B4-BE49-F238E27FC236}">
                <a16:creationId xmlns:a16="http://schemas.microsoft.com/office/drawing/2014/main" id="{65449F12-5BE6-4A0D-A00A-38C793F325A7}"/>
              </a:ext>
            </a:extLst>
          </p:cNvPr>
          <p:cNvSpPr>
            <a:spLocks noGrp="1"/>
          </p:cNvSpPr>
          <p:nvPr>
            <p:ph idx="1"/>
          </p:nvPr>
        </p:nvSpPr>
        <p:spPr/>
        <p:txBody>
          <a:bodyPr>
            <a:normAutofit/>
          </a:bodyPr>
          <a:lstStyle/>
          <a:p>
            <a:r>
              <a:rPr lang="en-GB" dirty="0"/>
              <a:t>Demo</a:t>
            </a:r>
          </a:p>
        </p:txBody>
      </p:sp>
    </p:spTree>
    <p:extLst>
      <p:ext uri="{BB962C8B-B14F-4D97-AF65-F5344CB8AC3E}">
        <p14:creationId xmlns:p14="http://schemas.microsoft.com/office/powerpoint/2010/main" val="4188452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8301-0A8E-4489-9756-D228CDF50E72}"/>
              </a:ext>
            </a:extLst>
          </p:cNvPr>
          <p:cNvSpPr>
            <a:spLocks noGrp="1"/>
          </p:cNvSpPr>
          <p:nvPr>
            <p:ph type="title"/>
          </p:nvPr>
        </p:nvSpPr>
        <p:spPr/>
        <p:txBody>
          <a:bodyPr/>
          <a:lstStyle/>
          <a:p>
            <a:r>
              <a:rPr lang="en-GB" dirty="0"/>
              <a:t>Bootstrap 4 Forms</a:t>
            </a:r>
          </a:p>
        </p:txBody>
      </p:sp>
      <p:sp>
        <p:nvSpPr>
          <p:cNvPr id="3" name="Content Placeholder 2">
            <a:extLst>
              <a:ext uri="{FF2B5EF4-FFF2-40B4-BE49-F238E27FC236}">
                <a16:creationId xmlns:a16="http://schemas.microsoft.com/office/drawing/2014/main" id="{B72D7AA7-FD61-4329-9B84-A362C2E1472C}"/>
              </a:ext>
            </a:extLst>
          </p:cNvPr>
          <p:cNvSpPr>
            <a:spLocks noGrp="1"/>
          </p:cNvSpPr>
          <p:nvPr>
            <p:ph idx="1"/>
          </p:nvPr>
        </p:nvSpPr>
        <p:spPr/>
        <p:txBody>
          <a:bodyPr>
            <a:normAutofit fontScale="92500"/>
          </a:bodyPr>
          <a:lstStyle/>
          <a:p>
            <a:r>
              <a:rPr lang="en-GB" dirty="0"/>
              <a:t>Bootstrap 4's Default Settings</a:t>
            </a:r>
          </a:p>
          <a:p>
            <a:r>
              <a:rPr lang="en-GB" dirty="0"/>
              <a:t>Form controls automatically receive some global styling with Bootstrap:</a:t>
            </a:r>
          </a:p>
          <a:p>
            <a:r>
              <a:rPr lang="en-GB" dirty="0"/>
              <a:t>All textual &lt;input&gt;, &lt;</a:t>
            </a:r>
            <a:r>
              <a:rPr lang="en-GB" dirty="0" err="1"/>
              <a:t>textarea</a:t>
            </a:r>
            <a:r>
              <a:rPr lang="en-GB" dirty="0"/>
              <a:t>&gt;, and &lt;select&gt; elements with class .form-control have a width of 100%.</a:t>
            </a:r>
          </a:p>
          <a:p>
            <a:r>
              <a:rPr lang="en-GB" b="1" dirty="0">
                <a:effectLst>
                  <a:outerShdw blurRad="38100" dist="38100" dir="2700000" algn="tl">
                    <a:srgbClr val="000000">
                      <a:alpha val="43137"/>
                    </a:srgbClr>
                  </a:outerShdw>
                </a:effectLst>
              </a:rPr>
              <a:t>Bootstrap 4 Form Layouts</a:t>
            </a:r>
          </a:p>
          <a:p>
            <a:r>
              <a:rPr lang="en-GB" dirty="0"/>
              <a:t>Bootstrap provides two types of form layouts:</a:t>
            </a:r>
          </a:p>
          <a:p>
            <a:endParaRPr lang="en-GB" dirty="0"/>
          </a:p>
          <a:p>
            <a:r>
              <a:rPr lang="en-GB" dirty="0"/>
              <a:t>    Stacked (full-width) form</a:t>
            </a:r>
          </a:p>
          <a:p>
            <a:r>
              <a:rPr lang="en-GB" dirty="0"/>
              <a:t>    Inline form</a:t>
            </a:r>
          </a:p>
          <a:p>
            <a:endParaRPr lang="en-GB" dirty="0"/>
          </a:p>
          <a:p>
            <a:endParaRPr lang="en-GB" dirty="0"/>
          </a:p>
        </p:txBody>
      </p:sp>
    </p:spTree>
    <p:extLst>
      <p:ext uri="{BB962C8B-B14F-4D97-AF65-F5344CB8AC3E}">
        <p14:creationId xmlns:p14="http://schemas.microsoft.com/office/powerpoint/2010/main" val="34540359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3407-C4B2-4ED2-8ADC-F78DF9EB4D87}"/>
              </a:ext>
            </a:extLst>
          </p:cNvPr>
          <p:cNvSpPr>
            <a:spLocks noGrp="1"/>
          </p:cNvSpPr>
          <p:nvPr>
            <p:ph type="title"/>
          </p:nvPr>
        </p:nvSpPr>
        <p:spPr/>
        <p:txBody>
          <a:bodyPr/>
          <a:lstStyle/>
          <a:p>
            <a:r>
              <a:rPr lang="en-GB" dirty="0"/>
              <a:t>Stacked Form</a:t>
            </a:r>
          </a:p>
        </p:txBody>
      </p:sp>
      <p:sp>
        <p:nvSpPr>
          <p:cNvPr id="3" name="Content Placeholder 2">
            <a:extLst>
              <a:ext uri="{FF2B5EF4-FFF2-40B4-BE49-F238E27FC236}">
                <a16:creationId xmlns:a16="http://schemas.microsoft.com/office/drawing/2014/main" id="{7CC5760F-69B4-48A1-8CAB-4334D3E53728}"/>
              </a:ext>
            </a:extLst>
          </p:cNvPr>
          <p:cNvSpPr>
            <a:spLocks noGrp="1"/>
          </p:cNvSpPr>
          <p:nvPr>
            <p:ph idx="1"/>
          </p:nvPr>
        </p:nvSpPr>
        <p:spPr/>
        <p:txBody>
          <a:bodyPr/>
          <a:lstStyle/>
          <a:p>
            <a:r>
              <a:rPr lang="en-IN" dirty="0"/>
              <a:t>Add a wrapper element with .form-group, around each form control, to ensure proper margins:</a:t>
            </a:r>
            <a:endParaRPr lang="en-GB" dirty="0"/>
          </a:p>
        </p:txBody>
      </p:sp>
    </p:spTree>
    <p:extLst>
      <p:ext uri="{BB962C8B-B14F-4D97-AF65-F5344CB8AC3E}">
        <p14:creationId xmlns:p14="http://schemas.microsoft.com/office/powerpoint/2010/main" val="36919390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99CA-F3B5-450D-94BF-CD0708FB9FB6}"/>
              </a:ext>
            </a:extLst>
          </p:cNvPr>
          <p:cNvSpPr>
            <a:spLocks noGrp="1"/>
          </p:cNvSpPr>
          <p:nvPr>
            <p:ph type="title"/>
          </p:nvPr>
        </p:nvSpPr>
        <p:spPr/>
        <p:txBody>
          <a:bodyPr/>
          <a:lstStyle/>
          <a:p>
            <a:r>
              <a:rPr lang="en-GB" dirty="0"/>
              <a:t>Inline form</a:t>
            </a:r>
          </a:p>
        </p:txBody>
      </p:sp>
      <p:sp>
        <p:nvSpPr>
          <p:cNvPr id="3" name="Content Placeholder 2">
            <a:extLst>
              <a:ext uri="{FF2B5EF4-FFF2-40B4-BE49-F238E27FC236}">
                <a16:creationId xmlns:a16="http://schemas.microsoft.com/office/drawing/2014/main" id="{4BF1E880-D32F-4908-97BD-1FB364C0063B}"/>
              </a:ext>
            </a:extLst>
          </p:cNvPr>
          <p:cNvSpPr>
            <a:spLocks noGrp="1"/>
          </p:cNvSpPr>
          <p:nvPr>
            <p:ph idx="1"/>
          </p:nvPr>
        </p:nvSpPr>
        <p:spPr/>
        <p:txBody>
          <a:bodyPr/>
          <a:lstStyle/>
          <a:p>
            <a:r>
              <a:rPr lang="en-IN" dirty="0"/>
              <a:t>In an inline form, all of the elements are inline and left-aligned.</a:t>
            </a:r>
          </a:p>
          <a:p>
            <a:r>
              <a:rPr lang="en-IN" dirty="0"/>
              <a:t>Note: This only applies to forms within viewports that are at least 576px wide. On screens smaller than 576px, it will stack horizontally.</a:t>
            </a:r>
          </a:p>
          <a:p>
            <a:endParaRPr lang="en-IN" dirty="0"/>
          </a:p>
          <a:p>
            <a:r>
              <a:rPr lang="en-IN" dirty="0"/>
              <a:t>Additional rule for an inline form:</a:t>
            </a:r>
          </a:p>
          <a:p>
            <a:r>
              <a:rPr lang="en-IN" dirty="0"/>
              <a:t>    Add class .form-inline to the &lt;form&gt; element</a:t>
            </a:r>
          </a:p>
          <a:p>
            <a:endParaRPr lang="en-GB" dirty="0"/>
          </a:p>
        </p:txBody>
      </p:sp>
    </p:spTree>
    <p:extLst>
      <p:ext uri="{BB962C8B-B14F-4D97-AF65-F5344CB8AC3E}">
        <p14:creationId xmlns:p14="http://schemas.microsoft.com/office/powerpoint/2010/main" val="1618560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C4B2-4CB6-48C2-87A1-0189E4148E6E}"/>
              </a:ext>
            </a:extLst>
          </p:cNvPr>
          <p:cNvSpPr>
            <a:spLocks noGrp="1"/>
          </p:cNvSpPr>
          <p:nvPr>
            <p:ph type="title"/>
          </p:nvPr>
        </p:nvSpPr>
        <p:spPr/>
        <p:txBody>
          <a:bodyPr/>
          <a:lstStyle/>
          <a:p>
            <a:r>
              <a:rPr lang="en-GB" dirty="0"/>
              <a:t>Validations</a:t>
            </a:r>
          </a:p>
        </p:txBody>
      </p:sp>
      <p:sp>
        <p:nvSpPr>
          <p:cNvPr id="3" name="Content Placeholder 2">
            <a:extLst>
              <a:ext uri="{FF2B5EF4-FFF2-40B4-BE49-F238E27FC236}">
                <a16:creationId xmlns:a16="http://schemas.microsoft.com/office/drawing/2014/main" id="{A16A8931-B8D4-4704-9022-C678DE3B185E}"/>
              </a:ext>
            </a:extLst>
          </p:cNvPr>
          <p:cNvSpPr>
            <a:spLocks noGrp="1"/>
          </p:cNvSpPr>
          <p:nvPr>
            <p:ph idx="1"/>
          </p:nvPr>
        </p:nvSpPr>
        <p:spPr>
          <a:xfrm>
            <a:off x="838200" y="1890939"/>
            <a:ext cx="10515600" cy="4351338"/>
          </a:xfrm>
        </p:spPr>
        <p:txBody>
          <a:bodyPr>
            <a:normAutofit lnSpcReduction="10000"/>
          </a:bodyPr>
          <a:lstStyle/>
          <a:p>
            <a:r>
              <a:rPr lang="en-IN" dirty="0"/>
              <a:t>You can use different validation classes to provide valuable feedback to users. Add either .was-validated or .needs-validation to the &lt;form&gt; element, depending on whether you want to provide validation feedback before or after submitting the form. The input fields will have a green (valid) or red (invalid) border to indicate what's missing in the form. You can also add a .valid-feedback or .invalid-feedback message to tell the user explicitly what's missing, or needs to be done before submitting the form.</a:t>
            </a:r>
          </a:p>
          <a:p>
            <a:r>
              <a:rPr lang="en-IN" dirty="0"/>
              <a:t>Example</a:t>
            </a:r>
          </a:p>
          <a:p>
            <a:r>
              <a:rPr lang="en-IN" dirty="0"/>
              <a:t>In this example, we use .was-validated to indicate what's missing before submitting the form:</a:t>
            </a:r>
            <a:endParaRPr lang="en-GB" dirty="0"/>
          </a:p>
        </p:txBody>
      </p:sp>
    </p:spTree>
    <p:extLst>
      <p:ext uri="{BB962C8B-B14F-4D97-AF65-F5344CB8AC3E}">
        <p14:creationId xmlns:p14="http://schemas.microsoft.com/office/powerpoint/2010/main" val="8076230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1589-A13B-4E56-AD9C-F2F10DB35D2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366C2997-458F-40E2-B35F-FE17BEDBDE99}"/>
              </a:ext>
            </a:extLst>
          </p:cNvPr>
          <p:cNvSpPr>
            <a:spLocks noGrp="1"/>
          </p:cNvSpPr>
          <p:nvPr>
            <p:ph idx="1"/>
          </p:nvPr>
        </p:nvSpPr>
        <p:spPr/>
        <p:txBody>
          <a:bodyPr/>
          <a:lstStyle/>
          <a:p>
            <a:r>
              <a:rPr lang="en-IN" dirty="0"/>
              <a:t>Example</a:t>
            </a:r>
          </a:p>
          <a:p>
            <a:endParaRPr lang="en-IN" dirty="0"/>
          </a:p>
          <a:p>
            <a:r>
              <a:rPr lang="en-IN" dirty="0"/>
              <a:t>In this example, we use .needs-validation, which will add the validation effect AFTER the form has been submitting (if there's anything missing). Note that you will also have to add some jQuery code for this example to work properly:</a:t>
            </a:r>
            <a:endParaRPr lang="en-GB" dirty="0"/>
          </a:p>
        </p:txBody>
      </p:sp>
    </p:spTree>
    <p:extLst>
      <p:ext uri="{BB962C8B-B14F-4D97-AF65-F5344CB8AC3E}">
        <p14:creationId xmlns:p14="http://schemas.microsoft.com/office/powerpoint/2010/main" val="1473687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7EA3-91FE-4A28-B343-E302A66D883A}"/>
              </a:ext>
            </a:extLst>
          </p:cNvPr>
          <p:cNvSpPr>
            <a:spLocks noGrp="1"/>
          </p:cNvSpPr>
          <p:nvPr>
            <p:ph type="title"/>
          </p:nvPr>
        </p:nvSpPr>
        <p:spPr/>
        <p:txBody>
          <a:bodyPr/>
          <a:lstStyle/>
          <a:p>
            <a:r>
              <a:rPr lang="en-GB" dirty="0"/>
              <a:t>Bootstrap 4 Carousel</a:t>
            </a:r>
          </a:p>
        </p:txBody>
      </p:sp>
      <p:sp>
        <p:nvSpPr>
          <p:cNvPr id="3" name="Content Placeholder 2">
            <a:extLst>
              <a:ext uri="{FF2B5EF4-FFF2-40B4-BE49-F238E27FC236}">
                <a16:creationId xmlns:a16="http://schemas.microsoft.com/office/drawing/2014/main" id="{807CEA9A-793B-4DC4-88B8-812D291C9067}"/>
              </a:ext>
            </a:extLst>
          </p:cNvPr>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257387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0B7C-7036-42E8-9D18-6E6935396052}"/>
              </a:ext>
            </a:extLst>
          </p:cNvPr>
          <p:cNvSpPr>
            <a:spLocks noGrp="1"/>
          </p:cNvSpPr>
          <p:nvPr>
            <p:ph type="title"/>
          </p:nvPr>
        </p:nvSpPr>
        <p:spPr/>
        <p:txBody>
          <a:bodyPr/>
          <a:lstStyle/>
          <a:p>
            <a:r>
              <a:rPr lang="en-GB" dirty="0"/>
              <a:t>Sample</a:t>
            </a:r>
          </a:p>
        </p:txBody>
      </p:sp>
      <p:sp>
        <p:nvSpPr>
          <p:cNvPr id="3" name="Content Placeholder 2">
            <a:extLst>
              <a:ext uri="{FF2B5EF4-FFF2-40B4-BE49-F238E27FC236}">
                <a16:creationId xmlns:a16="http://schemas.microsoft.com/office/drawing/2014/main" id="{CE4BF213-D15C-48E9-ACB4-415D9E0B1D56}"/>
              </a:ext>
            </a:extLst>
          </p:cNvPr>
          <p:cNvSpPr>
            <a:spLocks noGrp="1"/>
          </p:cNvSpPr>
          <p:nvPr>
            <p:ph idx="1"/>
          </p:nvPr>
        </p:nvSpPr>
        <p:spPr>
          <a:xfrm>
            <a:off x="705035" y="1488274"/>
            <a:ext cx="10515600" cy="4351338"/>
          </a:xfrm>
        </p:spPr>
        <p:txBody>
          <a:bodyPr>
            <a:normAutofit fontScale="77500" lnSpcReduction="20000"/>
          </a:bodyPr>
          <a:lstStyle/>
          <a:p>
            <a:r>
              <a:rPr lang="en-GB" dirty="0"/>
              <a:t>&lt;!DOCTYPE html&gt;</a:t>
            </a:r>
          </a:p>
          <a:p>
            <a:r>
              <a:rPr lang="en-GB" dirty="0"/>
              <a:t>&lt;html </a:t>
            </a:r>
            <a:r>
              <a:rPr lang="en-GB" dirty="0" err="1"/>
              <a:t>lang</a:t>
            </a:r>
            <a:r>
              <a:rPr lang="en-GB" dirty="0"/>
              <a:t>="</a:t>
            </a:r>
            <a:r>
              <a:rPr lang="en-GB" dirty="0" err="1"/>
              <a:t>en</a:t>
            </a:r>
            <a:r>
              <a:rPr lang="en-GB" dirty="0"/>
              <a:t>"&gt;</a:t>
            </a:r>
          </a:p>
          <a:p>
            <a:r>
              <a:rPr lang="en-GB" dirty="0"/>
              <a:t>&lt;head&gt;</a:t>
            </a:r>
          </a:p>
          <a:p>
            <a:r>
              <a:rPr lang="en-GB" dirty="0"/>
              <a:t>    &lt;meta charset="utf-8"&gt;</a:t>
            </a:r>
          </a:p>
          <a:p>
            <a:r>
              <a:rPr lang="en-GB" dirty="0"/>
              <a:t>    &lt;meta name="viewport" content="width=device-width, initial-scale=1, shrink-to-fit=no"&gt;</a:t>
            </a:r>
          </a:p>
          <a:p>
            <a:r>
              <a:rPr lang="en-GB" dirty="0"/>
              <a:t>    &lt;title&gt;Basic HTML File&lt;/title&gt;</a:t>
            </a:r>
          </a:p>
          <a:p>
            <a:r>
              <a:rPr lang="en-GB" dirty="0"/>
              <a:t>&lt;/head&gt;</a:t>
            </a:r>
          </a:p>
          <a:p>
            <a:r>
              <a:rPr lang="en-GB" dirty="0"/>
              <a:t>&lt;body&gt;</a:t>
            </a:r>
          </a:p>
          <a:p>
            <a:r>
              <a:rPr lang="en-GB" dirty="0"/>
              <a:t>    &lt;h1&gt;Hello, world!&lt;/h1&gt;</a:t>
            </a:r>
          </a:p>
          <a:p>
            <a:r>
              <a:rPr lang="en-GB" dirty="0"/>
              <a:t>&lt;/body&gt;</a:t>
            </a:r>
          </a:p>
          <a:p>
            <a:r>
              <a:rPr lang="en-GB" dirty="0"/>
              <a:t>&lt;/html&gt;</a:t>
            </a:r>
          </a:p>
        </p:txBody>
      </p:sp>
      <p:sp>
        <p:nvSpPr>
          <p:cNvPr id="4" name="TextBox 3">
            <a:extLst>
              <a:ext uri="{FF2B5EF4-FFF2-40B4-BE49-F238E27FC236}">
                <a16:creationId xmlns:a16="http://schemas.microsoft.com/office/drawing/2014/main" id="{07E1D5FD-B8B7-4DFF-B72A-F30D4C2829A7}"/>
              </a:ext>
            </a:extLst>
          </p:cNvPr>
          <p:cNvSpPr txBox="1"/>
          <p:nvPr/>
        </p:nvSpPr>
        <p:spPr>
          <a:xfrm>
            <a:off x="745724" y="6090082"/>
            <a:ext cx="10515600" cy="646331"/>
          </a:xfrm>
          <a:prstGeom prst="rect">
            <a:avLst/>
          </a:prstGeom>
          <a:solidFill>
            <a:schemeClr val="accent5">
              <a:lumMod val="60000"/>
              <a:lumOff val="40000"/>
            </a:schemeClr>
          </a:solidFill>
        </p:spPr>
        <p:txBody>
          <a:bodyPr wrap="square" rtlCol="0">
            <a:spAutoFit/>
          </a:bodyPr>
          <a:lstStyle/>
          <a:p>
            <a:r>
              <a:rPr lang="en-GB" dirty="0"/>
              <a:t>Note :</a:t>
            </a:r>
            <a:r>
              <a:rPr lang="en-IN" dirty="0"/>
              <a:t>Always include the viewport &lt;meta&gt; tag inside the &lt;head&gt; section of your document to enable touch zooming and ensure proper rendering on mobile devices.</a:t>
            </a:r>
            <a:r>
              <a:rPr lang="en-GB" dirty="0"/>
              <a:t> </a:t>
            </a:r>
          </a:p>
        </p:txBody>
      </p:sp>
    </p:spTree>
    <p:extLst>
      <p:ext uri="{BB962C8B-B14F-4D97-AF65-F5344CB8AC3E}">
        <p14:creationId xmlns:p14="http://schemas.microsoft.com/office/powerpoint/2010/main" val="30296228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8393-D25C-42A7-A7C4-3668F48DD377}"/>
              </a:ext>
            </a:extLst>
          </p:cNvPr>
          <p:cNvSpPr>
            <a:spLocks noGrp="1"/>
          </p:cNvSpPr>
          <p:nvPr>
            <p:ph type="title"/>
          </p:nvPr>
        </p:nvSpPr>
        <p:spPr/>
        <p:txBody>
          <a:bodyPr/>
          <a:lstStyle/>
          <a:p>
            <a:r>
              <a:rPr lang="en-GB" dirty="0"/>
              <a:t>Modal</a:t>
            </a:r>
          </a:p>
        </p:txBody>
      </p:sp>
      <p:sp>
        <p:nvSpPr>
          <p:cNvPr id="3" name="Content Placeholder 2">
            <a:extLst>
              <a:ext uri="{FF2B5EF4-FFF2-40B4-BE49-F238E27FC236}">
                <a16:creationId xmlns:a16="http://schemas.microsoft.com/office/drawing/2014/main" id="{00638739-42D7-4704-87A7-34E96966C6A4}"/>
              </a:ext>
            </a:extLst>
          </p:cNvPr>
          <p:cNvSpPr>
            <a:spLocks noGrp="1"/>
          </p:cNvSpPr>
          <p:nvPr>
            <p:ph idx="1"/>
          </p:nvPr>
        </p:nvSpPr>
        <p:spPr/>
        <p:txBody>
          <a:bodyPr/>
          <a:lstStyle/>
          <a:p>
            <a:r>
              <a:rPr lang="en-IN" dirty="0"/>
              <a:t>Bootstrap 4 Modal</a:t>
            </a:r>
          </a:p>
          <a:p>
            <a:endParaRPr lang="en-IN" dirty="0"/>
          </a:p>
          <a:p>
            <a:r>
              <a:rPr lang="en-IN" dirty="0"/>
              <a:t>The Modal component is a dialog box/popup window that is displayed on top of the current page:</a:t>
            </a:r>
            <a:endParaRPr lang="en-GB" dirty="0"/>
          </a:p>
        </p:txBody>
      </p:sp>
    </p:spTree>
    <p:extLst>
      <p:ext uri="{BB962C8B-B14F-4D97-AF65-F5344CB8AC3E}">
        <p14:creationId xmlns:p14="http://schemas.microsoft.com/office/powerpoint/2010/main" val="467470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5498-5742-491B-8686-3B1A7BA8F41B}"/>
              </a:ext>
            </a:extLst>
          </p:cNvPr>
          <p:cNvSpPr>
            <a:spLocks noGrp="1"/>
          </p:cNvSpPr>
          <p:nvPr>
            <p:ph type="title"/>
          </p:nvPr>
        </p:nvSpPr>
        <p:spPr/>
        <p:txBody>
          <a:bodyPr/>
          <a:lstStyle/>
          <a:p>
            <a:r>
              <a:rPr lang="en-GB" dirty="0"/>
              <a:t>Animation</a:t>
            </a:r>
          </a:p>
        </p:txBody>
      </p:sp>
      <p:sp>
        <p:nvSpPr>
          <p:cNvPr id="3" name="Content Placeholder 2">
            <a:extLst>
              <a:ext uri="{FF2B5EF4-FFF2-40B4-BE49-F238E27FC236}">
                <a16:creationId xmlns:a16="http://schemas.microsoft.com/office/drawing/2014/main" id="{B14C60DA-0FB2-4839-B3C1-2FCA5424F432}"/>
              </a:ext>
            </a:extLst>
          </p:cNvPr>
          <p:cNvSpPr>
            <a:spLocks noGrp="1"/>
          </p:cNvSpPr>
          <p:nvPr>
            <p:ph idx="1"/>
          </p:nvPr>
        </p:nvSpPr>
        <p:spPr/>
        <p:txBody>
          <a:bodyPr>
            <a:normAutofit fontScale="92500" lnSpcReduction="10000"/>
          </a:bodyPr>
          <a:lstStyle/>
          <a:p>
            <a:r>
              <a:rPr lang="en-IN" dirty="0"/>
              <a:t>Add animation</a:t>
            </a:r>
          </a:p>
          <a:p>
            <a:endParaRPr lang="en-IN" dirty="0"/>
          </a:p>
          <a:p>
            <a:r>
              <a:rPr lang="en-IN" dirty="0"/>
              <a:t>Use the .fade class to add a fading effect when opening and closing the modal:</a:t>
            </a:r>
          </a:p>
          <a:p>
            <a:r>
              <a:rPr lang="en-IN" dirty="0"/>
              <a:t>Example</a:t>
            </a:r>
          </a:p>
          <a:p>
            <a:r>
              <a:rPr lang="en-IN" dirty="0"/>
              <a:t>&lt;!-- Fading modal --&gt;</a:t>
            </a:r>
          </a:p>
          <a:p>
            <a:r>
              <a:rPr lang="en-IN" dirty="0"/>
              <a:t>&lt;div class="modal fade"&gt;&lt;/div&gt;</a:t>
            </a:r>
          </a:p>
          <a:p>
            <a:endParaRPr lang="en-IN" dirty="0"/>
          </a:p>
          <a:p>
            <a:r>
              <a:rPr lang="en-IN" dirty="0"/>
              <a:t>&lt;!-- Modal without animation --&gt;</a:t>
            </a:r>
          </a:p>
          <a:p>
            <a:r>
              <a:rPr lang="en-IN" dirty="0"/>
              <a:t>&lt;div class="modal"&gt;&lt;/div&gt;</a:t>
            </a:r>
            <a:endParaRPr lang="en-GB" dirty="0"/>
          </a:p>
        </p:txBody>
      </p:sp>
    </p:spTree>
    <p:extLst>
      <p:ext uri="{BB962C8B-B14F-4D97-AF65-F5344CB8AC3E}">
        <p14:creationId xmlns:p14="http://schemas.microsoft.com/office/powerpoint/2010/main" val="10553910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403D-C74A-46B6-927D-8266DDDA7BB9}"/>
              </a:ext>
            </a:extLst>
          </p:cNvPr>
          <p:cNvSpPr>
            <a:spLocks noGrp="1"/>
          </p:cNvSpPr>
          <p:nvPr>
            <p:ph type="title"/>
          </p:nvPr>
        </p:nvSpPr>
        <p:spPr/>
        <p:txBody>
          <a:bodyPr/>
          <a:lstStyle/>
          <a:p>
            <a:r>
              <a:rPr lang="en-GB" dirty="0"/>
              <a:t>Toast</a:t>
            </a:r>
          </a:p>
        </p:txBody>
      </p:sp>
      <p:sp>
        <p:nvSpPr>
          <p:cNvPr id="3" name="Content Placeholder 2">
            <a:extLst>
              <a:ext uri="{FF2B5EF4-FFF2-40B4-BE49-F238E27FC236}">
                <a16:creationId xmlns:a16="http://schemas.microsoft.com/office/drawing/2014/main" id="{3E34ED25-98D2-4535-9E0B-5BED9409D99B}"/>
              </a:ext>
            </a:extLst>
          </p:cNvPr>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3916921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B9DD-2965-4036-8B54-8F0116412986}"/>
              </a:ext>
            </a:extLst>
          </p:cNvPr>
          <p:cNvSpPr>
            <a:spLocks noGrp="1"/>
          </p:cNvSpPr>
          <p:nvPr>
            <p:ph type="title"/>
          </p:nvPr>
        </p:nvSpPr>
        <p:spPr/>
        <p:txBody>
          <a:bodyPr/>
          <a:lstStyle/>
          <a:p>
            <a:r>
              <a:rPr lang="en-GB" dirty="0"/>
              <a:t>Tooltips</a:t>
            </a:r>
          </a:p>
        </p:txBody>
      </p:sp>
      <p:sp>
        <p:nvSpPr>
          <p:cNvPr id="3" name="Content Placeholder 2">
            <a:extLst>
              <a:ext uri="{FF2B5EF4-FFF2-40B4-BE49-F238E27FC236}">
                <a16:creationId xmlns:a16="http://schemas.microsoft.com/office/drawing/2014/main" id="{ED267F0E-4683-4E7F-97E4-3F22A3DC4126}"/>
              </a:ext>
            </a:extLst>
          </p:cNvPr>
          <p:cNvSpPr>
            <a:spLocks noGrp="1"/>
          </p:cNvSpPr>
          <p:nvPr>
            <p:ph idx="1"/>
          </p:nvPr>
        </p:nvSpPr>
        <p:spPr/>
        <p:txBody>
          <a:bodyPr/>
          <a:lstStyle/>
          <a:p>
            <a:r>
              <a:rPr lang="en-IN" dirty="0"/>
              <a:t>To create a tooltip, add the data-toggle="tooltip" attribute to an element.</a:t>
            </a:r>
          </a:p>
          <a:p>
            <a:endParaRPr lang="en-IN" dirty="0"/>
          </a:p>
          <a:p>
            <a:r>
              <a:rPr lang="en-IN" dirty="0"/>
              <a:t>Use the title attribute to specify the text that should be displayed inside the tooltip:</a:t>
            </a:r>
          </a:p>
          <a:p>
            <a:r>
              <a:rPr lang="en-IN" dirty="0"/>
              <a:t>&lt;a </a:t>
            </a:r>
            <a:r>
              <a:rPr lang="en-IN" dirty="0" err="1"/>
              <a:t>href</a:t>
            </a:r>
            <a:r>
              <a:rPr lang="en-IN" dirty="0"/>
              <a:t>="#" data-toggle="tooltip" title="Hooray!"&gt;Hover over me&lt;/a&gt; </a:t>
            </a:r>
          </a:p>
          <a:p>
            <a:endParaRPr lang="en-GB" dirty="0"/>
          </a:p>
        </p:txBody>
      </p:sp>
    </p:spTree>
    <p:extLst>
      <p:ext uri="{BB962C8B-B14F-4D97-AF65-F5344CB8AC3E}">
        <p14:creationId xmlns:p14="http://schemas.microsoft.com/office/powerpoint/2010/main" val="12214887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5C29-8902-4BF0-B0B8-7A2ECFE4C4D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5897502-0708-4FBB-B7F7-13C7BF2F2A3B}"/>
              </a:ext>
            </a:extLst>
          </p:cNvPr>
          <p:cNvSpPr>
            <a:spLocks noGrp="1"/>
          </p:cNvSpPr>
          <p:nvPr>
            <p:ph idx="1"/>
          </p:nvPr>
        </p:nvSpPr>
        <p:spPr/>
        <p:txBody>
          <a:bodyPr/>
          <a:lstStyle/>
          <a:p>
            <a:r>
              <a:rPr lang="en-IN" dirty="0"/>
              <a:t>&lt;div class="container"&gt;</a:t>
            </a:r>
          </a:p>
          <a:p>
            <a:r>
              <a:rPr lang="en-IN" dirty="0"/>
              <a:t>  &lt;h3&gt;Tooltip Example&lt;/h3&gt;</a:t>
            </a:r>
          </a:p>
          <a:p>
            <a:r>
              <a:rPr lang="en-IN" dirty="0"/>
              <a:t>  &lt;a </a:t>
            </a:r>
            <a:r>
              <a:rPr lang="en-IN" dirty="0" err="1"/>
              <a:t>href</a:t>
            </a:r>
            <a:r>
              <a:rPr lang="en-IN" dirty="0"/>
              <a:t>="#" data-toggle="tooltip" title="Hooray!"&gt;Hover over me&lt;/a&gt;</a:t>
            </a:r>
          </a:p>
          <a:p>
            <a:r>
              <a:rPr lang="en-IN" dirty="0"/>
              <a:t>&lt;/div&gt;</a:t>
            </a:r>
          </a:p>
          <a:p>
            <a:endParaRPr lang="en-IN" dirty="0"/>
          </a:p>
          <a:p>
            <a:r>
              <a:rPr lang="en-IN" dirty="0"/>
              <a:t>&lt;script&gt;</a:t>
            </a:r>
          </a:p>
          <a:p>
            <a:r>
              <a:rPr lang="en-IN" dirty="0"/>
              <a:t>$(document).ready(f</a:t>
            </a:r>
            <a:endParaRPr lang="en-GB" dirty="0"/>
          </a:p>
        </p:txBody>
      </p:sp>
    </p:spTree>
    <p:extLst>
      <p:ext uri="{BB962C8B-B14F-4D97-AF65-F5344CB8AC3E}">
        <p14:creationId xmlns:p14="http://schemas.microsoft.com/office/powerpoint/2010/main" val="4292545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FEA5-C306-41A6-901A-B2BB410F7FF8}"/>
              </a:ext>
            </a:extLst>
          </p:cNvPr>
          <p:cNvSpPr>
            <a:spLocks noGrp="1"/>
          </p:cNvSpPr>
          <p:nvPr>
            <p:ph type="title"/>
          </p:nvPr>
        </p:nvSpPr>
        <p:spPr/>
        <p:txBody>
          <a:bodyPr/>
          <a:lstStyle/>
          <a:p>
            <a:r>
              <a:rPr lang="en-GB" dirty="0"/>
              <a:t>Template</a:t>
            </a:r>
          </a:p>
        </p:txBody>
      </p:sp>
      <p:sp>
        <p:nvSpPr>
          <p:cNvPr id="3" name="Content Placeholder 2">
            <a:extLst>
              <a:ext uri="{FF2B5EF4-FFF2-40B4-BE49-F238E27FC236}">
                <a16:creationId xmlns:a16="http://schemas.microsoft.com/office/drawing/2014/main" id="{1AA39A77-B877-4C0C-899C-97A69E8EA71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0620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8F1B-A83B-4FFF-94FA-4D6778E8A721}"/>
              </a:ext>
            </a:extLst>
          </p:cNvPr>
          <p:cNvSpPr>
            <a:spLocks noGrp="1"/>
          </p:cNvSpPr>
          <p:nvPr>
            <p:ph type="title"/>
          </p:nvPr>
        </p:nvSpPr>
        <p:spPr/>
        <p:txBody>
          <a:bodyPr/>
          <a:lstStyle/>
          <a:p>
            <a:r>
              <a:rPr lang="en-GB" dirty="0"/>
              <a:t>Template2</a:t>
            </a:r>
          </a:p>
        </p:txBody>
      </p:sp>
      <p:sp>
        <p:nvSpPr>
          <p:cNvPr id="3" name="Content Placeholder 2">
            <a:extLst>
              <a:ext uri="{FF2B5EF4-FFF2-40B4-BE49-F238E27FC236}">
                <a16:creationId xmlns:a16="http://schemas.microsoft.com/office/drawing/2014/main" id="{D534B744-4406-43F4-A1D0-04CB32258D5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7803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2C62-839B-4F78-BA16-403A6665CB71}"/>
              </a:ext>
            </a:extLst>
          </p:cNvPr>
          <p:cNvSpPr>
            <a:spLocks noGrp="1"/>
          </p:cNvSpPr>
          <p:nvPr>
            <p:ph type="title"/>
          </p:nvPr>
        </p:nvSpPr>
        <p:spPr/>
        <p:txBody>
          <a:bodyPr/>
          <a:lstStyle/>
          <a:p>
            <a:r>
              <a:rPr lang="en-IN" dirty="0"/>
              <a:t> Bootstrap 4 is mobile-first</a:t>
            </a:r>
            <a:br>
              <a:rPr lang="en-IN" dirty="0"/>
            </a:br>
            <a:endParaRPr lang="en-GB" dirty="0"/>
          </a:p>
        </p:txBody>
      </p:sp>
      <p:sp>
        <p:nvSpPr>
          <p:cNvPr id="3" name="Content Placeholder 2">
            <a:extLst>
              <a:ext uri="{FF2B5EF4-FFF2-40B4-BE49-F238E27FC236}">
                <a16:creationId xmlns:a16="http://schemas.microsoft.com/office/drawing/2014/main" id="{60FCD2D6-E4EC-441B-B9F1-7633DF057361}"/>
              </a:ext>
            </a:extLst>
          </p:cNvPr>
          <p:cNvSpPr>
            <a:spLocks noGrp="1"/>
          </p:cNvSpPr>
          <p:nvPr>
            <p:ph idx="1"/>
          </p:nvPr>
        </p:nvSpPr>
        <p:spPr/>
        <p:txBody>
          <a:bodyPr>
            <a:normAutofit fontScale="77500" lnSpcReduction="20000"/>
          </a:bodyPr>
          <a:lstStyle/>
          <a:p>
            <a:endParaRPr lang="en-IN" dirty="0"/>
          </a:p>
          <a:p>
            <a:r>
              <a:rPr lang="en-IN" dirty="0"/>
              <a:t>Bootstrap 4 is designed to be responsive to mobile devices. Mobile-first styles are part of the core framework.</a:t>
            </a:r>
          </a:p>
          <a:p>
            <a:endParaRPr lang="en-IN" dirty="0"/>
          </a:p>
          <a:p>
            <a:r>
              <a:rPr lang="en-IN" dirty="0"/>
              <a:t>To ensure proper rendering and touch zooming, add the following &lt;meta&gt; tag inside the &lt;head&gt; element:</a:t>
            </a:r>
          </a:p>
          <a:p>
            <a:r>
              <a:rPr lang="en-IN" dirty="0">
                <a:solidFill>
                  <a:schemeClr val="accent4">
                    <a:lumMod val="75000"/>
                  </a:schemeClr>
                </a:solidFill>
              </a:rPr>
              <a:t>&lt;meta name="viewport" content="width=device-width, initial-scale=1"&gt;</a:t>
            </a:r>
          </a:p>
          <a:p>
            <a:endParaRPr lang="en-IN" dirty="0"/>
          </a:p>
          <a:p>
            <a:r>
              <a:rPr lang="en-IN" dirty="0"/>
              <a:t>The width=device-width part sets the width of the page to follow the screen-width of the device (which will vary depending on the device).</a:t>
            </a:r>
          </a:p>
          <a:p>
            <a:endParaRPr lang="en-IN" dirty="0"/>
          </a:p>
          <a:p>
            <a:r>
              <a:rPr lang="en-IN" dirty="0"/>
              <a:t>The initial-scale=1 part sets the initial zoom level when the page is first loaded by the browser.</a:t>
            </a:r>
            <a:endParaRPr lang="en-GB" dirty="0"/>
          </a:p>
        </p:txBody>
      </p:sp>
    </p:spTree>
    <p:extLst>
      <p:ext uri="{BB962C8B-B14F-4D97-AF65-F5344CB8AC3E}">
        <p14:creationId xmlns:p14="http://schemas.microsoft.com/office/powerpoint/2010/main" val="365447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6CC4-D533-4C13-942B-91CF5B5866C9}"/>
              </a:ext>
            </a:extLst>
          </p:cNvPr>
          <p:cNvSpPr>
            <a:spLocks noGrp="1"/>
          </p:cNvSpPr>
          <p:nvPr>
            <p:ph type="title"/>
          </p:nvPr>
        </p:nvSpPr>
        <p:spPr/>
        <p:txBody>
          <a:bodyPr/>
          <a:lstStyle/>
          <a:p>
            <a:r>
              <a:rPr lang="en-GB" dirty="0"/>
              <a:t>Containers</a:t>
            </a:r>
          </a:p>
        </p:txBody>
      </p:sp>
      <p:sp>
        <p:nvSpPr>
          <p:cNvPr id="3" name="Content Placeholder 2">
            <a:extLst>
              <a:ext uri="{FF2B5EF4-FFF2-40B4-BE49-F238E27FC236}">
                <a16:creationId xmlns:a16="http://schemas.microsoft.com/office/drawing/2014/main" id="{5B115E6D-C7E7-4F3E-93DF-A770617BDAB2}"/>
              </a:ext>
            </a:extLst>
          </p:cNvPr>
          <p:cNvSpPr>
            <a:spLocks noGrp="1"/>
          </p:cNvSpPr>
          <p:nvPr>
            <p:ph idx="1"/>
          </p:nvPr>
        </p:nvSpPr>
        <p:spPr/>
        <p:txBody>
          <a:bodyPr/>
          <a:lstStyle/>
          <a:p>
            <a:r>
              <a:rPr lang="en-IN" dirty="0"/>
              <a:t>Bootstrap 4 also requires a containing element to wrap site contents.</a:t>
            </a:r>
          </a:p>
          <a:p>
            <a:endParaRPr lang="en-IN" dirty="0"/>
          </a:p>
          <a:p>
            <a:r>
              <a:rPr lang="en-IN" dirty="0"/>
              <a:t>There are two container classes to choose from:</a:t>
            </a:r>
          </a:p>
          <a:p>
            <a:endParaRPr lang="en-IN" dirty="0"/>
          </a:p>
          <a:p>
            <a:r>
              <a:rPr lang="en-IN" dirty="0"/>
              <a:t>    The .container class provides a responsive fixed width container</a:t>
            </a:r>
          </a:p>
          <a:p>
            <a:r>
              <a:rPr lang="en-IN" dirty="0"/>
              <a:t>    The .container-fluid class provides a full width container, spanning the entire width of the viewport</a:t>
            </a:r>
          </a:p>
          <a:p>
            <a:endParaRPr lang="en-GB" dirty="0"/>
          </a:p>
        </p:txBody>
      </p:sp>
    </p:spTree>
    <p:extLst>
      <p:ext uri="{BB962C8B-B14F-4D97-AF65-F5344CB8AC3E}">
        <p14:creationId xmlns:p14="http://schemas.microsoft.com/office/powerpoint/2010/main" val="1909462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14913</Words>
  <Application>Microsoft Office PowerPoint</Application>
  <PresentationFormat>Widescreen</PresentationFormat>
  <Paragraphs>1658</Paragraphs>
  <Slides>76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Calibri Light</vt:lpstr>
      <vt:lpstr>Office Theme</vt:lpstr>
      <vt:lpstr>Bootstrap</vt:lpstr>
      <vt:lpstr>Introduction</vt:lpstr>
      <vt:lpstr>History</vt:lpstr>
      <vt:lpstr>What You Can Do with Bootstrap</vt:lpstr>
      <vt:lpstr>Advantages</vt:lpstr>
      <vt:lpstr>Environment Setup</vt:lpstr>
      <vt:lpstr>Sample</vt:lpstr>
      <vt:lpstr> Bootstrap 4 is mobile-first </vt:lpstr>
      <vt:lpstr>Containers</vt:lpstr>
      <vt:lpstr>Bootstrap 4 Grid System </vt:lpstr>
      <vt:lpstr>Grid Classes</vt:lpstr>
      <vt:lpstr>Example</vt:lpstr>
      <vt:lpstr>Bootstrap 4 Default Settings </vt:lpstr>
      <vt:lpstr>Display Headings </vt:lpstr>
      <vt:lpstr>Contd..</vt:lpstr>
      <vt:lpstr>Contd..</vt:lpstr>
      <vt:lpstr>Contd..</vt:lpstr>
      <vt:lpstr>Bootstrap-Colors</vt:lpstr>
      <vt:lpstr>Background colors</vt:lpstr>
      <vt:lpstr>Tables</vt:lpstr>
      <vt:lpstr>Contd..</vt:lpstr>
      <vt:lpstr>table</vt:lpstr>
      <vt:lpstr>Images</vt:lpstr>
      <vt:lpstr>Contd..</vt:lpstr>
      <vt:lpstr>Bootstrap 4 Jumbotron </vt:lpstr>
      <vt:lpstr>Bootstrap Alerts</vt:lpstr>
      <vt:lpstr>PowerPoint Presentation</vt:lpstr>
      <vt:lpstr>PowerPoint Presentation</vt:lpstr>
      <vt:lpstr>Contd..</vt:lpstr>
      <vt:lpstr>Contd..</vt:lpstr>
      <vt:lpstr>Bootstrap 4 Buttons </vt:lpstr>
      <vt:lpstr>Using button style on a and input</vt:lpstr>
      <vt:lpstr>Button outline</vt:lpstr>
      <vt:lpstr>Button Size</vt:lpstr>
      <vt:lpstr>Active/Disabled Buttons </vt:lpstr>
      <vt:lpstr>Spinner Buttons </vt:lpstr>
      <vt:lpstr>Bootstrap Button group</vt:lpstr>
      <vt:lpstr>PowerPoint Presentation</vt:lpstr>
      <vt:lpstr>Vertical Button Groups </vt:lpstr>
      <vt:lpstr>Nesting Button Groups &amp; Dropdown Menus </vt:lpstr>
      <vt:lpstr>Split button Dropdown</vt:lpstr>
      <vt:lpstr>Bootstrap 4 Badges</vt:lpstr>
      <vt:lpstr>Bootstrap 4 Progress Bars </vt:lpstr>
      <vt:lpstr>Bootstrap 4 Spinners </vt:lpstr>
      <vt:lpstr>Basic Pagination </vt:lpstr>
      <vt:lpstr>Alignment</vt:lpstr>
      <vt:lpstr>Bootstrap 4 List Groups</vt:lpstr>
      <vt:lpstr>Active State </vt:lpstr>
      <vt:lpstr>List Group With Linked Items</vt:lpstr>
      <vt:lpstr>Disabled Item </vt:lpstr>
      <vt:lpstr>Horizontal List Groups </vt:lpstr>
      <vt:lpstr>Card</vt:lpstr>
      <vt:lpstr>Image overlay</vt:lpstr>
      <vt:lpstr>Card Columns</vt:lpstr>
      <vt:lpstr>Card Deck </vt:lpstr>
      <vt:lpstr>Card Group</vt:lpstr>
      <vt:lpstr>Bootstrap 4 Dropdowns</vt:lpstr>
      <vt:lpstr>Disable and Active items</vt:lpstr>
      <vt:lpstr>Bootstrap 4 Collapse</vt:lpstr>
      <vt:lpstr>Navigation Bars</vt:lpstr>
      <vt:lpstr>Colored Navbar</vt:lpstr>
      <vt:lpstr>Navbar Logo</vt:lpstr>
      <vt:lpstr>Navbar With Dropdown</vt:lpstr>
      <vt:lpstr>Bootstrap 4 Forms</vt:lpstr>
      <vt:lpstr>Stacked Form</vt:lpstr>
      <vt:lpstr>Inline form</vt:lpstr>
      <vt:lpstr>Validations</vt:lpstr>
      <vt:lpstr>PowerPoint Presentation</vt:lpstr>
      <vt:lpstr>Bootstrap 4 Carousel</vt:lpstr>
      <vt:lpstr>Modal</vt:lpstr>
      <vt:lpstr>Animation</vt:lpstr>
      <vt:lpstr>Toast</vt:lpstr>
      <vt:lpstr>Tooltips</vt:lpstr>
      <vt:lpstr>PowerPoint Presentation</vt:lpstr>
      <vt:lpstr>Template</vt:lpstr>
      <vt:lpstr>Template2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aadish</dc:creator>
  <cp:lastModifiedBy>Atul Phad</cp:lastModifiedBy>
  <cp:revision>35</cp:revision>
  <dcterms:created xsi:type="dcterms:W3CDTF">2020-01-03T13:04:52Z</dcterms:created>
  <dcterms:modified xsi:type="dcterms:W3CDTF">2020-08-19T14:16:18Z</dcterms:modified>
</cp:coreProperties>
</file>