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6031-F274-494F-B0BA-3FF4BCF867F0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789-BF02-4424-8F84-22CCD1381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94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6031-F274-494F-B0BA-3FF4BCF867F0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789-BF02-4424-8F84-22CCD1381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90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6031-F274-494F-B0BA-3FF4BCF867F0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789-BF02-4424-8F84-22CCD1381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80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6031-F274-494F-B0BA-3FF4BCF867F0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789-BF02-4424-8F84-22CCD1381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60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6031-F274-494F-B0BA-3FF4BCF867F0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789-BF02-4424-8F84-22CCD1381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3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6031-F274-494F-B0BA-3FF4BCF867F0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789-BF02-4424-8F84-22CCD1381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47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6031-F274-494F-B0BA-3FF4BCF867F0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789-BF02-4424-8F84-22CCD1381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67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6031-F274-494F-B0BA-3FF4BCF867F0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789-BF02-4424-8F84-22CCD1381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07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6031-F274-494F-B0BA-3FF4BCF867F0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789-BF02-4424-8F84-22CCD1381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36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6031-F274-494F-B0BA-3FF4BCF867F0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789-BF02-4424-8F84-22CCD1381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28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6031-F274-494F-B0BA-3FF4BCF867F0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4789-BF02-4424-8F84-22CCD1381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54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A6031-F274-494F-B0BA-3FF4BCF867F0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A4789-BF02-4424-8F84-22CCD1381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31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72782"/>
          </a:xfrm>
        </p:spPr>
        <p:txBody>
          <a:bodyPr>
            <a:normAutofit/>
          </a:bodyPr>
          <a:lstStyle/>
          <a:p>
            <a:r>
              <a:rPr lang="en-IN" b="1" dirty="0"/>
              <a:t>Recipe Recommender Assignment </a:t>
            </a:r>
            <a:r>
              <a:rPr lang="en-IN" b="1" dirty="0" smtClean="0"/>
              <a:t>EDA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242" y="413806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IN" dirty="0" err="1"/>
              <a:t>Ayushi</a:t>
            </a:r>
            <a:r>
              <a:rPr lang="en-IN" dirty="0"/>
              <a:t> </a:t>
            </a:r>
            <a:r>
              <a:rPr lang="en-IN" dirty="0" err="1" smtClean="0"/>
              <a:t>Khandelwal</a:t>
            </a:r>
            <a:endParaRPr lang="en-IN" dirty="0" smtClean="0"/>
          </a:p>
          <a:p>
            <a:r>
              <a:rPr lang="en-US" dirty="0" err="1" smtClean="0"/>
              <a:t>Devika</a:t>
            </a:r>
            <a:r>
              <a:rPr lang="en-US" dirty="0" smtClean="0"/>
              <a:t> </a:t>
            </a:r>
            <a:r>
              <a:rPr lang="en-US" dirty="0" err="1" smtClean="0"/>
              <a:t>Babu</a:t>
            </a:r>
            <a:r>
              <a:rPr lang="en-US" dirty="0" smtClean="0"/>
              <a:t> </a:t>
            </a:r>
            <a:r>
              <a:rPr lang="en-US" dirty="0" err="1" smtClean="0"/>
              <a:t>Kadavil</a:t>
            </a:r>
            <a:endParaRPr lang="en-US" dirty="0" smtClean="0"/>
          </a:p>
          <a:p>
            <a:r>
              <a:rPr lang="en-IN" dirty="0"/>
              <a:t>Shreya Sunil </a:t>
            </a:r>
            <a:r>
              <a:rPr lang="en-IN" dirty="0" err="1"/>
              <a:t>Phade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91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PROBLEM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Explore </a:t>
            </a:r>
            <a:r>
              <a:rPr lang="en-US" dirty="0"/>
              <a:t>the data and create features that will be used to build </a:t>
            </a:r>
            <a:r>
              <a:rPr lang="en-US" dirty="0" smtClean="0"/>
              <a:t>a recipe recommender </a:t>
            </a:r>
            <a:r>
              <a:rPr lang="en-US" dirty="0" smtClean="0"/>
              <a:t>for food.com to recommend recipes to users based on their choice and the current recipe they are looking at</a:t>
            </a:r>
          </a:p>
          <a:p>
            <a:pPr algn="just"/>
            <a:r>
              <a:rPr lang="en-US" dirty="0" smtClean="0"/>
              <a:t>Data used:</a:t>
            </a:r>
          </a:p>
          <a:p>
            <a:pPr lvl="1" algn="just"/>
            <a:r>
              <a:rPr lang="en-US" dirty="0" smtClean="0"/>
              <a:t>Raw_recipes.csv file:Contains </a:t>
            </a:r>
            <a:r>
              <a:rPr lang="en-US" dirty="0"/>
              <a:t>all the recipe-related information. Each row in this file describes a </a:t>
            </a:r>
            <a:r>
              <a:rPr lang="en-US" dirty="0" smtClean="0"/>
              <a:t>recipe</a:t>
            </a:r>
          </a:p>
          <a:p>
            <a:pPr lvl="1" algn="just"/>
            <a:r>
              <a:rPr lang="en-US" dirty="0" smtClean="0"/>
              <a:t>RAW_interactions.csv: Each </a:t>
            </a:r>
            <a:r>
              <a:rPr lang="en-US" dirty="0"/>
              <a:t>row in this data file is one user reviewing one </a:t>
            </a:r>
            <a:r>
              <a:rPr lang="en-US" dirty="0" smtClean="0"/>
              <a:t>recipe</a:t>
            </a:r>
          </a:p>
          <a:p>
            <a:pPr algn="just"/>
            <a:r>
              <a:rPr lang="en-US" dirty="0" smtClean="0"/>
              <a:t>System used: Spark </a:t>
            </a:r>
            <a:r>
              <a:rPr lang="en-US" dirty="0"/>
              <a:t>on Elastic Map Reduce service (EMR)</a:t>
            </a:r>
            <a:endParaRPr lang="en-IN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111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TASKS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Task 1: Read the data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Task 2: Extract individual features from the nutrition column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Task 3: Standardize the nutrition values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Task 4: Convert the tags column from a string to an array of strings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Task 5: Read the second data file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Task 6:  Create time-based features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63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345"/>
            <a:ext cx="10515600" cy="1085303"/>
          </a:xfrm>
        </p:spPr>
        <p:txBody>
          <a:bodyPr/>
          <a:lstStyle/>
          <a:p>
            <a:pPr algn="ctr"/>
            <a:r>
              <a:rPr lang="en-US" b="1" dirty="0" smtClean="0"/>
              <a:t>EDA 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569" y="1060067"/>
            <a:ext cx="449197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5760" y="5452213"/>
            <a:ext cx="4855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Recipes more than 6 years old are rated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Recipes from 0-3 years have the highest ratings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013" y="1290453"/>
            <a:ext cx="4737799" cy="29767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7228" y="5088239"/>
            <a:ext cx="4317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Recipes with lower prep time has the highest </a:t>
            </a:r>
            <a:r>
              <a:rPr lang="en-US" dirty="0" err="1" smtClean="0"/>
              <a:t>avg</a:t>
            </a:r>
            <a:r>
              <a:rPr lang="en-US" dirty="0" smtClean="0"/>
              <a:t> ratings of 4.5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of ratings is highest for prep time 30-60 </a:t>
            </a:r>
            <a:r>
              <a:rPr lang="en-US" dirty="0" err="1" smtClean="0"/>
              <a:t>mins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29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234" y="4687614"/>
            <a:ext cx="4614042" cy="113511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Recipes with less than 2 steps are rated high</a:t>
            </a:r>
          </a:p>
          <a:p>
            <a:r>
              <a:rPr lang="en-US" dirty="0"/>
              <a:t>Recipes with more than 29 steps are rated very low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40" y="703729"/>
            <a:ext cx="5094720" cy="3702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975" y="703729"/>
            <a:ext cx="4485699" cy="40716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9173" y="4687614"/>
            <a:ext cx="3983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average ratings are almost similar irrespective of the number of ingredients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618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INSIGHTS FROM EDA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Prep time is somewhat relevant</a:t>
            </a:r>
          </a:p>
          <a:p>
            <a:pPr lvl="1" algn="just"/>
            <a:r>
              <a:rPr lang="en-US" dirty="0" smtClean="0"/>
              <a:t>Low prep time is preferred</a:t>
            </a:r>
          </a:p>
          <a:p>
            <a:pPr algn="just"/>
            <a:r>
              <a:rPr lang="en-IN" dirty="0" smtClean="0"/>
              <a:t>Number of steps is clearly relevant</a:t>
            </a:r>
          </a:p>
          <a:p>
            <a:pPr lvl="1" algn="just"/>
            <a:r>
              <a:rPr lang="en-US" dirty="0" smtClean="0"/>
              <a:t>Low </a:t>
            </a:r>
            <a:r>
              <a:rPr lang="en-IN" dirty="0"/>
              <a:t>n</a:t>
            </a:r>
            <a:r>
              <a:rPr lang="en-IN" dirty="0" smtClean="0"/>
              <a:t>umber of steps </a:t>
            </a:r>
            <a:r>
              <a:rPr lang="en-US" dirty="0" smtClean="0"/>
              <a:t>is preferred</a:t>
            </a:r>
          </a:p>
          <a:p>
            <a:pPr algn="just"/>
            <a:r>
              <a:rPr lang="en-IN" dirty="0" smtClean="0"/>
              <a:t>Number of ingredients is not relevant</a:t>
            </a:r>
          </a:p>
          <a:p>
            <a:pPr algn="just"/>
            <a:r>
              <a:rPr lang="en-US" dirty="0" smtClean="0"/>
              <a:t>The top most rated tags are : #</a:t>
            </a:r>
            <a:r>
              <a:rPr lang="en-US" dirty="0" err="1" smtClean="0"/>
              <a:t>easy,#occasion,#equipment,#cuisine</a:t>
            </a:r>
            <a:endParaRPr lang="en-US" dirty="0" smtClean="0"/>
          </a:p>
          <a:p>
            <a:pPr algn="just"/>
            <a:r>
              <a:rPr lang="en-US" dirty="0" smtClean="0"/>
              <a:t>Bottom Least rated tags are: lamb=sheep-main-dish, black-bean-soup which is present only 1 in over 200000, so o</a:t>
            </a:r>
            <a:r>
              <a:rPr lang="en-US" dirty="0" smtClean="0"/>
              <a:t>ne </a:t>
            </a:r>
            <a:r>
              <a:rPr lang="en-US" dirty="0"/>
              <a:t>hot encoding of these tags is not a good idea.</a:t>
            </a:r>
            <a:endParaRPr lang="en-IN" dirty="0"/>
          </a:p>
          <a:p>
            <a:pPr algn="just"/>
            <a:endParaRPr lang="en-US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92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smtClean="0"/>
              <a:t>THANK </a:t>
            </a:r>
          </a:p>
          <a:p>
            <a:pPr marL="0" indent="0" algn="ctr">
              <a:buNone/>
            </a:pPr>
            <a:r>
              <a:rPr lang="en-US" sz="8800" dirty="0" smtClean="0"/>
              <a:t>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71366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95</TotalTime>
  <Words>295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Recipe Recommender Assignment EDA</vt:lpstr>
      <vt:lpstr>PROBLEM STATEMENT</vt:lpstr>
      <vt:lpstr>TASKS</vt:lpstr>
      <vt:lpstr>EDA </vt:lpstr>
      <vt:lpstr>PowerPoint Presentation</vt:lpstr>
      <vt:lpstr>INSIGHTS FROM EDA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Recommender Assignment EDA</dc:title>
  <dc:creator>Admin</dc:creator>
  <cp:lastModifiedBy>Admin</cp:lastModifiedBy>
  <cp:revision>11</cp:revision>
  <dcterms:created xsi:type="dcterms:W3CDTF">2023-07-11T15:26:22Z</dcterms:created>
  <dcterms:modified xsi:type="dcterms:W3CDTF">2023-07-11T17:02:08Z</dcterms:modified>
</cp:coreProperties>
</file>