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8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27F9-93CF-4703-8904-E3FB9D495FE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507E-DD3A-4AFC-A200-A0B1D25F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36B-FAA4-EB1C-DF26-F14F0C8E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6B6C-02A5-4B78-179E-EE6BDE32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A6D4-15E3-2DC0-946B-7EFDF48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AC01-034C-4F62-9853-2C8B9AB6726A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395-8BEF-15F3-10C7-FB87201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C23-59BC-1411-9F94-DBB5861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8E1-E5CD-1840-1343-120BCE5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F813-2448-D24B-1648-2B4D85F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85DB-AC12-3B5E-B22D-A6956440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C486-44ED-4CA0-8723-3CF215AB12F9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68F5-EFD7-DBF9-BB70-59186200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7F39-24F6-D184-5D41-A9E23C6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7FF1D-E8C6-2BBD-5010-4C4D0EA0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FC79-B4DC-0699-2C9F-05034740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7B1-7097-C091-FE94-DB48E63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E191-764D-4042-BD6B-195E62EC569E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E616-7528-8E4E-D5D5-069719C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237B-4411-8519-8850-4E087A8A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EC9-CAE4-3085-C57A-3D98060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4D93-5193-BD3F-FE30-19AC9CC9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8120-4765-DF5C-FA2E-160CB3E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888-78D7-4F25-A3D5-0F01D496B8E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DCC-F2FE-FA9D-21F1-495BA67F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6C84-C369-61C9-13BB-937F657E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886-D95C-D1E3-2D2E-ACDB66C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C09A-685F-8A1B-9FFB-B8B898B0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B798-DD6F-04A5-D796-47F4F39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1CAE-6CDE-4484-BF6D-D24A5BA426CB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11AF-1BEA-EDEB-515A-4086801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1CFA-96A7-B9EB-FEDB-49ABBA62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418-3089-1DBB-ADEB-18FF75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A27C-D6E0-EDB6-A571-D00F3032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3929-F551-C741-C95A-E27AB5FF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FFD4-8721-56F7-534D-A4DA646A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C-B58A-475F-99D2-53E428910665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843C-7066-6EA7-BC30-C644784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1725-38A9-DB94-DB4E-38888DF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5D22-2951-6F3A-4711-AFF6E621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6CD2-7F07-6ED7-3FE6-B6B84250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89F8-3999-8219-D634-F0458416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F3FA8-579C-5D17-CA0E-FCE35EBD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9F42-24E2-BE24-37CA-86D280A0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D970-F1DF-5767-D37B-51A6EA4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D4-1CCD-48E2-A597-625E8CF2C696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C826-05D3-2F9A-9821-02F70AC4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812E-585F-8A03-BF70-D7080217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A0FD-0C54-5E4A-8F10-42847F69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F67A-0017-2EFE-FCB0-FD984D3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28D7-4C07-4883-BCF4-1EA23C1B1B2F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3465-7926-F2B0-1F3F-F71A7D1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EFA9-A227-B01C-1B61-DFA7358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09DEE-8AF8-6F3F-71C2-2D174C46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160-8C15-4228-967C-4C8421738F1B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AD09-1436-5BF8-CB62-D9F80D58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558B-0C30-EF34-55EE-F89A746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844-7224-831E-CFFA-0512D08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2B9-32E9-F29D-1A71-3998568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9814-D7ED-05D6-9A1F-882D432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E6E4-80B6-E537-C241-5F5F93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27E-B4CC-468A-A653-4E767B4607E9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40D5-99F9-A7C0-C2D7-53B813D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F0C0-09A0-A057-3386-994D1FED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8F78-757E-172B-BCEC-F4E02CD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67011-71A8-969F-6B3C-D4BD9B91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63CD5-39BF-52BD-BEF7-3CD03AA3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EF20-4928-FA97-F880-8BC2363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ADF-40B0-4750-908C-1F7EBAC802F0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1D44-13E7-8BA0-11C2-1F15C0C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C67-E873-5120-C75C-0F98957C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8569-0E4C-5FF6-760D-B69360F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50C4-A6AC-8079-CAEE-5D09CC8B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C8B-02B6-224A-1E7C-7C760568F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8388-7025-409E-980B-E2F29D65A9DF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879E-0114-6D2E-E416-AE7ED4EC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C568-DD48-CC6F-A5B7-8759DF97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datanet.com/tech-blog/how-to-access-aws-cloud9-ide-from-vscode" TargetMode="External"/><Relationship Id="rId2" Type="http://schemas.openxmlformats.org/officeDocument/2006/relationships/hyperlink" Target="https://aws.amazon.com/blogs/architecture/field-notes-use-aws-cloud9-to-power-your-visual-studio-code-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201AF3-A3E5-2E03-1EA6-E2945209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A8CE1-18C9-0008-95CA-461125A0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323380" cy="322232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Accessing AWS Cloud9 from </a:t>
            </a:r>
            <a:r>
              <a:rPr lang="en-US" sz="4400" dirty="0" err="1"/>
              <a:t>VSCode</a:t>
            </a: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EE5E-696A-FF4E-79B9-E5D65AE8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303485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Ankita Phadke</a:t>
            </a:r>
          </a:p>
          <a:p>
            <a:pPr algn="l"/>
            <a:r>
              <a:rPr lang="en-US" sz="2500" dirty="0"/>
              <a:t>04/06/23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5716-2A4A-86DA-851B-FE2A06B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E3BB71-1A0A-45F7-9D9D-A8416DA4383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6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9049-71ED-6F50-3E6D-88E2C05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21AA-88E9-9C87-A2AE-F7AB92D3CFA8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8FDA5-9775-276B-2462-4921EF94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9" r="72735" b="60788"/>
          <a:stretch/>
        </p:blipFill>
        <p:spPr>
          <a:xfrm>
            <a:off x="447040" y="1435431"/>
            <a:ext cx="4389120" cy="2421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89F3E-361E-2435-CD9B-536115AE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4255156"/>
            <a:ext cx="4389120" cy="21011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A1BD1-F028-D820-0344-C5FA07EFB30C}"/>
              </a:ext>
            </a:extLst>
          </p:cNvPr>
          <p:cNvSpPr/>
          <p:nvPr/>
        </p:nvSpPr>
        <p:spPr>
          <a:xfrm>
            <a:off x="838200" y="1981200"/>
            <a:ext cx="189484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BF3EB5-40DE-7A9B-96B7-1D7861AD4483}"/>
              </a:ext>
            </a:extLst>
          </p:cNvPr>
          <p:cNvSpPr/>
          <p:nvPr/>
        </p:nvSpPr>
        <p:spPr>
          <a:xfrm>
            <a:off x="838200" y="5422569"/>
            <a:ext cx="1447800" cy="297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894B13-4DBA-62F6-9A8A-D35A23F78EE5}"/>
              </a:ext>
            </a:extLst>
          </p:cNvPr>
          <p:cNvSpPr/>
          <p:nvPr/>
        </p:nvSpPr>
        <p:spPr>
          <a:xfrm>
            <a:off x="838200" y="5120640"/>
            <a:ext cx="1447800" cy="2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A87F2-928B-B590-BC49-E6ECE52C2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1381452"/>
            <a:ext cx="4886325" cy="247556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84C55D-C1AB-19D4-F493-2B0037AA505D}"/>
              </a:ext>
            </a:extLst>
          </p:cNvPr>
          <p:cNvSpPr/>
          <p:nvPr/>
        </p:nvSpPr>
        <p:spPr>
          <a:xfrm>
            <a:off x="6639560" y="2712720"/>
            <a:ext cx="189484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A14E82-60C2-883D-6E8D-D3E12A1A98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016"/>
          <a:stretch/>
        </p:blipFill>
        <p:spPr>
          <a:xfrm>
            <a:off x="6391275" y="4107506"/>
            <a:ext cx="4886324" cy="224860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6D6740E-6C6F-5868-10FE-41B6DF5D0AB3}"/>
              </a:ext>
            </a:extLst>
          </p:cNvPr>
          <p:cNvSpPr txBox="1">
            <a:spLocks/>
          </p:cNvSpPr>
          <p:nvPr/>
        </p:nvSpPr>
        <p:spPr>
          <a:xfrm>
            <a:off x="294640" y="915036"/>
            <a:ext cx="116840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Setup the associated IAM profile</a:t>
            </a:r>
          </a:p>
        </p:txBody>
      </p:sp>
    </p:spTree>
    <p:extLst>
      <p:ext uri="{BB962C8B-B14F-4D97-AF65-F5344CB8AC3E}">
        <p14:creationId xmlns:p14="http://schemas.microsoft.com/office/powerpoint/2010/main" val="8044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83B9-C56C-92CA-C13B-4F1E5C2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935F1C-385F-D678-A766-C683D742403D}"/>
              </a:ext>
            </a:extLst>
          </p:cNvPr>
          <p:cNvSpPr txBox="1">
            <a:spLocks/>
          </p:cNvSpPr>
          <p:nvPr/>
        </p:nvSpPr>
        <p:spPr>
          <a:xfrm>
            <a:off x="447040" y="20542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33486-9ECC-89DB-2DE2-C26718C6F0A6}"/>
              </a:ext>
            </a:extLst>
          </p:cNvPr>
          <p:cNvSpPr txBox="1"/>
          <p:nvPr/>
        </p:nvSpPr>
        <p:spPr>
          <a:xfrm>
            <a:off x="741680" y="981305"/>
            <a:ext cx="924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Created a test table, </a:t>
            </a:r>
            <a:r>
              <a:rPr lang="en-US" sz="2400" u="sng" dirty="0"/>
              <a:t>Weather</a:t>
            </a:r>
            <a:r>
              <a:rPr lang="en-US" sz="2400" dirty="0"/>
              <a:t> from Cloud9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5F9A5-6DCA-76DD-46FD-D58D0BE85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9" b="29455"/>
          <a:stretch/>
        </p:blipFill>
        <p:spPr>
          <a:xfrm>
            <a:off x="596900" y="1703309"/>
            <a:ext cx="10998200" cy="352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E6FB1-1A42-5090-D0F6-8E5856833B28}"/>
              </a:ext>
            </a:extLst>
          </p:cNvPr>
          <p:cNvSpPr txBox="1"/>
          <p:nvPr/>
        </p:nvSpPr>
        <p:spPr>
          <a:xfrm>
            <a:off x="6168390" y="4785360"/>
            <a:ext cx="3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connecting from </a:t>
            </a:r>
            <a:r>
              <a:rPr lang="en-US" dirty="0" err="1">
                <a:solidFill>
                  <a:srgbClr val="FF0000"/>
                </a:solidFill>
              </a:rPr>
              <a:t>VSCode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6858C-1B9D-BCFD-A966-E3832DA4ABFC}"/>
              </a:ext>
            </a:extLst>
          </p:cNvPr>
          <p:cNvCxnSpPr/>
          <p:nvPr/>
        </p:nvCxnSpPr>
        <p:spPr>
          <a:xfrm>
            <a:off x="4622800" y="4970026"/>
            <a:ext cx="135128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DE8EC6-AD69-CA33-BE5B-137A5FE828F2}"/>
              </a:ext>
            </a:extLst>
          </p:cNvPr>
          <p:cNvSpPr/>
          <p:nvPr/>
        </p:nvSpPr>
        <p:spPr>
          <a:xfrm>
            <a:off x="6889750" y="981305"/>
            <a:ext cx="41570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Cloud9 on browser</a:t>
            </a:r>
          </a:p>
        </p:txBody>
      </p:sp>
    </p:spTree>
    <p:extLst>
      <p:ext uri="{BB962C8B-B14F-4D97-AF65-F5344CB8AC3E}">
        <p14:creationId xmlns:p14="http://schemas.microsoft.com/office/powerpoint/2010/main" val="274553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7339-D161-8CC6-8073-9BA00B8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574754-E0CC-6DCC-6852-23D1D309DDD2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735CB6-71DD-F870-0E31-4A0AFAEF906C}"/>
              </a:ext>
            </a:extLst>
          </p:cNvPr>
          <p:cNvSpPr txBox="1">
            <a:spLocks/>
          </p:cNvSpPr>
          <p:nvPr/>
        </p:nvSpPr>
        <p:spPr>
          <a:xfrm>
            <a:off x="838200" y="98615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Open new terminal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30D2A-420A-317C-4DA7-77716BFDB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57"/>
          <a:stretch/>
        </p:blipFill>
        <p:spPr>
          <a:xfrm>
            <a:off x="500123" y="1785778"/>
            <a:ext cx="11070547" cy="2593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C772A4-B6BB-1B61-284D-3EE021BD3788}"/>
              </a:ext>
            </a:extLst>
          </p:cNvPr>
          <p:cNvSpPr/>
          <p:nvPr/>
        </p:nvSpPr>
        <p:spPr>
          <a:xfrm>
            <a:off x="4632960" y="958186"/>
            <a:ext cx="2394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3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8DCF-71AC-94FC-2DC8-B0AA55C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4835C7-358B-2BCB-B88C-30679715E250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D4448E-AE07-955D-556A-61177994DAE7}"/>
              </a:ext>
            </a:extLst>
          </p:cNvPr>
          <p:cNvSpPr txBox="1">
            <a:spLocks/>
          </p:cNvSpPr>
          <p:nvPr/>
        </p:nvSpPr>
        <p:spPr>
          <a:xfrm>
            <a:off x="447040" y="986156"/>
            <a:ext cx="1116584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Enter the CLI Commands to create a new table named </a:t>
            </a:r>
            <a:r>
              <a:rPr lang="en-US" sz="2400" u="sng" dirty="0"/>
              <a:t>City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45D0D-EE19-E0AF-F02C-4B83D0D0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2"/>
          <a:stretch/>
        </p:blipFill>
        <p:spPr>
          <a:xfrm>
            <a:off x="1051560" y="1491260"/>
            <a:ext cx="9626600" cy="51511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3550FA-EBFA-A81C-486C-6626E1FB8706}"/>
              </a:ext>
            </a:extLst>
          </p:cNvPr>
          <p:cNvSpPr/>
          <p:nvPr/>
        </p:nvSpPr>
        <p:spPr>
          <a:xfrm>
            <a:off x="2540000" y="3627120"/>
            <a:ext cx="1493520" cy="172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83B9-C56C-92CA-C13B-4F1E5C2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935F1C-385F-D678-A766-C683D742403D}"/>
              </a:ext>
            </a:extLst>
          </p:cNvPr>
          <p:cNvSpPr txBox="1">
            <a:spLocks/>
          </p:cNvSpPr>
          <p:nvPr/>
        </p:nvSpPr>
        <p:spPr>
          <a:xfrm>
            <a:off x="447040" y="20542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33486-9ECC-89DB-2DE2-C26718C6F0A6}"/>
              </a:ext>
            </a:extLst>
          </p:cNvPr>
          <p:cNvSpPr txBox="1"/>
          <p:nvPr/>
        </p:nvSpPr>
        <p:spPr>
          <a:xfrm>
            <a:off x="741680" y="981305"/>
            <a:ext cx="924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Recheck if </a:t>
            </a:r>
            <a:r>
              <a:rPr lang="en-US" sz="2400" u="sng" dirty="0"/>
              <a:t>City</a:t>
            </a:r>
            <a:r>
              <a:rPr lang="en-US" sz="2400" dirty="0"/>
              <a:t> table is created in Cloud 9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5F9A5-6DCA-76DD-46FD-D58D0BE85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9" b="12773"/>
          <a:stretch/>
        </p:blipFill>
        <p:spPr>
          <a:xfrm>
            <a:off x="596900" y="1703308"/>
            <a:ext cx="10998200" cy="456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E6FB1-1A42-5090-D0F6-8E5856833B28}"/>
              </a:ext>
            </a:extLst>
          </p:cNvPr>
          <p:cNvSpPr txBox="1"/>
          <p:nvPr/>
        </p:nvSpPr>
        <p:spPr>
          <a:xfrm>
            <a:off x="6168390" y="4785360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connecting from </a:t>
            </a:r>
            <a:r>
              <a:rPr lang="en-US" dirty="0" err="1">
                <a:solidFill>
                  <a:srgbClr val="FF0000"/>
                </a:solidFill>
              </a:rPr>
              <a:t>VSCode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420F6-9ECD-7458-538D-B370A24FE01C}"/>
              </a:ext>
            </a:extLst>
          </p:cNvPr>
          <p:cNvSpPr txBox="1"/>
          <p:nvPr/>
        </p:nvSpPr>
        <p:spPr>
          <a:xfrm>
            <a:off x="6229350" y="5334000"/>
            <a:ext cx="30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connecting from </a:t>
            </a:r>
            <a:r>
              <a:rPr lang="en-US" dirty="0" err="1">
                <a:solidFill>
                  <a:srgbClr val="FF0000"/>
                </a:solidFill>
              </a:rPr>
              <a:t>VSCode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6858C-1B9D-BCFD-A966-E3832DA4ABFC}"/>
              </a:ext>
            </a:extLst>
          </p:cNvPr>
          <p:cNvCxnSpPr/>
          <p:nvPr/>
        </p:nvCxnSpPr>
        <p:spPr>
          <a:xfrm>
            <a:off x="4622800" y="4970026"/>
            <a:ext cx="135128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2F30D-1F31-DE93-EFC7-B3ED1673DFB3}"/>
              </a:ext>
            </a:extLst>
          </p:cNvPr>
          <p:cNvCxnSpPr/>
          <p:nvPr/>
        </p:nvCxnSpPr>
        <p:spPr>
          <a:xfrm>
            <a:off x="4643120" y="5579626"/>
            <a:ext cx="135128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DE8EC6-AD69-CA33-BE5B-137A5FE828F2}"/>
              </a:ext>
            </a:extLst>
          </p:cNvPr>
          <p:cNvSpPr/>
          <p:nvPr/>
        </p:nvSpPr>
        <p:spPr>
          <a:xfrm>
            <a:off x="6184898" y="981305"/>
            <a:ext cx="41570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Cloud9 on browser</a:t>
            </a:r>
          </a:p>
        </p:txBody>
      </p:sp>
    </p:spTree>
    <p:extLst>
      <p:ext uri="{BB962C8B-B14F-4D97-AF65-F5344CB8AC3E}">
        <p14:creationId xmlns:p14="http://schemas.microsoft.com/office/powerpoint/2010/main" val="304953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83B9-C56C-92CA-C13B-4F1E5C2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935F1C-385F-D678-A766-C683D742403D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33486-9ECC-89DB-2DE2-C26718C6F0A6}"/>
              </a:ext>
            </a:extLst>
          </p:cNvPr>
          <p:cNvSpPr txBox="1"/>
          <p:nvPr/>
        </p:nvSpPr>
        <p:spPr>
          <a:xfrm>
            <a:off x="741680" y="981305"/>
            <a:ext cx="924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Recheck if the table is created in </a:t>
            </a:r>
            <a:r>
              <a:rPr lang="en-US" sz="2400" dirty="0" err="1"/>
              <a:t>dynamodb</a:t>
            </a:r>
            <a:r>
              <a:rPr lang="en-US" sz="2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284961-8ECB-7412-0D06-6F4D8F7B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0" b="50000"/>
          <a:stretch/>
        </p:blipFill>
        <p:spPr>
          <a:xfrm>
            <a:off x="447040" y="1838960"/>
            <a:ext cx="11424658" cy="25095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28EA11-BD19-0257-CFA4-AEB48974E8F9}"/>
              </a:ext>
            </a:extLst>
          </p:cNvPr>
          <p:cNvSpPr/>
          <p:nvPr/>
        </p:nvSpPr>
        <p:spPr>
          <a:xfrm>
            <a:off x="2286000" y="3789680"/>
            <a:ext cx="9067800" cy="243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A680F-7DD0-7C7A-C4CB-4F39B1AB3F48}"/>
              </a:ext>
            </a:extLst>
          </p:cNvPr>
          <p:cNvSpPr/>
          <p:nvPr/>
        </p:nvSpPr>
        <p:spPr>
          <a:xfrm>
            <a:off x="7884614" y="960262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115935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1F09-C2CA-4D6B-CD6E-EBDCDF89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5E65-5752-DAB2-C872-25B5CBE5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https://aws.amazon.com/blogs/architecture/field-notes-use-aws-cloud9-to-power-your-visual-studio-code-ide/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https://globaldatanet.com/tech-blog/how-to-access-aws-cloud9-ide-from-vscode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2D45-D550-AF72-1935-3A6CB51C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F7F8-54A2-945E-F42B-D628AE9B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1"/>
            <a:ext cx="10734040" cy="7615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Login to AWS, on browser window, Create new Cloud9 environment.</a:t>
            </a:r>
          </a:p>
          <a:p>
            <a:pPr marL="0" indent="0">
              <a:buNone/>
            </a:pPr>
            <a:r>
              <a:rPr lang="en-US" dirty="0"/>
              <a:t>Enter the name, select new EC2 environment, and t2.micro instance.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6AC9-C991-8181-79BD-B56CF03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F5BE61-058A-D383-7843-036553E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7418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A0D2D-3111-A14A-D321-2AE5297A6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9" b="7998"/>
          <a:stretch/>
        </p:blipFill>
        <p:spPr>
          <a:xfrm>
            <a:off x="784860" y="1686142"/>
            <a:ext cx="10622280" cy="4752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A4D517-0D62-986D-95DE-F783D0FFF0B5}"/>
              </a:ext>
            </a:extLst>
          </p:cNvPr>
          <p:cNvSpPr/>
          <p:nvPr/>
        </p:nvSpPr>
        <p:spPr>
          <a:xfrm>
            <a:off x="9645942" y="924561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6044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4288-C51C-BB3A-0E41-375B771C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C3C6D1-0F17-8981-EAD8-C830450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55674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F59E0-1705-3566-ECE4-30033C6E7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1861" r="941" b="7607"/>
          <a:stretch/>
        </p:blipFill>
        <p:spPr>
          <a:xfrm>
            <a:off x="513080" y="1247481"/>
            <a:ext cx="11371992" cy="5200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A60B-AA2E-8DD9-DC0A-20B1D876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1"/>
            <a:ext cx="10734040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Ubuntu, and SSH options and click on Create.</a:t>
            </a:r>
          </a:p>
        </p:txBody>
      </p:sp>
    </p:spTree>
    <p:extLst>
      <p:ext uri="{BB962C8B-B14F-4D97-AF65-F5344CB8AC3E}">
        <p14:creationId xmlns:p14="http://schemas.microsoft.com/office/powerpoint/2010/main" val="33599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5889-BECC-A34B-BD7B-B62190E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311CB4-7FBF-7E8C-6430-33592F4AFFFB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120C5F-B48A-EBB7-55C4-B53FD94FC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0" b="37996"/>
          <a:stretch/>
        </p:blipFill>
        <p:spPr>
          <a:xfrm>
            <a:off x="631190" y="2493421"/>
            <a:ext cx="11148060" cy="31538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DDFE8-30CD-BC25-5046-D22B9010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509"/>
            <a:ext cx="10734040" cy="1183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Open the created Cloud9 environment.</a:t>
            </a:r>
          </a:p>
          <a:p>
            <a:pPr marL="0" indent="0">
              <a:buNone/>
            </a:pPr>
            <a:r>
              <a:rPr lang="en-US" dirty="0"/>
              <a:t>Click on </a:t>
            </a:r>
            <a:r>
              <a:rPr lang="en-US" u="sng" dirty="0"/>
              <a:t>Open</a:t>
            </a:r>
            <a:r>
              <a:rPr lang="en-US" dirty="0"/>
              <a:t>: will open the created Cloud9 IDE in new window.</a:t>
            </a:r>
          </a:p>
          <a:p>
            <a:pPr marL="0" indent="0">
              <a:buNone/>
            </a:pPr>
            <a:r>
              <a:rPr lang="en-US" dirty="0"/>
              <a:t>Also, click on </a:t>
            </a:r>
            <a:r>
              <a:rPr lang="en-US" u="sng" dirty="0"/>
              <a:t>TestCloud9</a:t>
            </a:r>
            <a:r>
              <a:rPr lang="en-US" dirty="0"/>
              <a:t> name: to see the details of the Cloud9 Environment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EB362-EA34-4B96-1BC5-446A216420A6}"/>
              </a:ext>
            </a:extLst>
          </p:cNvPr>
          <p:cNvSpPr/>
          <p:nvPr/>
        </p:nvSpPr>
        <p:spPr>
          <a:xfrm>
            <a:off x="2428240" y="4211320"/>
            <a:ext cx="8493760" cy="299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E3C584-AFFB-C2DB-3C3F-67300E6F98AF}"/>
              </a:ext>
            </a:extLst>
          </p:cNvPr>
          <p:cNvSpPr/>
          <p:nvPr/>
        </p:nvSpPr>
        <p:spPr>
          <a:xfrm>
            <a:off x="2743200" y="4135120"/>
            <a:ext cx="843280" cy="4470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9AFD05-73FF-4609-5BD9-A2D6352D2340}"/>
              </a:ext>
            </a:extLst>
          </p:cNvPr>
          <p:cNvSpPr/>
          <p:nvPr/>
        </p:nvSpPr>
        <p:spPr>
          <a:xfrm>
            <a:off x="3789680" y="4109720"/>
            <a:ext cx="843280" cy="4470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C14E-2BAE-3D98-C86D-19392777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75B0D2-7D4D-71C6-3008-EB96FBD3AE6E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10515600" cy="466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6DDC40-F744-0C0C-BE7D-8B51B211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028DB-EC36-C307-118F-9663B4569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3" b="17636"/>
          <a:stretch/>
        </p:blipFill>
        <p:spPr>
          <a:xfrm>
            <a:off x="513080" y="1580407"/>
            <a:ext cx="11201400" cy="43848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5A78B-EE39-F683-64DE-28C04A15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036321"/>
            <a:ext cx="11201400" cy="3657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Open the associated EC2 environment using </a:t>
            </a:r>
            <a:r>
              <a:rPr lang="en-US" u="sng" dirty="0"/>
              <a:t>Manage EC2 instance </a:t>
            </a:r>
            <a:r>
              <a:rPr lang="en-US" dirty="0"/>
              <a:t>option (after clicking on TesCloud9)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17A1DE-0CBA-A59A-2931-27047A8A4E52}"/>
              </a:ext>
            </a:extLst>
          </p:cNvPr>
          <p:cNvSpPr/>
          <p:nvPr/>
        </p:nvSpPr>
        <p:spPr>
          <a:xfrm>
            <a:off x="9824720" y="4551680"/>
            <a:ext cx="1747520" cy="466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91EB-2701-9EA6-E5BF-455F032B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A54727-00BA-8B8C-03B8-FC53772B2F87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C1CAE1-4D87-444F-B809-2377D4206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1"/>
            <a:ext cx="10734040" cy="365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Open the security details associated EC2 environment, go to security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B85C8-FF2A-4F99-C496-6C253AD2F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2123" r="1282" b="29790"/>
          <a:stretch/>
        </p:blipFill>
        <p:spPr>
          <a:xfrm>
            <a:off x="513080" y="1802043"/>
            <a:ext cx="11170920" cy="369741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DD34F2-8045-D4E1-6F51-FE6E8D8CAD9A}"/>
              </a:ext>
            </a:extLst>
          </p:cNvPr>
          <p:cNvSpPr/>
          <p:nvPr/>
        </p:nvSpPr>
        <p:spPr>
          <a:xfrm>
            <a:off x="2428240" y="3708400"/>
            <a:ext cx="609600" cy="48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29D434-844B-E9E9-2B75-4521DAA74034}"/>
              </a:ext>
            </a:extLst>
          </p:cNvPr>
          <p:cNvSpPr/>
          <p:nvPr/>
        </p:nvSpPr>
        <p:spPr>
          <a:xfrm>
            <a:off x="1930400" y="4673600"/>
            <a:ext cx="3332480" cy="48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C3CEE-6D37-331A-5CC5-F494653E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12BE71-A024-DA00-D352-304F0A330CEA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1026668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Edit inbound rules to allow traffic from everywhere (SSH is important here)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CDBF-1240-1E47-E0DC-B94C2E6F8ACB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E51DD-945B-3083-2BD2-0DB404CC8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9" b="23409"/>
          <a:stretch/>
        </p:blipFill>
        <p:spPr>
          <a:xfrm>
            <a:off x="594360" y="1837053"/>
            <a:ext cx="11130280" cy="40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8535-46BB-55CB-D3B0-74077F5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37D0C-F594-B103-8748-34E333BB8FF4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B88AA6-638A-5BD9-AFB7-B0C5F2A45306}"/>
              </a:ext>
            </a:extLst>
          </p:cNvPr>
          <p:cNvSpPr txBox="1">
            <a:spLocks/>
          </p:cNvSpPr>
          <p:nvPr/>
        </p:nvSpPr>
        <p:spPr>
          <a:xfrm>
            <a:off x="838200" y="1219835"/>
            <a:ext cx="9528810" cy="45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AF0B16-D1A1-AF37-97DD-5EB6FAA9BD90}"/>
              </a:ext>
            </a:extLst>
          </p:cNvPr>
          <p:cNvSpPr txBox="1">
            <a:spLocks/>
          </p:cNvSpPr>
          <p:nvPr/>
        </p:nvSpPr>
        <p:spPr>
          <a:xfrm>
            <a:off x="294640" y="1473836"/>
            <a:ext cx="116840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After opening Cloud9, add associated IAM profile to it (same as the one present in VS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43C96-36C2-FAB1-4F65-E21286A7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51" b="44378"/>
          <a:stretch/>
        </p:blipFill>
        <p:spPr>
          <a:xfrm>
            <a:off x="431800" y="2164080"/>
            <a:ext cx="11391088" cy="29565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D9A7BF-E75B-C41F-7E0D-DF6C16E962F0}"/>
              </a:ext>
            </a:extLst>
          </p:cNvPr>
          <p:cNvSpPr/>
          <p:nvPr/>
        </p:nvSpPr>
        <p:spPr>
          <a:xfrm>
            <a:off x="1005840" y="2946400"/>
            <a:ext cx="1016000" cy="264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FF89F6-4438-00BC-8052-82913764C41E}"/>
              </a:ext>
            </a:extLst>
          </p:cNvPr>
          <p:cNvSpPr/>
          <p:nvPr/>
        </p:nvSpPr>
        <p:spPr>
          <a:xfrm>
            <a:off x="4632960" y="4094480"/>
            <a:ext cx="1676400" cy="12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86F634-02FD-9CC7-67E7-7A905AF7ACEE}"/>
              </a:ext>
            </a:extLst>
          </p:cNvPr>
          <p:cNvSpPr/>
          <p:nvPr/>
        </p:nvSpPr>
        <p:spPr>
          <a:xfrm>
            <a:off x="3751728" y="958186"/>
            <a:ext cx="41570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Cloud9 on browser</a:t>
            </a:r>
          </a:p>
        </p:txBody>
      </p:sp>
    </p:spTree>
    <p:extLst>
      <p:ext uri="{BB962C8B-B14F-4D97-AF65-F5344CB8AC3E}">
        <p14:creationId xmlns:p14="http://schemas.microsoft.com/office/powerpoint/2010/main" val="41304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AB97-FF59-69DC-75F9-0DB1DEF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4B9A-C658-006D-59EF-420755A3920B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and accessing Cloud9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7094A-4EDE-C9F4-A579-C62B7253C5BD}"/>
              </a:ext>
            </a:extLst>
          </p:cNvPr>
          <p:cNvSpPr txBox="1">
            <a:spLocks/>
          </p:cNvSpPr>
          <p:nvPr/>
        </p:nvSpPr>
        <p:spPr>
          <a:xfrm>
            <a:off x="294640" y="1219836"/>
            <a:ext cx="116840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After opening Cloud9, add associated IAM profile to it (same as the one present in VS Code):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Select option ‘Use IAM Credentials’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8F385-21A3-1C31-0658-4E8B97599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5" b="46505"/>
          <a:stretch/>
        </p:blipFill>
        <p:spPr>
          <a:xfrm>
            <a:off x="411480" y="2377439"/>
            <a:ext cx="11292840" cy="26253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5FCA79-BDC7-6C51-36FA-DA4DA10E0CB3}"/>
              </a:ext>
            </a:extLst>
          </p:cNvPr>
          <p:cNvSpPr/>
          <p:nvPr/>
        </p:nvSpPr>
        <p:spPr>
          <a:xfrm>
            <a:off x="513080" y="3429000"/>
            <a:ext cx="3327400" cy="365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616436-89BC-9037-B9F2-7AF919CAE870}"/>
              </a:ext>
            </a:extLst>
          </p:cNvPr>
          <p:cNvSpPr/>
          <p:nvPr/>
        </p:nvSpPr>
        <p:spPr>
          <a:xfrm>
            <a:off x="4602480" y="4206240"/>
            <a:ext cx="1676400" cy="12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370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Accessing AWS Cloud9 from VSCode </vt:lpstr>
      <vt:lpstr>Connecting and accessing Cloud9 from VSCode</vt:lpstr>
      <vt:lpstr>Connecting and accessing Cloud9 from VSCode</vt:lpstr>
      <vt:lpstr>PowerPoint Presentation</vt:lpstr>
      <vt:lpstr>Connecting and accessing Cloud9 from VSCode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new EC2 from Visual Studio Code vs Jupyter Notebook</dc:title>
  <dc:creator>Ankita  Phadke</dc:creator>
  <cp:lastModifiedBy>Ankita  Phadke</cp:lastModifiedBy>
  <cp:revision>252</cp:revision>
  <dcterms:created xsi:type="dcterms:W3CDTF">2023-03-09T05:45:39Z</dcterms:created>
  <dcterms:modified xsi:type="dcterms:W3CDTF">2023-04-06T13:41:48Z</dcterms:modified>
</cp:coreProperties>
</file>