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3" r:id="rId3"/>
    <p:sldId id="284" r:id="rId4"/>
    <p:sldId id="295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027F9-93CF-4703-8904-E3FB9D495FE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507E-DD3A-4AFC-A200-A0B1D25F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36B-FAA4-EB1C-DF26-F14F0C8E8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6B6C-02A5-4B78-179E-EE6BDE32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A6D4-15E3-2DC0-946B-7EFDF48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AC01-034C-4F62-9853-2C8B9AB6726A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A395-8BEF-15F3-10C7-FB872012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C23-59BC-1411-9F94-DBB58619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8E1-E5CD-1840-1343-120BCE51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6F813-2448-D24B-1648-2B4D85FB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85DB-AC12-3B5E-B22D-A6956440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C486-44ED-4CA0-8723-3CF215AB12F9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68F5-EFD7-DBF9-BB70-59186200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7F39-24F6-D184-5D41-A9E23C69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7FF1D-E8C6-2BBD-5010-4C4D0EA03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FC79-B4DC-0699-2C9F-05034740F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17B1-7097-C091-FE94-DB48E632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E191-764D-4042-BD6B-195E62EC569E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E616-7528-8E4E-D5D5-069719CF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237B-4411-8519-8850-4E087A8A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0EC9-CAE4-3085-C57A-3D980601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4D93-5193-BD3F-FE30-19AC9CC9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8120-4765-DF5C-FA2E-160CB3E0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888-78D7-4F25-A3D5-0F01D496B8ED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EDCC-F2FE-FA9D-21F1-495BA67F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6C84-C369-61C9-13BB-937F657E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4886-D95C-D1E3-2D2E-ACDB66C1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C09A-685F-8A1B-9FFB-B8B898B0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B798-DD6F-04A5-D796-47F4F39F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1CAE-6CDE-4484-BF6D-D24A5BA426CB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11AF-1BEA-EDEB-515A-4086801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1CFA-96A7-B9EB-FEDB-49ABBA62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7418-3089-1DBB-ADEB-18FF75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A27C-D6E0-EDB6-A571-D00F30320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D3929-F551-C741-C95A-E27AB5FF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FFD4-8721-56F7-534D-A4DA646A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C-B58A-475F-99D2-53E428910665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843C-7066-6EA7-BC30-C644784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1725-38A9-DB94-DB4E-38888DF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5D22-2951-6F3A-4711-AFF6E621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6CD2-7F07-6ED7-3FE6-B6B84250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589F8-3999-8219-D634-F0458416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F3FA8-579C-5D17-CA0E-FCE35EBD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99F42-24E2-BE24-37CA-86D280A0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BD970-F1DF-5767-D37B-51A6EA4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D4-1CCD-48E2-A597-625E8CF2C696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CC826-05D3-2F9A-9821-02F70AC4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1812E-585F-8A03-BF70-D7080217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A0FD-0C54-5E4A-8F10-42847F69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6F67A-0017-2EFE-FCB0-FD984D33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28D7-4C07-4883-BCF4-1EA23C1B1B2F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93465-7926-F2B0-1F3F-F71A7D1C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EFA9-A227-B01C-1B61-DFA73583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09DEE-8AF8-6F3F-71C2-2D174C46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160-8C15-4228-967C-4C8421738F1B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5AD09-1436-5BF8-CB62-D9F80D58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558B-0C30-EF34-55EE-F89A746C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844-7224-831E-CFFA-0512D085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F2B9-32E9-F29D-1A71-39985684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79814-D7ED-05D6-9A1F-882D4327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E6E4-80B6-E537-C241-5F5F93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27E-B4CC-468A-A653-4E767B4607E9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240D5-99F9-A7C0-C2D7-53B813D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F0C0-09A0-A057-3386-994D1FED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8F78-757E-172B-BCEC-F4E02CD1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67011-71A8-969F-6B3C-D4BD9B91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63CD5-39BF-52BD-BEF7-3CD03AA3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BEF20-4928-FA97-F880-8BC2363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ADF-40B0-4750-908C-1F7EBAC802F0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1D44-13E7-8BA0-11C2-1F15C0C5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FC67-E873-5120-C75C-0F98957C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78569-0E4C-5FF6-760D-B69360FC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50C4-A6AC-8079-CAEE-5D09CC8B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3C8B-02B6-224A-1E7C-7C760568F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8388-7025-409E-980B-E2F29D65A9DF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879E-0114-6D2E-E416-AE7ED4ECD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C568-DD48-CC6F-A5B7-8759DF971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ristyjacob4/using-vscode-remotely-on-an-ec2-instance-7822c4032cff" TargetMode="External"/><Relationship Id="rId2" Type="http://schemas.openxmlformats.org/officeDocument/2006/relationships/hyperlink" Target="https://docs.aws.amazon.com/toolkit-for-vscode/latest/userguide/connec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201AF3-A3E5-2E03-1EA6-E29452092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A8CE1-18C9-0008-95CA-461125A01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323380" cy="322232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Accessing AWS EC2 from </a:t>
            </a:r>
            <a:r>
              <a:rPr lang="en-US" sz="4400" dirty="0" err="1"/>
              <a:t>VSCode</a:t>
            </a:r>
            <a:r>
              <a:rPr lang="en-US" sz="4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EE5E-696A-FF4E-79B9-E5D65AE8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15299"/>
            <a:ext cx="5618020" cy="1303485"/>
          </a:xfrm>
        </p:spPr>
        <p:txBody>
          <a:bodyPr>
            <a:normAutofit/>
          </a:bodyPr>
          <a:lstStyle/>
          <a:p>
            <a:pPr algn="l"/>
            <a:r>
              <a:rPr lang="en-US" sz="2500" dirty="0"/>
              <a:t>Ankita Phadke</a:t>
            </a:r>
          </a:p>
          <a:p>
            <a:pPr algn="l"/>
            <a:r>
              <a:rPr lang="en-US" sz="2500" dirty="0"/>
              <a:t>04/06/23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F5716-2A4A-86DA-851B-FE2A06BA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E3BB71-1A0A-45F7-9D9D-A8416DA4383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6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AB97-FF59-69DC-75F9-0DB1DEFB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4B9A-C658-006D-59EF-420755A3920B}"/>
              </a:ext>
            </a:extLst>
          </p:cNvPr>
          <p:cNvSpPr txBox="1">
            <a:spLocks/>
          </p:cNvSpPr>
          <p:nvPr/>
        </p:nvSpPr>
        <p:spPr>
          <a:xfrm>
            <a:off x="513080" y="215462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existing AWS RDS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5A82-C32D-A365-1EB4-C248464AE659}"/>
              </a:ext>
            </a:extLst>
          </p:cNvPr>
          <p:cNvSpPr txBox="1">
            <a:spLocks/>
          </p:cNvSpPr>
          <p:nvPr/>
        </p:nvSpPr>
        <p:spPr>
          <a:xfrm>
            <a:off x="838200" y="1219836"/>
            <a:ext cx="8417560" cy="38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Connect to EC2 from AWS and verify the file is created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B2B11-D080-9299-9F0B-875272F2C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7" r="29375" b="12000"/>
          <a:stretch/>
        </p:blipFill>
        <p:spPr>
          <a:xfrm>
            <a:off x="1950720" y="1696332"/>
            <a:ext cx="8031480" cy="48425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F7ACD7-D6EF-A7FF-3FB2-C049D6B4A412}"/>
              </a:ext>
            </a:extLst>
          </p:cNvPr>
          <p:cNvSpPr/>
          <p:nvPr/>
        </p:nvSpPr>
        <p:spPr>
          <a:xfrm>
            <a:off x="9796292" y="1077575"/>
            <a:ext cx="1926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AWS</a:t>
            </a:r>
          </a:p>
        </p:txBody>
      </p:sp>
    </p:spTree>
    <p:extLst>
      <p:ext uri="{BB962C8B-B14F-4D97-AF65-F5344CB8AC3E}">
        <p14:creationId xmlns:p14="http://schemas.microsoft.com/office/powerpoint/2010/main" val="30998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9049-71ED-6F50-3E6D-88E2C058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21AA-88E9-9C87-A2AE-F7AB92D3CFA8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AWS RDS from </a:t>
            </a:r>
            <a:r>
              <a:rPr lang="en-US" dirty="0" err="1"/>
              <a:t>VSCode</a:t>
            </a:r>
            <a:r>
              <a:rPr lang="en-US" dirty="0"/>
              <a:t> using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8D76F-7CAB-82B1-7E04-8EC08BD06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1852" r="583" b="12000"/>
          <a:stretch/>
        </p:blipFill>
        <p:spPr>
          <a:xfrm>
            <a:off x="548640" y="1576228"/>
            <a:ext cx="11094720" cy="47801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0AA0CF-C96E-39ED-32CF-141FB02B12C0}"/>
              </a:ext>
            </a:extLst>
          </p:cNvPr>
          <p:cNvSpPr txBox="1">
            <a:spLocks/>
          </p:cNvSpPr>
          <p:nvPr/>
        </p:nvSpPr>
        <p:spPr>
          <a:xfrm>
            <a:off x="838200" y="986156"/>
            <a:ext cx="8417560" cy="38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‘ls’ command lists the text file here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5A213F-6298-89AE-5B41-096C0C7F05B4}"/>
              </a:ext>
            </a:extLst>
          </p:cNvPr>
          <p:cNvSpPr/>
          <p:nvPr/>
        </p:nvSpPr>
        <p:spPr>
          <a:xfrm>
            <a:off x="447040" y="5242560"/>
            <a:ext cx="1778000" cy="385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1BC34-2A2A-7004-72AB-1F086DBE3573}"/>
              </a:ext>
            </a:extLst>
          </p:cNvPr>
          <p:cNvSpPr/>
          <p:nvPr/>
        </p:nvSpPr>
        <p:spPr>
          <a:xfrm>
            <a:off x="9796292" y="1077575"/>
            <a:ext cx="1926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AWS</a:t>
            </a:r>
          </a:p>
        </p:txBody>
      </p:sp>
    </p:spTree>
    <p:extLst>
      <p:ext uri="{BB962C8B-B14F-4D97-AF65-F5344CB8AC3E}">
        <p14:creationId xmlns:p14="http://schemas.microsoft.com/office/powerpoint/2010/main" val="80445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37339-D161-8CC6-8073-9BA00B85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574754-E0CC-6DCC-6852-23D1D309DDD2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AWS RDS from </a:t>
            </a:r>
            <a:r>
              <a:rPr lang="en-US" dirty="0" err="1"/>
              <a:t>VSCode</a:t>
            </a:r>
            <a:r>
              <a:rPr lang="en-US" dirty="0"/>
              <a:t> using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810B5-6632-219D-E625-1A0BF1129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3" r="3666" b="21481"/>
          <a:stretch/>
        </p:blipFill>
        <p:spPr>
          <a:xfrm>
            <a:off x="295910" y="1534160"/>
            <a:ext cx="11744960" cy="4521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735CB6-71DD-F870-0E31-4A0AFAEF906C}"/>
              </a:ext>
            </a:extLst>
          </p:cNvPr>
          <p:cNvSpPr txBox="1">
            <a:spLocks/>
          </p:cNvSpPr>
          <p:nvPr/>
        </p:nvSpPr>
        <p:spPr>
          <a:xfrm>
            <a:off x="838200" y="986156"/>
            <a:ext cx="8417560" cy="38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‘nano’ command shows the file contents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1FEE41-21B7-8639-53C7-EE47F4702D76}"/>
              </a:ext>
            </a:extLst>
          </p:cNvPr>
          <p:cNvSpPr/>
          <p:nvPr/>
        </p:nvSpPr>
        <p:spPr>
          <a:xfrm>
            <a:off x="9796292" y="1077575"/>
            <a:ext cx="1926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AWS</a:t>
            </a:r>
          </a:p>
        </p:txBody>
      </p:sp>
    </p:spTree>
    <p:extLst>
      <p:ext uri="{BB962C8B-B14F-4D97-AF65-F5344CB8AC3E}">
        <p14:creationId xmlns:p14="http://schemas.microsoft.com/office/powerpoint/2010/main" val="169935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8DCF-71AC-94FC-2DC8-B0AA55CF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4835C7-358B-2BCB-B88C-30679715E250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AWS RDS from </a:t>
            </a:r>
            <a:r>
              <a:rPr lang="en-US" dirty="0" err="1"/>
              <a:t>VSCode</a:t>
            </a:r>
            <a:r>
              <a:rPr lang="en-US" dirty="0"/>
              <a:t> using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D4448E-AE07-955D-556A-61177994DAE7}"/>
              </a:ext>
            </a:extLst>
          </p:cNvPr>
          <p:cNvSpPr txBox="1">
            <a:spLocks/>
          </p:cNvSpPr>
          <p:nvPr/>
        </p:nvSpPr>
        <p:spPr>
          <a:xfrm>
            <a:off x="116840" y="986156"/>
            <a:ext cx="10337800" cy="38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Edit the text file from </a:t>
            </a:r>
            <a:r>
              <a:rPr lang="en-US" sz="2400" dirty="0" err="1"/>
              <a:t>VSCode</a:t>
            </a:r>
            <a:r>
              <a:rPr lang="en-US" sz="2400" dirty="0"/>
              <a:t> and confirm if the changes can be seen in AWS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89F08-85EE-A46C-B8CF-EFA9EE62B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17" b="38815"/>
          <a:stretch/>
        </p:blipFill>
        <p:spPr>
          <a:xfrm>
            <a:off x="736600" y="1769975"/>
            <a:ext cx="10617200" cy="41960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766F37-229F-F6C8-9003-D8A8E4618115}"/>
              </a:ext>
            </a:extLst>
          </p:cNvPr>
          <p:cNvSpPr/>
          <p:nvPr/>
        </p:nvSpPr>
        <p:spPr>
          <a:xfrm>
            <a:off x="9810134" y="911721"/>
            <a:ext cx="23945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</a:t>
            </a:r>
            <a:r>
              <a:rPr lang="en-US" sz="3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VSCode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01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383B9-C56C-92CA-C13B-4F1E5C22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935F1C-385F-D678-A766-C683D742403D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AWS RDS from </a:t>
            </a:r>
            <a:r>
              <a:rPr lang="en-US" dirty="0" err="1"/>
              <a:t>VSCode</a:t>
            </a:r>
            <a:r>
              <a:rPr lang="en-US" dirty="0"/>
              <a:t> using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33486-9ECC-89DB-2DE2-C26718C6F0A6}"/>
              </a:ext>
            </a:extLst>
          </p:cNvPr>
          <p:cNvSpPr txBox="1"/>
          <p:nvPr/>
        </p:nvSpPr>
        <p:spPr>
          <a:xfrm>
            <a:off x="741680" y="999907"/>
            <a:ext cx="924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Modifications can be seen in the file, opened from AWS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D28A6-B5CA-7A2C-5B84-50C3AA8B5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3" r="3083" b="9630"/>
          <a:stretch/>
        </p:blipFill>
        <p:spPr>
          <a:xfrm>
            <a:off x="636867" y="1440359"/>
            <a:ext cx="10918265" cy="49287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C78E90-F6E0-9B4F-74C2-3D6AB3DC6BEC}"/>
              </a:ext>
            </a:extLst>
          </p:cNvPr>
          <p:cNvSpPr/>
          <p:nvPr/>
        </p:nvSpPr>
        <p:spPr>
          <a:xfrm>
            <a:off x="9796292" y="823575"/>
            <a:ext cx="1926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AWS</a:t>
            </a:r>
          </a:p>
        </p:txBody>
      </p:sp>
    </p:spTree>
    <p:extLst>
      <p:ext uri="{BB962C8B-B14F-4D97-AF65-F5344CB8AC3E}">
        <p14:creationId xmlns:p14="http://schemas.microsoft.com/office/powerpoint/2010/main" val="304953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4AE3-061E-24C7-2E38-28431FD6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803275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7D6B-CBA8-9401-EB34-353C5EB9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https://docs.aws.amazon.com/toolkit-for-vscode/latest/userguide/connect.html</a:t>
            </a:r>
            <a:endParaRPr lang="en-US" sz="2400" dirty="0"/>
          </a:p>
          <a:p>
            <a:r>
              <a:rPr lang="en-US" sz="2400">
                <a:hlinkClick r:id="rId3"/>
              </a:rPr>
              <a:t>https://medium.com/@christyjacob4/using-vscode-remotely-on-an-ec2-instance-7822c4032cff</a:t>
            </a:r>
            <a:endParaRPr lang="en-US" sz="240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B929-3457-4D6A-AFA4-37575049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F7F8-54A2-945E-F42B-D628AE9B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349"/>
            <a:ext cx="10734040" cy="6348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Login to IAM user using access key &amp; secret access key from VS Code </a:t>
            </a:r>
          </a:p>
          <a:p>
            <a:pPr marL="0" indent="0">
              <a:buNone/>
            </a:pPr>
            <a:r>
              <a:rPr lang="en-US" dirty="0"/>
              <a:t>Create new EC2 using AWS CLI from VS code. Choose a security group with public SSH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56AC9-C991-8181-79BD-B56CF03D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F5BE61-058A-D383-7843-036553E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35147"/>
            <a:ext cx="11059160" cy="7657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Connecting and accessing EC2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F2B5B-CCB7-6367-564B-74CB094B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6" y="1965960"/>
            <a:ext cx="11529707" cy="40703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85BAA7-CD39-606A-D523-7315D605DBAB}"/>
              </a:ext>
            </a:extLst>
          </p:cNvPr>
          <p:cNvSpPr/>
          <p:nvPr/>
        </p:nvSpPr>
        <p:spPr>
          <a:xfrm>
            <a:off x="9562158" y="1077575"/>
            <a:ext cx="23945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</a:t>
            </a:r>
            <a:r>
              <a:rPr lang="en-US" sz="3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VSCode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41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4288-C51C-BB3A-0E41-375B771C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19003-6D35-4570-EB5F-8146EEDD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1"/>
            <a:ext cx="6731000" cy="386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New EC2 is created and is running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F10D-3236-3C6E-C18D-A9909D4F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875034"/>
            <a:ext cx="10531366" cy="44813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C3C6D1-0F17-8981-EAD8-C8304507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75787"/>
            <a:ext cx="11059160" cy="7657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Connecting and accessing EC2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B9AA06-E4CE-E958-646C-0948823DD45D}"/>
              </a:ext>
            </a:extLst>
          </p:cNvPr>
          <p:cNvSpPr/>
          <p:nvPr/>
        </p:nvSpPr>
        <p:spPr>
          <a:xfrm>
            <a:off x="4765040" y="4104640"/>
            <a:ext cx="1838960" cy="477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26BCF0-C491-3506-65DA-718DC1E0A86C}"/>
              </a:ext>
            </a:extLst>
          </p:cNvPr>
          <p:cNvSpPr/>
          <p:nvPr/>
        </p:nvSpPr>
        <p:spPr>
          <a:xfrm>
            <a:off x="9796292" y="1077575"/>
            <a:ext cx="192629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AWS</a:t>
            </a:r>
          </a:p>
        </p:txBody>
      </p:sp>
    </p:spTree>
    <p:extLst>
      <p:ext uri="{BB962C8B-B14F-4D97-AF65-F5344CB8AC3E}">
        <p14:creationId xmlns:p14="http://schemas.microsoft.com/office/powerpoint/2010/main" val="335993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13D91-0796-F5B3-AD7E-3EA24E94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C8BF8-E6D7-4DCB-5618-CD561B59A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67" b="28148"/>
          <a:stretch/>
        </p:blipFill>
        <p:spPr>
          <a:xfrm>
            <a:off x="1808480" y="1748539"/>
            <a:ext cx="8595360" cy="47697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F47A76-3F0C-8124-2563-5463DF78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75787"/>
            <a:ext cx="11059160" cy="7657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Connecting and accessing EC2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715043-D12C-87F8-9EAD-0D9CE5A9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1"/>
            <a:ext cx="9484360" cy="386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Download and install below extension in VS Code from marketplace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71EC67-B3B9-ED3B-18F0-75C2622DA079}"/>
              </a:ext>
            </a:extLst>
          </p:cNvPr>
          <p:cNvSpPr/>
          <p:nvPr/>
        </p:nvSpPr>
        <p:spPr>
          <a:xfrm>
            <a:off x="9562158" y="1087735"/>
            <a:ext cx="23945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</a:t>
            </a:r>
            <a:r>
              <a:rPr lang="en-US" sz="3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VSCode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95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55889-BECC-A34B-BD7B-B62190E9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D2CE6-8E29-279A-772C-08599B67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80" y="4757613"/>
            <a:ext cx="7533640" cy="1963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75413-ACC5-C6DD-437C-B89681E85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75" b="54023"/>
          <a:stretch/>
        </p:blipFill>
        <p:spPr>
          <a:xfrm>
            <a:off x="1140460" y="1928933"/>
            <a:ext cx="9911080" cy="275244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6311CB4-7FBF-7E8C-6430-33592F4AFFFB}"/>
              </a:ext>
            </a:extLst>
          </p:cNvPr>
          <p:cNvSpPr txBox="1">
            <a:spLocks/>
          </p:cNvSpPr>
          <p:nvPr/>
        </p:nvSpPr>
        <p:spPr>
          <a:xfrm>
            <a:off x="513080" y="275787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Connecting and accessing EC2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F79650-6B9B-BF79-4325-9DDCB98E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" y="1019273"/>
            <a:ext cx="11059160" cy="386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Add new SSH Host details and enter EC2 public IP address in the config file</a:t>
            </a:r>
          </a:p>
          <a:p>
            <a:pPr marL="0" indent="0">
              <a:buNone/>
            </a:pPr>
            <a:r>
              <a:rPr lang="en-US" sz="2400" dirty="0"/>
              <a:t>(View &gt; Command Palette), this file already exists at given path.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6FE0A8-E922-1794-EBB8-49A73D50BF7B}"/>
              </a:ext>
            </a:extLst>
          </p:cNvPr>
          <p:cNvSpPr/>
          <p:nvPr/>
        </p:nvSpPr>
        <p:spPr>
          <a:xfrm>
            <a:off x="4378960" y="2397760"/>
            <a:ext cx="1615440" cy="233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D464D-F84A-CC42-D612-2316D98A31E0}"/>
              </a:ext>
            </a:extLst>
          </p:cNvPr>
          <p:cNvSpPr/>
          <p:nvPr/>
        </p:nvSpPr>
        <p:spPr>
          <a:xfrm>
            <a:off x="1140460" y="2275840"/>
            <a:ext cx="1978660" cy="355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5DD54D-220B-5049-1256-CE03B5CFE939}"/>
              </a:ext>
            </a:extLst>
          </p:cNvPr>
          <p:cNvSpPr/>
          <p:nvPr/>
        </p:nvSpPr>
        <p:spPr>
          <a:xfrm>
            <a:off x="9745038" y="1077575"/>
            <a:ext cx="23945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</a:t>
            </a:r>
            <a:r>
              <a:rPr lang="en-US" sz="3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VSCode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7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BC14E-2BAE-3D98-C86D-19392777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75B0D2-7D4D-71C6-3008-EB96FBD3AE6E}"/>
              </a:ext>
            </a:extLst>
          </p:cNvPr>
          <p:cNvSpPr txBox="1">
            <a:spLocks/>
          </p:cNvSpPr>
          <p:nvPr/>
        </p:nvSpPr>
        <p:spPr>
          <a:xfrm>
            <a:off x="838200" y="1219836"/>
            <a:ext cx="10515600" cy="466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6DDC40-F744-0C0C-BE7D-8B51B211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75787"/>
            <a:ext cx="11059160" cy="7657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Connecting and accessing EC2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29D5C-9F40-D104-272A-025532E7F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r="6875" b="50000"/>
          <a:stretch/>
        </p:blipFill>
        <p:spPr>
          <a:xfrm>
            <a:off x="675640" y="2611120"/>
            <a:ext cx="10840720" cy="3429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E3BC66-79D9-AE5A-F8C0-F9E1DAE36B61}"/>
              </a:ext>
            </a:extLst>
          </p:cNvPr>
          <p:cNvSpPr/>
          <p:nvPr/>
        </p:nvSpPr>
        <p:spPr>
          <a:xfrm>
            <a:off x="3850640" y="3525520"/>
            <a:ext cx="1696720" cy="213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4CE53F-08BC-AFA2-B5DD-08B5974F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178561"/>
            <a:ext cx="11059160" cy="386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Once the details of connection are saved, select “SSH: Connect to Host”</a:t>
            </a:r>
          </a:p>
          <a:p>
            <a:pPr marL="0" indent="0">
              <a:buNone/>
            </a:pPr>
            <a:r>
              <a:rPr lang="en-US" sz="2400" dirty="0"/>
              <a:t>(View &gt; Command Palette) </a:t>
            </a:r>
          </a:p>
        </p:txBody>
      </p:sp>
    </p:spTree>
    <p:extLst>
      <p:ext uri="{BB962C8B-B14F-4D97-AF65-F5344CB8AC3E}">
        <p14:creationId xmlns:p14="http://schemas.microsoft.com/office/powerpoint/2010/main" val="33718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091EB-2701-9EA6-E5BF-455F032B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97A2E7-2B85-CB07-D48C-9DEF7DD54E53}"/>
              </a:ext>
            </a:extLst>
          </p:cNvPr>
          <p:cNvSpPr txBox="1">
            <a:spLocks/>
          </p:cNvSpPr>
          <p:nvPr/>
        </p:nvSpPr>
        <p:spPr>
          <a:xfrm>
            <a:off x="314960" y="1148079"/>
            <a:ext cx="10515600" cy="56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Select the connection created with the name ‘remote-dev’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A1BF6-CA9A-5B37-065C-C5E3ECB8E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6" r="13750" b="39407"/>
          <a:stretch/>
        </p:blipFill>
        <p:spPr>
          <a:xfrm>
            <a:off x="1320800" y="2200910"/>
            <a:ext cx="9245600" cy="41554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6A54727-00BA-8B8C-03B8-FC53772B2F87}"/>
              </a:ext>
            </a:extLst>
          </p:cNvPr>
          <p:cNvSpPr txBox="1">
            <a:spLocks/>
          </p:cNvSpPr>
          <p:nvPr/>
        </p:nvSpPr>
        <p:spPr>
          <a:xfrm>
            <a:off x="513080" y="275787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Connecting and accessing EC2 from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8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C3CEE-6D37-331A-5CC5-F494653E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12BE71-A024-DA00-D352-304F0A330CEA}"/>
              </a:ext>
            </a:extLst>
          </p:cNvPr>
          <p:cNvSpPr txBox="1">
            <a:spLocks/>
          </p:cNvSpPr>
          <p:nvPr/>
        </p:nvSpPr>
        <p:spPr>
          <a:xfrm>
            <a:off x="121920" y="1219836"/>
            <a:ext cx="11775440" cy="38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new window opens up and EC2 server can be accessed. Click on New File to create a new text 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CDBF-1240-1E47-E0DC-B94C2E6F8ACB}"/>
              </a:ext>
            </a:extLst>
          </p:cNvPr>
          <p:cNvSpPr txBox="1">
            <a:spLocks/>
          </p:cNvSpPr>
          <p:nvPr/>
        </p:nvSpPr>
        <p:spPr>
          <a:xfrm>
            <a:off x="513080" y="275787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Connecting and accessing EC2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662B9-C42B-26A5-F4E3-1ABE742A6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00" b="25037"/>
          <a:stretch/>
        </p:blipFill>
        <p:spPr>
          <a:xfrm>
            <a:off x="1554480" y="1783607"/>
            <a:ext cx="9364980" cy="45917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81FA03-35C0-28CD-A5D8-BFD323042C4F}"/>
              </a:ext>
            </a:extLst>
          </p:cNvPr>
          <p:cNvSpPr/>
          <p:nvPr/>
        </p:nvSpPr>
        <p:spPr>
          <a:xfrm>
            <a:off x="2926080" y="3627120"/>
            <a:ext cx="1107440" cy="385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28535-46BB-55CB-D3B0-74077F5E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37D0C-F594-B103-8748-34E333BB8FF4}"/>
              </a:ext>
            </a:extLst>
          </p:cNvPr>
          <p:cNvSpPr txBox="1">
            <a:spLocks/>
          </p:cNvSpPr>
          <p:nvPr/>
        </p:nvSpPr>
        <p:spPr>
          <a:xfrm>
            <a:off x="513080" y="215462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existing AWS RDS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B88AA6-638A-5BD9-AFB7-B0C5F2A45306}"/>
              </a:ext>
            </a:extLst>
          </p:cNvPr>
          <p:cNvSpPr txBox="1">
            <a:spLocks/>
          </p:cNvSpPr>
          <p:nvPr/>
        </p:nvSpPr>
        <p:spPr>
          <a:xfrm>
            <a:off x="838200" y="1219835"/>
            <a:ext cx="9528810" cy="456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CCEC3-C69B-742F-FE27-E7A108C5D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" r="9292" b="36296"/>
          <a:stretch/>
        </p:blipFill>
        <p:spPr>
          <a:xfrm>
            <a:off x="1008380" y="2180516"/>
            <a:ext cx="10068560" cy="400692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AF0B16-D1A1-AF37-97DD-5EB6FAA9BD90}"/>
              </a:ext>
            </a:extLst>
          </p:cNvPr>
          <p:cNvSpPr txBox="1">
            <a:spLocks/>
          </p:cNvSpPr>
          <p:nvPr/>
        </p:nvSpPr>
        <p:spPr>
          <a:xfrm>
            <a:off x="838200" y="1219836"/>
            <a:ext cx="8417560" cy="38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Save a test text and save the file with the name SampleText.txt</a:t>
            </a:r>
          </a:p>
        </p:txBody>
      </p:sp>
    </p:spTree>
    <p:extLst>
      <p:ext uri="{BB962C8B-B14F-4D97-AF65-F5344CB8AC3E}">
        <p14:creationId xmlns:p14="http://schemas.microsoft.com/office/powerpoint/2010/main" val="413040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361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Accessing AWS EC2 from VSCode </vt:lpstr>
      <vt:lpstr>Connecting and accessing EC2 from VSCode</vt:lpstr>
      <vt:lpstr>Connecting and accessing EC2 from VSCode</vt:lpstr>
      <vt:lpstr>Connecting and accessing EC2 from VSCode</vt:lpstr>
      <vt:lpstr>PowerPoint Presentation</vt:lpstr>
      <vt:lpstr>Connecting and accessing EC2 from VSCode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new EC2 from Visual Studio Code vs Jupyter Notebook</dc:title>
  <dc:creator>Ankita  Phadke</dc:creator>
  <cp:lastModifiedBy>Ankita  Phadke</cp:lastModifiedBy>
  <cp:revision>207</cp:revision>
  <dcterms:created xsi:type="dcterms:W3CDTF">2023-03-09T05:45:39Z</dcterms:created>
  <dcterms:modified xsi:type="dcterms:W3CDTF">2023-04-06T13:55:41Z</dcterms:modified>
</cp:coreProperties>
</file>