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672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027F9-93CF-4703-8904-E3FB9D495FE8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D507E-DD3A-4AFC-A200-A0B1D25F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36B-FAA4-EB1C-DF26-F14F0C8E8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46B6C-02A5-4B78-179E-EE6BDE32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A6D4-15E3-2DC0-946B-7EFDF483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AC01-034C-4F62-9853-2C8B9AB6726A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A395-8BEF-15F3-10C7-FB872012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C23-59BC-1411-9F94-DBB58619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3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8E1-E5CD-1840-1343-120BCE51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6F813-2448-D24B-1648-2B4D85FB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85DB-AC12-3B5E-B22D-A6956440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C486-44ED-4CA0-8723-3CF215AB12F9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68F5-EFD7-DBF9-BB70-59186200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7F39-24F6-D184-5D41-A9E23C69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7FF1D-E8C6-2BBD-5010-4C4D0EA03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FC79-B4DC-0699-2C9F-05034740F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17B1-7097-C091-FE94-DB48E632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E191-764D-4042-BD6B-195E62EC569E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E616-7528-8E4E-D5D5-069719CF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4237B-4411-8519-8850-4E087A8A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0EC9-CAE4-3085-C57A-3D980601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4D93-5193-BD3F-FE30-19AC9CC9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8120-4765-DF5C-FA2E-160CB3E0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7888-78D7-4F25-A3D5-0F01D496B8ED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EDCC-F2FE-FA9D-21F1-495BA67F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6C84-C369-61C9-13BB-937F657E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4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4886-D95C-D1E3-2D2E-ACDB66C1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6C09A-685F-8A1B-9FFB-B8B898B0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B798-DD6F-04A5-D796-47F4F39F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91CAE-6CDE-4484-BF6D-D24A5BA426CB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11AF-1BEA-EDEB-515A-4086801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51CFA-96A7-B9EB-FEDB-49ABBA62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7418-3089-1DBB-ADEB-18FF751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A27C-D6E0-EDB6-A571-D00F30320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D3929-F551-C741-C95A-E27AB5FF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FFD4-8721-56F7-534D-A4DA646A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C-B58A-475F-99D2-53E428910665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843C-7066-6EA7-BC30-C644784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1725-38A9-DB94-DB4E-38888DFC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5D22-2951-6F3A-4711-AFF6E621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6CD2-7F07-6ED7-3FE6-B6B84250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589F8-3999-8219-D634-F04584166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F3FA8-579C-5D17-CA0E-FCE35EBD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99F42-24E2-BE24-37CA-86D280A00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BD970-F1DF-5767-D37B-51A6EA4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0AD4-1CCD-48E2-A597-625E8CF2C696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CC826-05D3-2F9A-9821-02F70AC4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1812E-585F-8A03-BF70-D7080217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5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A0FD-0C54-5E4A-8F10-42847F69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6F67A-0017-2EFE-FCB0-FD984D33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28D7-4C07-4883-BCF4-1EA23C1B1B2F}" type="datetime1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93465-7926-F2B0-1F3F-F71A7D1C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CEFA9-A227-B01C-1B61-DFA73583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09DEE-8AF8-6F3F-71C2-2D174C46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160-8C15-4228-967C-4C8421738F1B}" type="datetime1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5AD09-1436-5BF8-CB62-D9F80D58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558B-0C30-EF34-55EE-F89A746C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F844-7224-831E-CFFA-0512D085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F2B9-32E9-F29D-1A71-39985684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79814-D7ED-05D6-9A1F-882D4327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CE6E4-80B6-E537-C241-5F5F93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27E-B4CC-468A-A653-4E767B4607E9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240D5-99F9-A7C0-C2D7-53B813D3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F0C0-09A0-A057-3386-994D1FED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8F78-757E-172B-BCEC-F4E02CD1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67011-71A8-969F-6B3C-D4BD9B91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63CD5-39BF-52BD-BEF7-3CD03AA30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BEF20-4928-FA97-F880-8BC23632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FADF-40B0-4750-908C-1F7EBAC802F0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1D44-13E7-8BA0-11C2-1F15C0C5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FC67-E873-5120-C75C-0F98957C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78569-0E4C-5FF6-760D-B69360FC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50C4-A6AC-8079-CAEE-5D09CC8B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3C8B-02B6-224A-1E7C-7C760568F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8388-7025-409E-980B-E2F29D65A9DF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879E-0114-6D2E-E416-AE7ED4ECD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C568-DD48-CC6F-A5B7-8759DF971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A11D-5575-40E4-92B9-0F36131E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erDL93sBdY" TargetMode="External"/><Relationship Id="rId2" Type="http://schemas.openxmlformats.org/officeDocument/2006/relationships/hyperlink" Target="https://medium.com/mpercept-academy/connecting-amazon-rds-for-postgresql-local-database-server-with-psql-pgadmin-visual-studio-code-719bea174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201AF3-A3E5-2E03-1EA6-E29452092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A8CE1-18C9-0008-95CA-461125A01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988100" cy="3222326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Launching AWS RDS from Visual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EE5E-696A-FF4E-79B9-E5D65AE8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303485"/>
          </a:xfrm>
        </p:spPr>
        <p:txBody>
          <a:bodyPr>
            <a:normAutofit/>
          </a:bodyPr>
          <a:lstStyle/>
          <a:p>
            <a:pPr algn="l"/>
            <a:r>
              <a:rPr lang="en-US" sz="2500" dirty="0"/>
              <a:t>Ankita Phadke</a:t>
            </a:r>
          </a:p>
          <a:p>
            <a:pPr algn="l"/>
            <a:r>
              <a:rPr lang="en-US" sz="2500" dirty="0"/>
              <a:t>03/23/23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F5716-2A4A-86DA-851B-FE2A06BA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0E3BB71-1A0A-45F7-9D9D-A8416DA4383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16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9049-71ED-6F50-3E6D-88E2C058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750CE-2F60-A0B8-C8EA-CD01212C9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00" r="14782" b="7315"/>
          <a:stretch/>
        </p:blipFill>
        <p:spPr>
          <a:xfrm>
            <a:off x="582930" y="1017270"/>
            <a:ext cx="10389870" cy="56019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FC21AA-88E9-9C87-A2AE-F7AB92D3CFA8}"/>
              </a:ext>
            </a:extLst>
          </p:cNvPr>
          <p:cNvSpPr txBox="1">
            <a:spLocks/>
          </p:cNvSpPr>
          <p:nvPr/>
        </p:nvSpPr>
        <p:spPr>
          <a:xfrm>
            <a:off x="447040" y="21558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AWS RDS from </a:t>
            </a:r>
            <a:r>
              <a:rPr lang="en-US" dirty="0" err="1"/>
              <a:t>VSCode</a:t>
            </a:r>
            <a:r>
              <a:rPr lang="en-US" dirty="0"/>
              <a:t> using Python</a:t>
            </a:r>
          </a:p>
        </p:txBody>
      </p:sp>
    </p:spTree>
    <p:extLst>
      <p:ext uri="{BB962C8B-B14F-4D97-AF65-F5344CB8AC3E}">
        <p14:creationId xmlns:p14="http://schemas.microsoft.com/office/powerpoint/2010/main" val="80445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37339-D161-8CC6-8073-9BA00B85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4B90A-9F6A-9D5E-BBB4-91AFDF5E7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0" r="13937" b="10166"/>
          <a:stretch/>
        </p:blipFill>
        <p:spPr>
          <a:xfrm>
            <a:off x="640080" y="869315"/>
            <a:ext cx="10492740" cy="58521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574754-E0CC-6DCC-6852-23D1D309DDD2}"/>
              </a:ext>
            </a:extLst>
          </p:cNvPr>
          <p:cNvSpPr txBox="1">
            <a:spLocks/>
          </p:cNvSpPr>
          <p:nvPr/>
        </p:nvSpPr>
        <p:spPr>
          <a:xfrm>
            <a:off x="447040" y="21558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AWS RDS from </a:t>
            </a:r>
            <a:r>
              <a:rPr lang="en-US" dirty="0" err="1"/>
              <a:t>VSCode</a:t>
            </a:r>
            <a:r>
              <a:rPr lang="en-US" dirty="0"/>
              <a:t> using Python</a:t>
            </a:r>
          </a:p>
        </p:txBody>
      </p:sp>
    </p:spTree>
    <p:extLst>
      <p:ext uri="{BB962C8B-B14F-4D97-AF65-F5344CB8AC3E}">
        <p14:creationId xmlns:p14="http://schemas.microsoft.com/office/powerpoint/2010/main" val="169935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52A9-7949-8B47-1D90-F2C45B3C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B080-6A05-5461-1ED9-B67A3E2F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53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https://medium.com/mpercept-academy/connecting-amazon-rds-for-postgresql-local-database-server-with-psql-pgadmin-visual-studio-code-719bea17489</a:t>
            </a:r>
            <a:endParaRPr lang="en-US" dirty="0"/>
          </a:p>
          <a:p>
            <a:r>
              <a:rPr lang="en-US" dirty="0">
                <a:hlinkClick r:id="rId3"/>
              </a:rPr>
              <a:t>https://youtu.be/RerDL93sBdY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8ABE5-9C9B-C7DF-FF81-0B8CF860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F7F8-54A2-945E-F42B-D628AE9B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1"/>
            <a:ext cx="10734040" cy="6604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Extension </a:t>
            </a:r>
            <a:r>
              <a:rPr lang="en-US" dirty="0" err="1"/>
              <a:t>SQLTools</a:t>
            </a:r>
            <a:r>
              <a:rPr lang="en-US" dirty="0"/>
              <a:t> is needed in </a:t>
            </a:r>
            <a:r>
              <a:rPr lang="en-US" dirty="0" err="1"/>
              <a:t>VSCode</a:t>
            </a:r>
            <a:r>
              <a:rPr lang="en-US" dirty="0"/>
              <a:t>, to use AWS RDS. Open Extensions &gt; Marketplace &gt; </a:t>
            </a:r>
            <a:r>
              <a:rPr lang="en-US" dirty="0" err="1"/>
              <a:t>SQLTools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AWS Toolkit in </a:t>
            </a:r>
            <a:r>
              <a:rPr lang="en-US" dirty="0" err="1"/>
              <a:t>VSCode</a:t>
            </a:r>
            <a:r>
              <a:rPr lang="en-US" dirty="0"/>
              <a:t> doesn’t directly provide any options to connect to AWS 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56AC9-C991-8181-79BD-B56CF03D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F5BE61-058A-D383-7843-036553EC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75787"/>
            <a:ext cx="11059160" cy="765722"/>
          </a:xfrm>
        </p:spPr>
        <p:txBody>
          <a:bodyPr>
            <a:normAutofit/>
          </a:bodyPr>
          <a:lstStyle/>
          <a:p>
            <a:r>
              <a:rPr lang="en-US" dirty="0"/>
              <a:t>Connecting to existing AWS RDS from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D06F0-3A9C-7825-3379-D98A7B0E4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33" r="332" b="28029"/>
          <a:stretch/>
        </p:blipFill>
        <p:spPr>
          <a:xfrm>
            <a:off x="1120140" y="2218900"/>
            <a:ext cx="9845040" cy="39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1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34288-C51C-BB3A-0E41-375B771C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186168-9C01-6B50-B386-66417DF9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75787"/>
            <a:ext cx="11059160" cy="765722"/>
          </a:xfrm>
        </p:spPr>
        <p:txBody>
          <a:bodyPr>
            <a:normAutofit/>
          </a:bodyPr>
          <a:lstStyle/>
          <a:p>
            <a:r>
              <a:rPr lang="en-US" dirty="0"/>
              <a:t>Connecting to existing AWS RDS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819003-6D35-4570-EB5F-8146EEDD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1"/>
            <a:ext cx="6731000" cy="76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2.</a:t>
            </a:r>
            <a:r>
              <a:rPr lang="en-US" dirty="0"/>
              <a:t> </a:t>
            </a:r>
            <a:r>
              <a:rPr lang="en-US" sz="2100" dirty="0"/>
              <a:t>Creating a test database in AWS RDS</a:t>
            </a:r>
          </a:p>
          <a:p>
            <a:pPr marL="0" indent="0">
              <a:buNone/>
            </a:pPr>
            <a:r>
              <a:rPr lang="en-US" sz="2100" dirty="0"/>
              <a:t> Open AWS &gt; Amazon RDS &gt; Click on Create 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5228CF-53C2-6C94-5FBD-C3833D8CB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7" b="41916"/>
          <a:stretch/>
        </p:blipFill>
        <p:spPr>
          <a:xfrm>
            <a:off x="649960" y="2785189"/>
            <a:ext cx="10922280" cy="28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3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55889-BECC-A34B-BD7B-B62190E9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351662-78F6-1D6A-2ED0-3494DA4F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75787"/>
            <a:ext cx="11059160" cy="765722"/>
          </a:xfrm>
        </p:spPr>
        <p:txBody>
          <a:bodyPr>
            <a:normAutofit/>
          </a:bodyPr>
          <a:lstStyle/>
          <a:p>
            <a:r>
              <a:rPr lang="en-US" dirty="0"/>
              <a:t>Connecting to existing AWS RDS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6615DE-D355-A268-FC6A-56E33C7C9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1"/>
            <a:ext cx="6731000" cy="7657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3.</a:t>
            </a:r>
            <a:r>
              <a:rPr lang="en-US" dirty="0"/>
              <a:t> </a:t>
            </a:r>
            <a:r>
              <a:rPr lang="en-US" sz="1900" dirty="0"/>
              <a:t>Choose Standard create</a:t>
            </a:r>
          </a:p>
          <a:p>
            <a:pPr marL="0" indent="0">
              <a:buNone/>
            </a:pPr>
            <a:r>
              <a:rPr lang="en-US" sz="2100" dirty="0"/>
              <a:t>Select MySQL database and appropriate/latest version – 8.0.28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228036-99AA-DCFB-A07A-2AF54FF93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87" b="8812"/>
          <a:stretch/>
        </p:blipFill>
        <p:spPr>
          <a:xfrm>
            <a:off x="1036320" y="2186783"/>
            <a:ext cx="9560560" cy="40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1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BC14E-2BAE-3D98-C86D-19392777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3A73F-3D24-DDC2-AE24-BC4819C64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23" r="17500" b="15259"/>
          <a:stretch/>
        </p:blipFill>
        <p:spPr>
          <a:xfrm>
            <a:off x="701040" y="2245360"/>
            <a:ext cx="10058400" cy="4013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41D25B-BCA4-5DF3-C97D-0C9900CF6435}"/>
              </a:ext>
            </a:extLst>
          </p:cNvPr>
          <p:cNvSpPr txBox="1">
            <a:spLocks/>
          </p:cNvSpPr>
          <p:nvPr/>
        </p:nvSpPr>
        <p:spPr>
          <a:xfrm>
            <a:off x="513080" y="215462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existing AWS RDS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75B0D2-7D4D-71C6-3008-EB96FBD3AE6E}"/>
              </a:ext>
            </a:extLst>
          </p:cNvPr>
          <p:cNvSpPr txBox="1">
            <a:spLocks/>
          </p:cNvSpPr>
          <p:nvPr/>
        </p:nvSpPr>
        <p:spPr>
          <a:xfrm>
            <a:off x="838200" y="1219836"/>
            <a:ext cx="6731000" cy="76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4. Select Free Tier option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And select Single DB Instance</a:t>
            </a:r>
          </a:p>
        </p:txBody>
      </p:sp>
    </p:spTree>
    <p:extLst>
      <p:ext uri="{BB962C8B-B14F-4D97-AF65-F5344CB8AC3E}">
        <p14:creationId xmlns:p14="http://schemas.microsoft.com/office/powerpoint/2010/main" val="33718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091EB-2701-9EA6-E5BF-455F032B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AEB97-1D3D-044B-EA46-5640AC38C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5" r="18417" b="7452"/>
          <a:stretch/>
        </p:blipFill>
        <p:spPr>
          <a:xfrm>
            <a:off x="1190747" y="1899602"/>
            <a:ext cx="8791453" cy="46393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CB62247-E177-150C-961C-719D6AFF023F}"/>
              </a:ext>
            </a:extLst>
          </p:cNvPr>
          <p:cNvSpPr txBox="1">
            <a:spLocks/>
          </p:cNvSpPr>
          <p:nvPr/>
        </p:nvSpPr>
        <p:spPr>
          <a:xfrm>
            <a:off x="513080" y="215462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existing AWS RDS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97A2E7-2B85-CB07-D48C-9DEF7DD54E53}"/>
              </a:ext>
            </a:extLst>
          </p:cNvPr>
          <p:cNvSpPr txBox="1">
            <a:spLocks/>
          </p:cNvSpPr>
          <p:nvPr/>
        </p:nvSpPr>
        <p:spPr>
          <a:xfrm>
            <a:off x="314960" y="1148079"/>
            <a:ext cx="10515600" cy="5689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5. Select ‘Yes’ to public access, so that database can be accessed from everywhere, select the Security group with access rights from every public machine. </a:t>
            </a:r>
          </a:p>
        </p:txBody>
      </p:sp>
    </p:spTree>
    <p:extLst>
      <p:ext uri="{BB962C8B-B14F-4D97-AF65-F5344CB8AC3E}">
        <p14:creationId xmlns:p14="http://schemas.microsoft.com/office/powerpoint/2010/main" val="229198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C3CEE-6D37-331A-5CC5-F494653E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FDAF73-0B1B-CDD5-F293-637584D85F88}"/>
              </a:ext>
            </a:extLst>
          </p:cNvPr>
          <p:cNvSpPr txBox="1">
            <a:spLocks/>
          </p:cNvSpPr>
          <p:nvPr/>
        </p:nvSpPr>
        <p:spPr>
          <a:xfrm>
            <a:off x="513080" y="215462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existing AWS RDS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12BE71-A024-DA00-D352-304F0A330CEA}"/>
              </a:ext>
            </a:extLst>
          </p:cNvPr>
          <p:cNvSpPr txBox="1">
            <a:spLocks/>
          </p:cNvSpPr>
          <p:nvPr/>
        </p:nvSpPr>
        <p:spPr>
          <a:xfrm>
            <a:off x="838200" y="1219836"/>
            <a:ext cx="8417560" cy="385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6. Enter database name, username and password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75D1A-7372-F3E6-6735-631F7C5AC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50" r="24083" b="10958"/>
          <a:stretch/>
        </p:blipFill>
        <p:spPr>
          <a:xfrm>
            <a:off x="985520" y="1700268"/>
            <a:ext cx="9255760" cy="46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2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28535-46BB-55CB-D3B0-74077F5E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03E49-DE45-A0F6-9C6E-BCB6EF166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0" b="20551"/>
          <a:stretch/>
        </p:blipFill>
        <p:spPr>
          <a:xfrm>
            <a:off x="563880" y="2150018"/>
            <a:ext cx="11064240" cy="39488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BF053E-69A8-F774-2D50-7692A73C272D}"/>
              </a:ext>
            </a:extLst>
          </p:cNvPr>
          <p:cNvSpPr/>
          <p:nvPr/>
        </p:nvSpPr>
        <p:spPr>
          <a:xfrm>
            <a:off x="5659120" y="4704080"/>
            <a:ext cx="436880" cy="132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837D0C-F594-B103-8748-34E333BB8FF4}"/>
              </a:ext>
            </a:extLst>
          </p:cNvPr>
          <p:cNvSpPr txBox="1">
            <a:spLocks/>
          </p:cNvSpPr>
          <p:nvPr/>
        </p:nvSpPr>
        <p:spPr>
          <a:xfrm>
            <a:off x="513080" y="215462"/>
            <a:ext cx="1105916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existing AWS RDS from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B88AA6-638A-5BD9-AFB7-B0C5F2A45306}"/>
              </a:ext>
            </a:extLst>
          </p:cNvPr>
          <p:cNvSpPr txBox="1">
            <a:spLocks/>
          </p:cNvSpPr>
          <p:nvPr/>
        </p:nvSpPr>
        <p:spPr>
          <a:xfrm>
            <a:off x="838200" y="1219835"/>
            <a:ext cx="9528810" cy="765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7. Takes around 15-20 minutes to create the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Database details can be viewed from the database-1 link. </a:t>
            </a:r>
          </a:p>
        </p:txBody>
      </p:sp>
    </p:spTree>
    <p:extLst>
      <p:ext uri="{BB962C8B-B14F-4D97-AF65-F5344CB8AC3E}">
        <p14:creationId xmlns:p14="http://schemas.microsoft.com/office/powerpoint/2010/main" val="413040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AB97-FF59-69DC-75F9-0DB1DEFB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A11D-5575-40E4-92B9-0F36131EC763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4A5020-BA47-2C9E-67C8-34B1C2186CAF}"/>
              </a:ext>
            </a:extLst>
          </p:cNvPr>
          <p:cNvSpPr txBox="1">
            <a:spLocks/>
          </p:cNvSpPr>
          <p:nvPr/>
        </p:nvSpPr>
        <p:spPr>
          <a:xfrm>
            <a:off x="447040" y="215583"/>
            <a:ext cx="11442700" cy="76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Connecting to AWS RDS from </a:t>
            </a:r>
            <a:r>
              <a:rPr lang="en-US" dirty="0" err="1"/>
              <a:t>VSCode</a:t>
            </a:r>
            <a:r>
              <a:rPr lang="en-US" dirty="0"/>
              <a:t> using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A313E7-4B65-D5BE-736A-952315AF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34" y="936625"/>
            <a:ext cx="10864932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252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Launching AWS RDS from Visual Code</vt:lpstr>
      <vt:lpstr>Connecting to existing AWS RDS from VSCode</vt:lpstr>
      <vt:lpstr>Connecting to existing AWS RDS from VSCode</vt:lpstr>
      <vt:lpstr>Connecting to existing AWS RDS from VSCode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Launching new EC2 from Visual Studio Code vs Jupyter Notebook</dc:title>
  <dc:creator>Ankita  Phadke</dc:creator>
  <cp:lastModifiedBy>Ankita  Phadke</cp:lastModifiedBy>
  <cp:revision>170</cp:revision>
  <dcterms:created xsi:type="dcterms:W3CDTF">2023-03-09T05:45:39Z</dcterms:created>
  <dcterms:modified xsi:type="dcterms:W3CDTF">2023-03-24T12:42:31Z</dcterms:modified>
</cp:coreProperties>
</file>