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83" r:id="rId3"/>
    <p:sldId id="258" r:id="rId4"/>
    <p:sldId id="259" r:id="rId5"/>
    <p:sldId id="280" r:id="rId6"/>
    <p:sldId id="260" r:id="rId7"/>
    <p:sldId id="281" r:id="rId8"/>
    <p:sldId id="273" r:id="rId9"/>
    <p:sldId id="282" r:id="rId10"/>
    <p:sldId id="288" r:id="rId11"/>
    <p:sldId id="274" r:id="rId12"/>
    <p:sldId id="289" r:id="rId13"/>
    <p:sldId id="284" r:id="rId14"/>
    <p:sldId id="285" r:id="rId15"/>
    <p:sldId id="286" r:id="rId16"/>
    <p:sldId id="28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027F9-93CF-4703-8904-E3FB9D495FE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D507E-DD3A-4AFC-A200-A0B1D25F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36B-FAA4-EB1C-DF26-F14F0C8E8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46B6C-02A5-4B78-179E-EE6BDE327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DA6D4-15E3-2DC0-946B-7EFDF483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AC01-034C-4F62-9853-2C8B9AB6726A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9A395-8BEF-15F3-10C7-FB872012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ADC23-59BC-1411-9F94-DBB58619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3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D8E1-E5CD-1840-1343-120BCE51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6F813-2448-D24B-1648-2B4D85FB3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C85DB-AC12-3B5E-B22D-A6956440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C486-44ED-4CA0-8723-3CF215AB12F9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68F5-EFD7-DBF9-BB70-59186200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C7F39-24F6-D184-5D41-A9E23C69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2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7FF1D-E8C6-2BBD-5010-4C4D0EA03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FC79-B4DC-0699-2C9F-05034740F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17B1-7097-C091-FE94-DB48E632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E191-764D-4042-BD6B-195E62EC569E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4E616-7528-8E4E-D5D5-069719CF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4237B-4411-8519-8850-4E087A8A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1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0EC9-CAE4-3085-C57A-3D980601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4D93-5193-BD3F-FE30-19AC9CC9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8120-4765-DF5C-FA2E-160CB3E0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888-78D7-4F25-A3D5-0F01D496B8ED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EDCC-F2FE-FA9D-21F1-495BA67F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B6C84-C369-61C9-13BB-937F657E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4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4886-D95C-D1E3-2D2E-ACDB66C1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C09A-685F-8A1B-9FFB-B8B898B0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5B798-DD6F-04A5-D796-47F4F39F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1CAE-6CDE-4484-BF6D-D24A5BA426CB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A11AF-1BEA-EDEB-515A-4086801C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51CFA-96A7-B9EB-FEDB-49ABBA62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7418-3089-1DBB-ADEB-18FF751F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A27C-D6E0-EDB6-A571-D00F30320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D3929-F551-C741-C95A-E27AB5FFC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3FFD4-8721-56F7-534D-A4DA646A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AECC-B58A-475F-99D2-53E428910665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B843C-7066-6EA7-BC30-C644784B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71725-38A9-DB94-DB4E-38888DFC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3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5D22-2951-6F3A-4711-AFF6E621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F6CD2-7F07-6ED7-3FE6-B6B84250C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589F8-3999-8219-D634-F04584166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F3FA8-579C-5D17-CA0E-FCE35EBD7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99F42-24E2-BE24-37CA-86D280A00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BD970-F1DF-5767-D37B-51A6EA44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D4-1CCD-48E2-A597-625E8CF2C696}" type="datetime1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CC826-05D3-2F9A-9821-02F70AC4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1812E-585F-8A03-BF70-D7080217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5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A0FD-0C54-5E4A-8F10-42847F69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6F67A-0017-2EFE-FCB0-FD984D33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28D7-4C07-4883-BCF4-1EA23C1B1B2F}" type="datetime1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93465-7926-F2B0-1F3F-F71A7D1C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CEFA9-A227-B01C-1B61-DFA73583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9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09DEE-8AF8-6F3F-71C2-2D174C46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160-8C15-4228-967C-4C8421738F1B}" type="datetime1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5AD09-1436-5BF8-CB62-D9F80D58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0558B-0C30-EF34-55EE-F89A746C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F844-7224-831E-CFFA-0512D085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F2B9-32E9-F29D-1A71-39985684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79814-D7ED-05D6-9A1F-882D43274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CE6E4-80B6-E537-C241-5F5F93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27E-B4CC-468A-A653-4E767B4607E9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240D5-99F9-A7C0-C2D7-53B813D3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CF0C0-09A0-A057-3386-994D1FED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6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8F78-757E-172B-BCEC-F4E02CD1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67011-71A8-969F-6B3C-D4BD9B911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63CD5-39BF-52BD-BEF7-3CD03AA30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BEF20-4928-FA97-F880-8BC23632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ADF-40B0-4750-908C-1F7EBAC802F0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C1D44-13E7-8BA0-11C2-1F15C0C5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3FC67-E873-5120-C75C-0F98957C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6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78569-0E4C-5FF6-760D-B69360FC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50C4-A6AC-8079-CAEE-5D09CC8B1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13C8B-02B6-224A-1E7C-7C760568F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8388-7025-409E-980B-E2F29D65A9DF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1879E-0114-6D2E-E416-AE7ED4ECD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2C568-DD48-CC6F-A5B7-8759DF971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inxter.com/fixed-modulenotfounderror-no-module-named-boto3/" TargetMode="External"/><Relationship Id="rId2" Type="http://schemas.openxmlformats.org/officeDocument/2006/relationships/hyperlink" Target="https://4sysops.com/archives/install-boto3-aws-sdk-for-python-in-visual-studio-code-vs-code-on-window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vblRmAr_CLU" TargetMode="External"/><Relationship Id="rId4" Type="http://schemas.openxmlformats.org/officeDocument/2006/relationships/hyperlink" Target="https://code.visualstudio.com/docs/python/python-tutoria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geeksforgeeks.org/how-to-install-pip-on-window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201AF3-A3E5-2E03-1EA6-E29452092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4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3A8CE1-18C9-0008-95CA-461125A01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7964980" cy="3222326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Launching new EC2 &amp; VPC from Visual Studio Code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0EE5E-696A-FF4E-79B9-E5D65AE8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618020" cy="1303485"/>
          </a:xfrm>
        </p:spPr>
        <p:txBody>
          <a:bodyPr>
            <a:normAutofit/>
          </a:bodyPr>
          <a:lstStyle/>
          <a:p>
            <a:pPr algn="l"/>
            <a:r>
              <a:rPr lang="en-US" sz="2500" dirty="0"/>
              <a:t>Ankita Phadke</a:t>
            </a:r>
          </a:p>
          <a:p>
            <a:pPr algn="l"/>
            <a:r>
              <a:rPr lang="en-US" sz="2500" dirty="0"/>
              <a:t>03/16/23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F5716-2A4A-86DA-851B-FE2A06BA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E3BB71-1A0A-45F7-9D9D-A8416DA4383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6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FB28D-409B-77BA-0083-4CD4927D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4E6F55-D338-844C-A8D4-8957AB18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12" y="381093"/>
            <a:ext cx="11369068" cy="765722"/>
          </a:xfrm>
        </p:spPr>
        <p:txBody>
          <a:bodyPr>
            <a:normAutofit/>
          </a:bodyPr>
          <a:lstStyle/>
          <a:p>
            <a:r>
              <a:rPr lang="en-US" dirty="0"/>
              <a:t>Using Visual Studio Code to create new VPC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307BF-8545-9ECB-C28B-DE6842903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85" r="4051" b="50000"/>
          <a:stretch/>
        </p:blipFill>
        <p:spPr>
          <a:xfrm>
            <a:off x="301809" y="1818292"/>
            <a:ext cx="11698014" cy="1379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A06956-6B8B-466C-8F2A-B257D74E11DA}"/>
              </a:ext>
            </a:extLst>
          </p:cNvPr>
          <p:cNvSpPr txBox="1"/>
          <p:nvPr/>
        </p:nvSpPr>
        <p:spPr>
          <a:xfrm>
            <a:off x="614544" y="1302405"/>
            <a:ext cx="1114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below Python script, to create new VPC &amp; name as ‘</a:t>
            </a:r>
            <a:r>
              <a:rPr lang="en-US" dirty="0" err="1"/>
              <a:t>myVPC</a:t>
            </a:r>
            <a:r>
              <a:rPr lang="en-US" dirty="0"/>
              <a:t>’. New VPC is created and can be seen in AWS.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30DD60-ECF1-5A94-BAD1-436D8F2F0D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93" t="34169" r="2667" b="16014"/>
          <a:stretch/>
        </p:blipFill>
        <p:spPr>
          <a:xfrm>
            <a:off x="1030014" y="3344330"/>
            <a:ext cx="9932978" cy="323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7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8A284-03A3-AC26-35AB-93963A09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55D2F8-7A51-35E3-A3A8-FF2A1B01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850"/>
            <a:ext cx="10515600" cy="765722"/>
          </a:xfrm>
        </p:spPr>
        <p:txBody>
          <a:bodyPr>
            <a:normAutofit/>
          </a:bodyPr>
          <a:lstStyle/>
          <a:p>
            <a:r>
              <a:rPr lang="en-US" dirty="0"/>
              <a:t>Option 2: Using </a:t>
            </a:r>
            <a:r>
              <a:rPr lang="en-US" dirty="0" err="1"/>
              <a:t>Jupyter</a:t>
            </a:r>
            <a:r>
              <a:rPr lang="en-US" dirty="0"/>
              <a:t> Notebook inside VSC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3D7AE-7671-0D48-9DED-0DEEE2D29BC5}"/>
              </a:ext>
            </a:extLst>
          </p:cNvPr>
          <p:cNvSpPr txBox="1"/>
          <p:nvPr/>
        </p:nvSpPr>
        <p:spPr>
          <a:xfrm>
            <a:off x="561992" y="1146815"/>
            <a:ext cx="8910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View &gt; Command Palette&gt; Create New </a:t>
            </a:r>
            <a:r>
              <a:rPr lang="en-US" dirty="0" err="1"/>
              <a:t>Jupyter</a:t>
            </a:r>
            <a:r>
              <a:rPr lang="en-US" dirty="0"/>
              <a:t> Notebook inside Visual Studio Code, </a:t>
            </a:r>
          </a:p>
          <a:p>
            <a:r>
              <a:rPr lang="en-US" dirty="0"/>
              <a:t>      type code in .ipynb file to install boto3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B47CB2-BF26-A158-F0D9-ACD3F8281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26" r="30854" b="56230"/>
          <a:stretch/>
        </p:blipFill>
        <p:spPr>
          <a:xfrm>
            <a:off x="835886" y="1858861"/>
            <a:ext cx="4862013" cy="31402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8E492B-CBE6-F5BC-0DC8-3FD22CDA7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889" b="79933"/>
          <a:stretch/>
        </p:blipFill>
        <p:spPr>
          <a:xfrm>
            <a:off x="835886" y="5098491"/>
            <a:ext cx="8786996" cy="16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1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CEC9-313B-71D4-09AB-9D8E5FF1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452"/>
            <a:ext cx="11181080" cy="1325563"/>
          </a:xfrm>
        </p:spPr>
        <p:txBody>
          <a:bodyPr/>
          <a:lstStyle/>
          <a:p>
            <a:r>
              <a:rPr lang="en-US" dirty="0"/>
              <a:t>Or we can use AWS boto3 extension inside VSC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33DC0-ECD1-134D-A140-A97D59CF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AE85E-E488-F095-1BAA-8B8530078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66" b="7315"/>
          <a:stretch/>
        </p:blipFill>
        <p:spPr>
          <a:xfrm>
            <a:off x="1468120" y="1373015"/>
            <a:ext cx="9255760" cy="498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9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468B9-05FB-3488-E9D6-6D8096B0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9C5E57-E8E9-6EAF-DA10-635B00DE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12" y="381093"/>
            <a:ext cx="11369068" cy="765722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 inside VSC to create EC2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24F333-FD3D-686A-782E-9971E2E83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453"/>
          <a:stretch/>
        </p:blipFill>
        <p:spPr>
          <a:xfrm>
            <a:off x="497813" y="1635760"/>
            <a:ext cx="11296787" cy="1178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604251-B541-5AC8-B843-611FCA54F22E}"/>
              </a:ext>
            </a:extLst>
          </p:cNvPr>
          <p:cNvSpPr txBox="1"/>
          <p:nvPr/>
        </p:nvSpPr>
        <p:spPr>
          <a:xfrm>
            <a:off x="561992" y="1146815"/>
            <a:ext cx="407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Kernel and Python environment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0EEE0D-2053-4FC7-FB88-FF3009965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134"/>
          <a:stretch/>
        </p:blipFill>
        <p:spPr>
          <a:xfrm>
            <a:off x="497812" y="3350734"/>
            <a:ext cx="11296787" cy="17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2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5C1ED-43C3-7055-9421-1CC3B05C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E430B-3CA4-4E8E-342A-7C4402E38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791"/>
          <a:stretch/>
        </p:blipFill>
        <p:spPr>
          <a:xfrm>
            <a:off x="381000" y="1676082"/>
            <a:ext cx="11272520" cy="4451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97F34C-5B13-E578-3E11-3279670841EB}"/>
              </a:ext>
            </a:extLst>
          </p:cNvPr>
          <p:cNvSpPr txBox="1"/>
          <p:nvPr/>
        </p:nvSpPr>
        <p:spPr>
          <a:xfrm>
            <a:off x="561992" y="1146815"/>
            <a:ext cx="278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Boto3 is installed on VSC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CB50A6-1DD0-30E3-312F-7E94FC5C3DE5}"/>
              </a:ext>
            </a:extLst>
          </p:cNvPr>
          <p:cNvSpPr txBox="1">
            <a:spLocks/>
          </p:cNvSpPr>
          <p:nvPr/>
        </p:nvSpPr>
        <p:spPr>
          <a:xfrm>
            <a:off x="497812" y="381093"/>
            <a:ext cx="11369068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Using Jupyter Notebook inside VSC to create EC2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91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2E41C-8324-DF85-3743-F0557E27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4AABB-5D4D-B976-0141-8485BABFBBDD}"/>
              </a:ext>
            </a:extLst>
          </p:cNvPr>
          <p:cNvSpPr txBox="1"/>
          <p:nvPr/>
        </p:nvSpPr>
        <p:spPr>
          <a:xfrm>
            <a:off x="561992" y="1085855"/>
            <a:ext cx="879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Restart VSC &amp; run the code to create new EC2. New EC2 can be seen running inside AWS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F16E2C-286D-1F38-CCFA-8584586B1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79" r="3333" b="41947"/>
          <a:stretch/>
        </p:blipFill>
        <p:spPr>
          <a:xfrm>
            <a:off x="415952" y="1480594"/>
            <a:ext cx="10937848" cy="1856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38A1F2-92C5-D9E3-5BD6-C8D05C394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89" b="35565"/>
          <a:stretch/>
        </p:blipFill>
        <p:spPr>
          <a:xfrm>
            <a:off x="365768" y="3457431"/>
            <a:ext cx="11135351" cy="305330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5806915-5C34-18D3-B098-4D31A522E3E9}"/>
              </a:ext>
            </a:extLst>
          </p:cNvPr>
          <p:cNvSpPr txBox="1">
            <a:spLocks/>
          </p:cNvSpPr>
          <p:nvPr/>
        </p:nvSpPr>
        <p:spPr>
          <a:xfrm>
            <a:off x="497812" y="381093"/>
            <a:ext cx="11369068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Using Jupyter Notebook inside VSC to create EC2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2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FB28D-409B-77BA-0083-4CD4927D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4E6F55-D338-844C-A8D4-8957AB18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12" y="381093"/>
            <a:ext cx="11369068" cy="765722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 inside VSC to create VPC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307BF-8545-9ECB-C28B-DE6842903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85" r="4051" b="50000"/>
          <a:stretch/>
        </p:blipFill>
        <p:spPr>
          <a:xfrm>
            <a:off x="301809" y="1818292"/>
            <a:ext cx="11698014" cy="1379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A06956-6B8B-466C-8F2A-B257D74E11DA}"/>
              </a:ext>
            </a:extLst>
          </p:cNvPr>
          <p:cNvSpPr txBox="1"/>
          <p:nvPr/>
        </p:nvSpPr>
        <p:spPr>
          <a:xfrm>
            <a:off x="614544" y="1302405"/>
            <a:ext cx="1152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below Python script, to create new VPC &amp; name as ‘</a:t>
            </a:r>
            <a:r>
              <a:rPr lang="en-US" dirty="0" err="1"/>
              <a:t>myVPC</a:t>
            </a:r>
            <a:r>
              <a:rPr lang="en-US" dirty="0"/>
              <a:t>’. New VPC is created and can be seen inside AWS.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30DD60-ECF1-5A94-BAD1-436D8F2F0D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93" t="34169" r="2667" b="16014"/>
          <a:stretch/>
        </p:blipFill>
        <p:spPr>
          <a:xfrm>
            <a:off x="1030014" y="3344330"/>
            <a:ext cx="9932978" cy="323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97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52A9-7949-8B47-1D90-F2C45B3C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3B080-6A05-5461-1ED9-B67A3E2FC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https://4sysops.com/archives/install-boto3-aws-sdk-for-python-in-visual-studio-code-vs-code-on-windows/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https://blog.finxter.com/fixed-modulenotfounderror-no-module-named-boto3/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https://code.visualstudio.com/docs/python/python-tutorial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https://www.youtube.com/watch?v=vblRmAr_CLU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8ABE5-9C9B-C7DF-FF81-0B8CF860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5F7F8-54A2-945E-F42B-D628AE9B8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r>
              <a:rPr lang="en-US" dirty="0"/>
              <a:t>Option 1:</a:t>
            </a:r>
          </a:p>
          <a:p>
            <a:pPr lvl="1"/>
            <a:r>
              <a:rPr lang="en-US" dirty="0"/>
              <a:t>Install Python &amp; pip on Windows (if not already done)</a:t>
            </a:r>
          </a:p>
          <a:p>
            <a:pPr lvl="1"/>
            <a:r>
              <a:rPr lang="en-US" dirty="0"/>
              <a:t>Install boto3</a:t>
            </a:r>
          </a:p>
          <a:p>
            <a:pPr lvl="1"/>
            <a:r>
              <a:rPr lang="en-US" dirty="0"/>
              <a:t>Run new Python script from Visual Studio Code &amp; spin off new EC2, create new VPC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Option 2:</a:t>
            </a:r>
          </a:p>
          <a:p>
            <a:pPr lvl="1"/>
            <a:r>
              <a:rPr lang="en-US" dirty="0"/>
              <a:t>Python &amp; pip need </a:t>
            </a:r>
            <a:r>
              <a:rPr lang="en-US" u="sng" dirty="0"/>
              <a:t>NOT</a:t>
            </a:r>
            <a:r>
              <a:rPr lang="en-US" dirty="0"/>
              <a:t> be installed on Windows</a:t>
            </a:r>
          </a:p>
          <a:p>
            <a:pPr lvl="1"/>
            <a:r>
              <a:rPr lang="en-US" dirty="0"/>
              <a:t>Open new </a:t>
            </a:r>
            <a:r>
              <a:rPr lang="en-US" dirty="0" err="1"/>
              <a:t>Jupyter</a:t>
            </a:r>
            <a:r>
              <a:rPr lang="en-US" dirty="0"/>
              <a:t> Notebook inside Visual Studio Code </a:t>
            </a:r>
          </a:p>
          <a:p>
            <a:pPr lvl="1"/>
            <a:r>
              <a:rPr lang="en-US" dirty="0"/>
              <a:t>Pip install boto3 inside Visual Studio Code/AWS boto3 extension</a:t>
            </a:r>
          </a:p>
          <a:p>
            <a:pPr lvl="1"/>
            <a:r>
              <a:rPr lang="en-US" dirty="0"/>
              <a:t>Run the Python script from Visual Studio Code &amp; spin off new EC2, create new VPC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56AC9-C991-8181-79BD-B56CF03D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F5BE61-058A-D383-7843-036553EC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323850"/>
            <a:ext cx="11059160" cy="765722"/>
          </a:xfrm>
        </p:spPr>
        <p:txBody>
          <a:bodyPr>
            <a:normAutofit/>
          </a:bodyPr>
          <a:lstStyle/>
          <a:p>
            <a:r>
              <a:rPr lang="en-US" dirty="0"/>
              <a:t>Using Visual Studio Code to create new EC2/VPC</a:t>
            </a:r>
          </a:p>
        </p:txBody>
      </p:sp>
    </p:spTree>
    <p:extLst>
      <p:ext uri="{BB962C8B-B14F-4D97-AF65-F5344CB8AC3E}">
        <p14:creationId xmlns:p14="http://schemas.microsoft.com/office/powerpoint/2010/main" val="60441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9846-00F3-18F8-4B69-A3C99ED5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98951"/>
            <a:ext cx="11239500" cy="868408"/>
          </a:xfrm>
        </p:spPr>
        <p:txBody>
          <a:bodyPr>
            <a:normAutofit/>
          </a:bodyPr>
          <a:lstStyle/>
          <a:p>
            <a:r>
              <a:rPr lang="en-US" dirty="0"/>
              <a:t>Option 1: Downloading &amp; installing Python in PC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99B49-2CE7-2EE6-1E71-6F4E7720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BB71-1A0A-45F7-9D9D-A8416DA4383E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37CBB-2DE0-4A60-886E-D735FFB257BC}"/>
              </a:ext>
            </a:extLst>
          </p:cNvPr>
          <p:cNvSpPr txBox="1"/>
          <p:nvPr/>
        </p:nvSpPr>
        <p:spPr>
          <a:xfrm>
            <a:off x="409334" y="1151317"/>
            <a:ext cx="418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URL:https://www.python.org/downloads/</a:t>
            </a:r>
            <a:r>
              <a:rPr lang="en-US" dirty="0"/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3532CC-D171-6ED8-54BB-D1FBCEC7DFFB}"/>
              </a:ext>
            </a:extLst>
          </p:cNvPr>
          <p:cNvSpPr txBox="1"/>
          <p:nvPr/>
        </p:nvSpPr>
        <p:spPr>
          <a:xfrm>
            <a:off x="1273863" y="5934580"/>
            <a:ext cx="388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Select the correct Windows installer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EF61CF-4B04-CA3A-02BA-B590C7B75B9E}"/>
              </a:ext>
            </a:extLst>
          </p:cNvPr>
          <p:cNvSpPr txBox="1"/>
          <p:nvPr/>
        </p:nvSpPr>
        <p:spPr>
          <a:xfrm>
            <a:off x="7271932" y="5565248"/>
            <a:ext cx="194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Run the installer</a:t>
            </a:r>
          </a:p>
        </p:txBody>
      </p:sp>
      <p:pic>
        <p:nvPicPr>
          <p:cNvPr id="3" name="Picture 2" descr="Download Python Installer">
            <a:extLst>
              <a:ext uri="{FF2B5EF4-FFF2-40B4-BE49-F238E27FC236}">
                <a16:creationId xmlns:a16="http://schemas.microsoft.com/office/drawing/2014/main" id="{B5C7CAEA-28FF-1DCB-4C93-F2D51D54A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89" y="1772372"/>
            <a:ext cx="4704780" cy="39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stomize Installation">
            <a:extLst>
              <a:ext uri="{FF2B5EF4-FFF2-40B4-BE49-F238E27FC236}">
                <a16:creationId xmlns:a16="http://schemas.microsoft.com/office/drawing/2014/main" id="{DBD8D5CC-A7E4-353F-20CC-F1BE8F0A5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20" y="2199813"/>
            <a:ext cx="5138738" cy="315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599DDC-F5F9-25D8-CD71-EE92847339AF}"/>
              </a:ext>
            </a:extLst>
          </p:cNvPr>
          <p:cNvSpPr txBox="1"/>
          <p:nvPr/>
        </p:nvSpPr>
        <p:spPr>
          <a:xfrm>
            <a:off x="5545530" y="1087678"/>
            <a:ext cx="6130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This is needed to be done if Python is not installed in Windows</a:t>
            </a:r>
          </a:p>
          <a:p>
            <a:r>
              <a:rPr lang="en-US" dirty="0"/>
              <a:t>- This step is required to run pip install commands, to install the </a:t>
            </a:r>
          </a:p>
          <a:p>
            <a:r>
              <a:rPr lang="en-US" dirty="0"/>
              <a:t>library boto3, to be used for AWS</a:t>
            </a:r>
          </a:p>
        </p:txBody>
      </p:sp>
    </p:spTree>
    <p:extLst>
      <p:ext uri="{BB962C8B-B14F-4D97-AF65-F5344CB8AC3E}">
        <p14:creationId xmlns:p14="http://schemas.microsoft.com/office/powerpoint/2010/main" val="97631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CDF84E-E976-45B5-9C4E-4836EFE5F4C3}"/>
              </a:ext>
            </a:extLst>
          </p:cNvPr>
          <p:cNvSpPr txBox="1"/>
          <p:nvPr/>
        </p:nvSpPr>
        <p:spPr>
          <a:xfrm>
            <a:off x="1623060" y="5415280"/>
            <a:ext cx="263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Select optional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24899-ED2A-4957-5EF8-BA1B538534C2}"/>
              </a:ext>
            </a:extLst>
          </p:cNvPr>
          <p:cNvSpPr txBox="1"/>
          <p:nvPr/>
        </p:nvSpPr>
        <p:spPr>
          <a:xfrm>
            <a:off x="7607300" y="5415280"/>
            <a:ext cx="271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Select Advanced options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D98D8D5-19D7-FD99-FE5F-0FC07BD1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Python Optional Features">
            <a:extLst>
              <a:ext uri="{FF2B5EF4-FFF2-40B4-BE49-F238E27FC236}">
                <a16:creationId xmlns:a16="http://schemas.microsoft.com/office/drawing/2014/main" id="{6DFB61F7-D992-A7A5-2D87-78A1EF0B0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" y="1832219"/>
            <a:ext cx="5189538" cy="319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Advanced Options">
            <a:extLst>
              <a:ext uri="{FF2B5EF4-FFF2-40B4-BE49-F238E27FC236}">
                <a16:creationId xmlns:a16="http://schemas.microsoft.com/office/drawing/2014/main" id="{2A71BC4E-4E00-2AC8-1FE3-D052E8B6F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620" y="1832219"/>
            <a:ext cx="5186596" cy="319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F078AE9-364B-0220-B353-BF2F2CCBC9E4}"/>
              </a:ext>
            </a:extLst>
          </p:cNvPr>
          <p:cNvSpPr txBox="1">
            <a:spLocks/>
          </p:cNvSpPr>
          <p:nvPr/>
        </p:nvSpPr>
        <p:spPr>
          <a:xfrm>
            <a:off x="800100" y="219271"/>
            <a:ext cx="11239500" cy="86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Downloading &amp; installing Python in PC </a:t>
            </a:r>
          </a:p>
        </p:txBody>
      </p:sp>
    </p:spTree>
    <p:extLst>
      <p:ext uri="{BB962C8B-B14F-4D97-AF65-F5344CB8AC3E}">
        <p14:creationId xmlns:p14="http://schemas.microsoft.com/office/powerpoint/2010/main" val="90365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F0873-9697-32C8-3A4F-40F19DF8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Python setup was successful">
            <a:extLst>
              <a:ext uri="{FF2B5EF4-FFF2-40B4-BE49-F238E27FC236}">
                <a16:creationId xmlns:a16="http://schemas.microsoft.com/office/drawing/2014/main" id="{60EE256F-37BC-165C-7088-A54CD1AD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3" y="1659320"/>
            <a:ext cx="5238351" cy="32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F3AC56-594A-5378-E3E4-33865F17D0EC}"/>
              </a:ext>
            </a:extLst>
          </p:cNvPr>
          <p:cNvSpPr txBox="1"/>
          <p:nvPr/>
        </p:nvSpPr>
        <p:spPr>
          <a:xfrm>
            <a:off x="1623060" y="5230614"/>
            <a:ext cx="226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Complete the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BD77D-D989-2AF4-73A1-119D655B29E6}"/>
              </a:ext>
            </a:extLst>
          </p:cNvPr>
          <p:cNvSpPr txBox="1"/>
          <p:nvPr/>
        </p:nvSpPr>
        <p:spPr>
          <a:xfrm>
            <a:off x="6766560" y="1794098"/>
            <a:ext cx="46587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if Python is successfully installed:</a:t>
            </a:r>
          </a:p>
          <a:p>
            <a:endParaRPr lang="en-US" dirty="0"/>
          </a:p>
          <a:p>
            <a:r>
              <a:rPr lang="en-US" dirty="0"/>
              <a:t>Run the below command on the command line: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Python --version</a:t>
            </a:r>
          </a:p>
          <a:p>
            <a:endParaRPr lang="en-US" dirty="0"/>
          </a:p>
          <a:p>
            <a:r>
              <a:rPr lang="en-US" dirty="0"/>
              <a:t>If installed correctly, the output shows latest</a:t>
            </a:r>
          </a:p>
          <a:p>
            <a:r>
              <a:rPr lang="en-US" dirty="0"/>
              <a:t>Installed Python version: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Python 3.10.10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A3E774-FC51-F0CB-1732-05547A98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19271"/>
            <a:ext cx="11239500" cy="868408"/>
          </a:xfrm>
        </p:spPr>
        <p:txBody>
          <a:bodyPr>
            <a:normAutofit/>
          </a:bodyPr>
          <a:lstStyle/>
          <a:p>
            <a:r>
              <a:rPr lang="en-US" dirty="0"/>
              <a:t>Downloading &amp; installing Python in PC </a:t>
            </a:r>
          </a:p>
        </p:txBody>
      </p:sp>
    </p:spTree>
    <p:extLst>
      <p:ext uri="{BB962C8B-B14F-4D97-AF65-F5344CB8AC3E}">
        <p14:creationId xmlns:p14="http://schemas.microsoft.com/office/powerpoint/2010/main" val="272840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F03F-8D28-EBD3-3EC2-AF811F0C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/>
          <a:lstStyle/>
          <a:p>
            <a:r>
              <a:rPr lang="en-US" dirty="0"/>
              <a:t>Install pip on Windows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B04C7-5A24-3AB0-CD8F-E9AD3348FB2A}"/>
              </a:ext>
            </a:extLst>
          </p:cNvPr>
          <p:cNvSpPr txBox="1"/>
          <p:nvPr/>
        </p:nvSpPr>
        <p:spPr>
          <a:xfrm>
            <a:off x="741680" y="2129512"/>
            <a:ext cx="513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must be installed on Windows (pre-requisite)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1D9D6-8AD5-9120-FF84-453C33B5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F7888-69D4-5675-1640-24AA32B2D0CE}"/>
              </a:ext>
            </a:extLst>
          </p:cNvPr>
          <p:cNvSpPr txBox="1"/>
          <p:nvPr/>
        </p:nvSpPr>
        <p:spPr>
          <a:xfrm>
            <a:off x="741680" y="1137920"/>
            <a:ext cx="1098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PIP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is a package management system used to install and manage software packages/libraries written in Python.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BCEE3E-87AC-F6F4-1018-30FA29CE8BB8}"/>
              </a:ext>
            </a:extLst>
          </p:cNvPr>
          <p:cNvSpPr txBox="1"/>
          <p:nvPr/>
        </p:nvSpPr>
        <p:spPr>
          <a:xfrm>
            <a:off x="741680" y="1633716"/>
            <a:ext cx="1044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https://www.geeksforgeeks.org/how-to-install-pip-on-windows/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CC797-4057-ACBC-BCFA-3BF4F1C894E5}"/>
              </a:ext>
            </a:extLst>
          </p:cNvPr>
          <p:cNvSpPr txBox="1"/>
          <p:nvPr/>
        </p:nvSpPr>
        <p:spPr>
          <a:xfrm>
            <a:off x="339408" y="5807948"/>
            <a:ext cx="6634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i="0" dirty="0">
                <a:effectLst/>
                <a:latin typeface="urw-din"/>
              </a:rPr>
              <a:t>1: Download the get-pip.py (https://bootstrap.pypa.io/get-pip.py) file and store it in the same directory as python is installed.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B96D057-D255-5A22-BB97-1A74B6252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3" r="29760" b="16685"/>
          <a:stretch/>
        </p:blipFill>
        <p:spPr bwMode="auto">
          <a:xfrm>
            <a:off x="339408" y="2625308"/>
            <a:ext cx="6059580" cy="297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45CD44FF-05F9-4635-65F1-D48821085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3888" y="3593651"/>
            <a:ext cx="4410392" cy="117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urw-din"/>
              </a:rPr>
              <a:t>2. Navigate to the path where get-pip is stored &amp; run the below command: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urw-d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urw-din"/>
              </a:rPr>
              <a:t>python get-pip.py</a:t>
            </a:r>
          </a:p>
        </p:txBody>
      </p:sp>
    </p:spTree>
    <p:extLst>
      <p:ext uri="{BB962C8B-B14F-4D97-AF65-F5344CB8AC3E}">
        <p14:creationId xmlns:p14="http://schemas.microsoft.com/office/powerpoint/2010/main" val="355701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54056-6EC4-5A9C-7B67-50A729B4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442C92D-0CE6-B342-350D-DB1FFDE261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17" b="21281"/>
          <a:stretch/>
        </p:blipFill>
        <p:spPr bwMode="auto">
          <a:xfrm>
            <a:off x="838200" y="1465415"/>
            <a:ext cx="9146540" cy="82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0E1FFBD-FD10-9840-261F-A0244E37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/>
          <a:lstStyle/>
          <a:p>
            <a:r>
              <a:rPr lang="en-US" dirty="0"/>
              <a:t>Install boto3 on Windows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BECB006-C835-1EA0-4A95-E2CADF5D1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48660"/>
            <a:ext cx="9334500" cy="34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urw-din"/>
              </a:rPr>
              <a:t>3. After running the command, pip is installed, and above confirmation is received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D9DAA4C-979B-5949-F915-D46A48913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38999"/>
            <a:ext cx="9146540" cy="89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urw-din"/>
              </a:rPr>
              <a:t>5. Once the above step is completed, we can install boto3 on windows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urw-d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urw-din"/>
              </a:rPr>
              <a:t>pip install boto3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784AFF7-CAC2-C1AF-A025-9A657B6B5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71518"/>
            <a:ext cx="9146540" cy="6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urw-din"/>
              </a:rPr>
              <a:t>4. To confirm that pip is correctly installed, below command can be run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urw-din"/>
              </a:rPr>
              <a:t>pip -V or pip --version </a:t>
            </a:r>
          </a:p>
        </p:txBody>
      </p:sp>
    </p:spTree>
    <p:extLst>
      <p:ext uri="{BB962C8B-B14F-4D97-AF65-F5344CB8AC3E}">
        <p14:creationId xmlns:p14="http://schemas.microsoft.com/office/powerpoint/2010/main" val="261680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2D29-CCC1-D74F-DAF1-CE4C4A52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D65279-1519-50E5-86CB-DA22D5AA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850"/>
            <a:ext cx="10515600" cy="765722"/>
          </a:xfrm>
        </p:spPr>
        <p:txBody>
          <a:bodyPr/>
          <a:lstStyle/>
          <a:p>
            <a:r>
              <a:rPr lang="en-US" dirty="0"/>
              <a:t>Using Visual Studio Code to create new EC2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F2118-F069-729D-8AF9-B8E0C75CD1F1}"/>
              </a:ext>
            </a:extLst>
          </p:cNvPr>
          <p:cNvSpPr txBox="1"/>
          <p:nvPr/>
        </p:nvSpPr>
        <p:spPr>
          <a:xfrm>
            <a:off x="1145540" y="1506077"/>
            <a:ext cx="246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File -&gt; New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80ED5-338D-3A15-529E-9F7F78B686DC}"/>
              </a:ext>
            </a:extLst>
          </p:cNvPr>
          <p:cNvSpPr txBox="1"/>
          <p:nvPr/>
        </p:nvSpPr>
        <p:spPr>
          <a:xfrm>
            <a:off x="1145540" y="1087469"/>
            <a:ext cx="236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2) Using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0E4971-D8A5-6891-96EF-7120F3519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167" b="27347"/>
          <a:stretch/>
        </p:blipFill>
        <p:spPr>
          <a:xfrm>
            <a:off x="1331664" y="1990281"/>
            <a:ext cx="2427535" cy="45438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74BB0-AFF6-EF62-C7D5-938A3675B5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10" r="30250" b="78039"/>
          <a:stretch/>
        </p:blipFill>
        <p:spPr>
          <a:xfrm>
            <a:off x="5367805" y="1990281"/>
            <a:ext cx="4893796" cy="15060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237500-7557-E5B5-D2D3-93117E0FA842}"/>
              </a:ext>
            </a:extLst>
          </p:cNvPr>
          <p:cNvSpPr txBox="1"/>
          <p:nvPr/>
        </p:nvSpPr>
        <p:spPr>
          <a:xfrm>
            <a:off x="6823767" y="1604812"/>
            <a:ext cx="175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Python</a:t>
            </a:r>
          </a:p>
        </p:txBody>
      </p:sp>
    </p:spTree>
    <p:extLst>
      <p:ext uri="{BB962C8B-B14F-4D97-AF65-F5344CB8AC3E}">
        <p14:creationId xmlns:p14="http://schemas.microsoft.com/office/powerpoint/2010/main" val="87591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4B504-E790-16D8-FA44-AB175934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EDD7F-B00E-16CD-2E10-6DBF01D63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44" r="3333" b="44074"/>
          <a:stretch/>
        </p:blipFill>
        <p:spPr>
          <a:xfrm>
            <a:off x="742830" y="1920876"/>
            <a:ext cx="10695810" cy="18535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6F00632-E006-0064-C0E4-A0A1C5B7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850"/>
            <a:ext cx="10515600" cy="765722"/>
          </a:xfrm>
        </p:spPr>
        <p:txBody>
          <a:bodyPr/>
          <a:lstStyle/>
          <a:p>
            <a:r>
              <a:rPr lang="en-US" dirty="0"/>
              <a:t>Using Visual Studio Code to create new EC2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8452A-D273-8749-7D69-82E5C97A0B15}"/>
              </a:ext>
            </a:extLst>
          </p:cNvPr>
          <p:cNvSpPr txBox="1"/>
          <p:nvPr/>
        </p:nvSpPr>
        <p:spPr>
          <a:xfrm>
            <a:off x="1145540" y="1506077"/>
            <a:ext cx="515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below Python script &amp; new EC2 is created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5F41FC-AB08-CEA1-A1AB-C69AA35E4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89" b="64131"/>
          <a:stretch/>
        </p:blipFill>
        <p:spPr>
          <a:xfrm>
            <a:off x="751688" y="4068424"/>
            <a:ext cx="10820551" cy="121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662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urw-din</vt:lpstr>
      <vt:lpstr>Office Theme</vt:lpstr>
      <vt:lpstr>Launching new EC2 &amp; VPC from Visual Studio Code using Python</vt:lpstr>
      <vt:lpstr>Using Visual Studio Code to create new EC2/VPC</vt:lpstr>
      <vt:lpstr>Option 1: Downloading &amp; installing Python in PC</vt:lpstr>
      <vt:lpstr>PowerPoint Presentation</vt:lpstr>
      <vt:lpstr>Downloading &amp; installing Python in PC </vt:lpstr>
      <vt:lpstr>Install pip on Windows </vt:lpstr>
      <vt:lpstr>Install boto3 on Windows </vt:lpstr>
      <vt:lpstr>Using Visual Studio Code to create new EC2</vt:lpstr>
      <vt:lpstr>Using Visual Studio Code to create new EC2</vt:lpstr>
      <vt:lpstr>Using Visual Studio Code to create new VPC</vt:lpstr>
      <vt:lpstr>Option 2: Using Jupyter Notebook inside VSC</vt:lpstr>
      <vt:lpstr>Or we can use AWS boto3 extension inside VSC</vt:lpstr>
      <vt:lpstr>Using Jupyter Notebook inside VSC to create EC2</vt:lpstr>
      <vt:lpstr>PowerPoint Presentation</vt:lpstr>
      <vt:lpstr>PowerPoint Presentation</vt:lpstr>
      <vt:lpstr>Using Jupyter Notebook inside VSC to create VPC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Launching new EC2 from Visual Studio Code vs Jupyter Notebook</dc:title>
  <dc:creator>Ankita  Phadke</dc:creator>
  <cp:lastModifiedBy>Ankita  Phadke</cp:lastModifiedBy>
  <cp:revision>143</cp:revision>
  <dcterms:created xsi:type="dcterms:W3CDTF">2023-03-09T05:45:39Z</dcterms:created>
  <dcterms:modified xsi:type="dcterms:W3CDTF">2023-03-16T20:30:34Z</dcterms:modified>
</cp:coreProperties>
</file>