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d656c80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d656c80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d656c804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d656c804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678158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678158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7ac9496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7ac9496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d656c80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d656c80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d656c80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d656c80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d656c804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d656c804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d656c804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d656c804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d656c804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d656c804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d656c80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d656c80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714625" y="-1376362"/>
            <a:ext cx="371475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31631" y="1340644"/>
            <a:ext cx="445293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40631" y="-640556"/>
            <a:ext cx="445293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ctrTitle"/>
          </p:nvPr>
        </p:nvSpPr>
        <p:spPr>
          <a:xfrm>
            <a:off x="468313" y="897731"/>
            <a:ext cx="8207375" cy="812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469900" y="1816894"/>
            <a:ext cx="8212138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881063"/>
            <a:ext cx="4038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48200" y="881063"/>
            <a:ext cx="4038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630238" y="1260872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30238" y="1878806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4629150" y="1260872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4629150" y="1878806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364075" y="1133850"/>
            <a:ext cx="68004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GB" sz="4800"/>
              <a:t>Chat Summarization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572000" y="3027925"/>
            <a:ext cx="4431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 sz="2200">
                <a:latin typeface="Proxima Nova"/>
                <a:ea typeface="Proxima Nova"/>
                <a:cs typeface="Proxima Nova"/>
                <a:sym typeface="Proxima Nova"/>
              </a:rPr>
              <a:t>Team: Padmaja Phadke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GB"/>
              <a:t># BERT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GB"/>
              <a:t>#T5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GB"/>
              <a:t># which has more rouge score is good model for samsum </a:t>
            </a:r>
            <a:r>
              <a:rPr lang="en-GB"/>
              <a:t>database</a:t>
            </a:r>
            <a:r>
              <a:rPr lang="en-GB"/>
              <a:t> and used further for UI.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Output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GB"/>
              <a:t>## SCreenshot from UI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391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Statement of project objectives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Develop a robust text summarization model from conversations using the Samsung dataset.</a:t>
            </a:r>
            <a:endParaRPr sz="1800"/>
          </a:p>
          <a:p>
            <a:pPr indent="0" lvl="0" marL="0" rtl="0" algn="just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 - Samsum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The SAMSum dataset contains about </a:t>
            </a:r>
            <a:r>
              <a:rPr lang="en-GB" sz="1800"/>
              <a:t>16k</a:t>
            </a:r>
            <a:r>
              <a:rPr lang="en-GB" sz="1800"/>
              <a:t> messenger-like conversations with summaries.</a:t>
            </a:r>
            <a:endParaRPr sz="1800"/>
          </a:p>
          <a:p>
            <a:pPr indent="0" lvl="0" marL="457200" rtl="0" algn="just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Data Fields</a:t>
            </a:r>
            <a:endParaRPr sz="1800"/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dialogue: text of dialogue.</a:t>
            </a:r>
            <a:endParaRPr sz="1800"/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summary: human written summary of the dialogue.</a:t>
            </a:r>
            <a:endParaRPr sz="1800"/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id: unique id of an example.</a:t>
            </a:r>
            <a:endParaRPr/>
          </a:p>
          <a:p>
            <a:pPr indent="0" lvl="0" marL="1371600" rtl="0" algn="just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Data Splits</a:t>
            </a:r>
            <a:endParaRPr sz="1800"/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train: 14732</a:t>
            </a:r>
            <a:endParaRPr sz="1800"/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val: 818</a:t>
            </a:r>
            <a:endParaRPr sz="1800"/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test: 819</a:t>
            </a:r>
            <a:endParaRPr sz="1800"/>
          </a:p>
          <a:p>
            <a:pPr indent="0" lvl="0" marL="0" rtl="0" algn="just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Pegasus Model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Sequence-to-sequence model with encoder-decoder architecture.</a:t>
            </a:r>
            <a:endParaRPr sz="1800"/>
          </a:p>
          <a:p>
            <a:pPr indent="0" lvl="0" marL="457200" rtl="0" algn="just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Pre-trained on Masked Language Modeling (MLM) and Gap Sentence Generation (GSG) objectives for summarization tasks.</a:t>
            </a:r>
            <a:endParaRPr sz="1800"/>
          </a:p>
          <a:p>
            <a:pPr indent="0" lvl="0" marL="457200" rtl="0" algn="just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Utilizes a combination of MLM and GSG for comprehensive pre-training.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BART - Model</a:t>
            </a:r>
            <a:endParaRPr b="1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Transformer encoder-decoder model with bidirectional encoder and autoregressive decoder.</a:t>
            </a:r>
            <a:endParaRPr sz="1800"/>
          </a:p>
          <a:p>
            <a:pPr indent="0" lvl="0" marL="0" rtl="0" algn="just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Pre-trained on corrupted text with reconstruction objective.</a:t>
            </a:r>
            <a:endParaRPr sz="1800"/>
          </a:p>
          <a:p>
            <a:pPr indent="0" lvl="0" marL="0" rtl="0" algn="just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Effective for text generation (e.g., summarization, translation) and comprehension tasks (e.g., text classification, question answering).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T5 - Model</a:t>
            </a:r>
            <a:endParaRPr b="1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Text-To-Text Transfer Transformer model introduced by Google.</a:t>
            </a:r>
            <a:endParaRPr sz="1800"/>
          </a:p>
          <a:p>
            <a:pPr indent="0" lvl="0" marL="457200" rtl="0" algn="just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Frames all NLP tasks as text-to-text task</a:t>
            </a:r>
            <a:r>
              <a:rPr lang="en-GB" sz="1800"/>
              <a:t>s.</a:t>
            </a:r>
            <a:endParaRPr sz="1800"/>
          </a:p>
          <a:p>
            <a:pPr indent="0" lvl="0" marL="457200" rtl="0" algn="just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Pre-training involves training on a diverse range of tasks in a unified format.</a:t>
            </a:r>
            <a:endParaRPr sz="1800"/>
          </a:p>
          <a:p>
            <a:pPr indent="0" lvl="0" marL="0" rtl="0" algn="just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Employs a transformer architecture with a unique focus on text-to-text transformations.</a:t>
            </a:r>
            <a:endParaRPr sz="1800"/>
          </a:p>
          <a:p>
            <a:pPr indent="0" lvl="0" marL="457200" rtl="0" algn="just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Highly adaptable to different downstream tasks through task-specific prompts during fine-tuning.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Methods</a:t>
            </a:r>
            <a:endParaRPr b="1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Data Loading and Preprocessing:</a:t>
            </a:r>
            <a:endParaRPr b="1" sz="1800"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Utilized the convert_examples_to_features function to transform text sequences (dialogues and summaries) into token sequences using the tokenizer.</a:t>
            </a:r>
            <a:endParaRPr sz="1800"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Implemented padding and truncation techniques, while also generating labels for the data.</a:t>
            </a:r>
            <a:endParaRPr sz="1800"/>
          </a:p>
          <a:p>
            <a:pPr indent="0" lvl="0" marL="0" rtl="0" algn="just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Training:</a:t>
            </a:r>
            <a:endParaRPr b="1"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Conducted training of the Pegasus model on the Samsum dataset over 25 epochs.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Employed the DataCollatorForSeq2Seq module for facilitating sequence-to-sequence model training.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Methods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27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Evaluation:</a:t>
            </a:r>
            <a:endParaRPr b="1" sz="1800"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Utilized the calculate_metric_on_test_ds function to assess the model's performance on the test set.</a:t>
            </a:r>
            <a:endParaRPr sz="1800"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Evaluated the model's effectiveness by computing ROUGE scores, providing insights into summarization quality.</a:t>
            </a:r>
            <a:endParaRPr sz="1800"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ROUGE Score</a:t>
            </a:r>
            <a:endParaRPr b="1"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57650" y="881063"/>
            <a:ext cx="8229600" cy="37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GB" sz="1800"/>
              <a:t>Calculated ROUGE score after training model on 25 epochs:</a:t>
            </a:r>
            <a:endParaRPr sz="18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50" y="1248350"/>
            <a:ext cx="8229599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