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</p:sldIdLst>
  <p:sldSz cx="9144000" cy="5143500"/>
  <p:notesSz cx="6858000" cy="9144000"/>
  <p:embeddedFontLst>
    <p:embeddedFont>
      <p:font typeface="Proxima Nova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89" name="Google Shape;89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781587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781587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78158788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78158788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678158788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678158788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78158788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678158788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78158788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78158788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678158788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678158788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678158788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678158788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type="pic" idx="2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type="body" idx="1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1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body" idx="1"/>
          </p:nvPr>
        </p:nvSpPr>
        <p:spPr>
          <a:xfrm rot="5400000">
            <a:off x="2714625" y="-1376362"/>
            <a:ext cx="3714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31631" y="1340644"/>
            <a:ext cx="445293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body" idx="1"/>
          </p:nvPr>
        </p:nvSpPr>
        <p:spPr>
          <a:xfrm rot="5400000">
            <a:off x="1240631" y="-640556"/>
            <a:ext cx="445293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solidFill>
          <a:schemeClr val="lt1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ctrTitle"/>
          </p:nvPr>
        </p:nvSpPr>
        <p:spPr>
          <a:xfrm>
            <a:off x="468313" y="897731"/>
            <a:ext cx="8207375" cy="81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subTitle" idx="1"/>
          </p:nvPr>
        </p:nvSpPr>
        <p:spPr>
          <a:xfrm>
            <a:off x="469900" y="1816894"/>
            <a:ext cx="8212138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457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648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body" idx="1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50" name="Google Shape;50;p8"/>
          <p:cNvSpPr txBox="1"/>
          <p:nvPr>
            <p:ph type="body" idx="2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body" idx="3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52" name="Google Shape;52;p8"/>
          <p:cNvSpPr txBox="1"/>
          <p:nvPr>
            <p:ph type="body" idx="4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body"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0"/>
          <p:cNvSpPr txBox="1"/>
          <p:nvPr>
            <p:ph type="body" idx="2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ieeexplore-ieee-org.unh-proxy01.newhaven.edu/document/9210289" TargetMode="External"/><Relationship Id="rId2" Type="http://schemas.openxmlformats.org/officeDocument/2006/relationships/hyperlink" Target="https://ieeexplore-ieee-org.unh-proxy01.newhaven.edu/document/6836540" TargetMode="External"/><Relationship Id="rId1" Type="http://schemas.openxmlformats.org/officeDocument/2006/relationships/hyperlink" Target="https://ieeexplore-ieee-org.unh-proxy01.newhaven.edu/stamp/stamp.jsp?tp=&amp;arnumber=941454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64075" y="1133850"/>
            <a:ext cx="68004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GB" sz="4800" b="1"/>
              <a:t>Chat Summarization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0" y="3027925"/>
            <a:ext cx="44319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2200" b="1">
                <a:latin typeface="Proxima Nova"/>
                <a:ea typeface="Proxima Nova"/>
                <a:cs typeface="Proxima Nova"/>
                <a:sym typeface="Proxima Nova"/>
              </a:rPr>
              <a:t>Team: Padmaja Phadke</a:t>
            </a:r>
            <a:endParaRPr sz="2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Statement of project objectives</a:t>
            </a:r>
            <a:endParaRPr b="1"/>
          </a:p>
        </p:txBody>
      </p:sp>
      <p:sp>
        <p:nvSpPr>
          <p:cNvPr id="98" name="Google Shape;98;p15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Develop a robust text summarization model from conversations using the Samsung dataset.</a:t>
            </a: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Evaluate the model's performance in extracting key insights from conversational data with metrics like accuracy and coherence.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Ensure scalability and efficiency of the summarization system for processing large volumes of data while delivering high-quality summaries.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Statement of value</a:t>
            </a:r>
            <a:endParaRPr b="1"/>
          </a:p>
        </p:txBody>
      </p:sp>
      <p:sp>
        <p:nvSpPr>
          <p:cNvPr id="104" name="Google Shape;104;p16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Enhanced Understanding: </a:t>
            </a:r>
            <a:endParaRPr sz="1800" b="1"/>
          </a:p>
          <a:p>
            <a:pPr marL="457200" lvl="0" indent="0" algn="l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Insights into effective conversation summarization benefitting various industries such as customer service, market analysis, and information retrieval.</a:t>
            </a:r>
            <a:endParaRPr sz="1800"/>
          </a:p>
          <a:p>
            <a:pPr marL="45720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Efficiency Boost: 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Automated summarization saves time and resources, enhancing productivity.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Improved Accessibility: 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Summarized conversations make information more accessible to diverse audiences.</a:t>
            </a:r>
            <a:endParaRPr sz="1800"/>
          </a:p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Review of the state of the art and relevant works</a:t>
            </a:r>
            <a:endParaRPr b="1"/>
          </a:p>
        </p:txBody>
      </p:sp>
      <p:sp>
        <p:nvSpPr>
          <p:cNvPr id="110" name="Google Shape;110;p17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Existing Systems:</a:t>
            </a:r>
            <a:endParaRPr sz="1800" b="1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Existing methods struggle to capture the context and nuances of conversations, face challenges in effectively summarizing lengthy dialogues, and often produce generic summaries lacking specificity.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Our System:</a:t>
            </a:r>
            <a:endParaRPr sz="1800" b="1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Acknowledging the limitations of existing solutions, our project aims to create a more robust model capable of effectively summarizing lengthy conversations.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References</a:t>
            </a:r>
            <a:endParaRPr b="1"/>
          </a:p>
        </p:txBody>
      </p:sp>
      <p:sp>
        <p:nvSpPr>
          <p:cNvPr id="116" name="Google Shape;116;p18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rgbClr val="4A86E8"/>
                </a:solidFill>
                <a:hlinkClick r:id="rId1"/>
              </a:rPr>
              <a:t>HIERARCHICAL SPEAKER-AWARE SEQUENCE-TO-SEQUENCE MODEL FOR DIALOGUE SUMMARIZATION</a:t>
            </a:r>
            <a:r>
              <a:rPr lang="en-GB" sz="1800" u="sng">
                <a:solidFill>
                  <a:srgbClr val="4A86E8"/>
                </a:solidFill>
              </a:rPr>
              <a:t>.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GB" sz="1800" u="sng">
                <a:solidFill>
                  <a:srgbClr val="4A86E8"/>
                </a:solidFill>
                <a:hlinkClick r:id="rId2"/>
              </a:rPr>
              <a:t>Text Summarization for Social Network Conversation</a:t>
            </a:r>
            <a:endParaRPr sz="1800">
              <a:solidFill>
                <a:srgbClr val="4A86E8"/>
              </a:solidFill>
            </a:endParaRPr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rgbClr val="4A86E8"/>
                </a:solidFill>
                <a:hlinkClick r:id="rId3"/>
              </a:rPr>
              <a:t>Text Summarization and Classification of Conversation Data between Service Chatbot and Customer</a:t>
            </a: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Approach</a:t>
            </a:r>
            <a:endParaRPr b="1"/>
          </a:p>
        </p:txBody>
      </p:sp>
      <p:sp>
        <p:nvSpPr>
          <p:cNvPr id="122" name="Google Shape;122;p19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Algorithm</a:t>
            </a:r>
            <a:r>
              <a:rPr lang="en-GB" sz="1800"/>
              <a:t>: Utilize the Pegasus model for conversation summarization, incorporating attention_mask to enhance model focus.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Dataset</a:t>
            </a:r>
            <a:r>
              <a:rPr lang="en-GB" sz="1800"/>
              <a:t>: Fine-tune Pegasus on the Samsum dataset, providing conversational data for training and evaluation.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Model</a:t>
            </a:r>
            <a:r>
              <a:rPr lang="en-GB" sz="1800"/>
              <a:t>: </a:t>
            </a:r>
            <a:r>
              <a:rPr lang="en-GB" sz="1800"/>
              <a:t>I</a:t>
            </a:r>
            <a:r>
              <a:rPr lang="en-GB" sz="1800"/>
              <a:t>mplement Pegasus as a Seq2Seq model, ensuring attention_mask aids in generating accurate and contextually relevant summaries.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Tools and Techniques:</a:t>
            </a:r>
            <a:endParaRPr sz="1800" b="1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Use Hugging Face Transformers for model access.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Employ PyTorch for training and inference.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Evaluate model performance with ROUGE metrics.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Deliverables</a:t>
            </a:r>
            <a:endParaRPr b="1"/>
          </a:p>
        </p:txBody>
      </p:sp>
      <p:sp>
        <p:nvSpPr>
          <p:cNvPr id="128" name="Google Shape;128;p20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Documents</a:t>
            </a:r>
            <a:r>
              <a:rPr lang="en-GB" sz="1800"/>
              <a:t>: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Research paper detailing the working, techniques, methodology, and results of the text summarization project.</a:t>
            </a: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Trained Model: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Weight file of the trained Pegasus model, fine-tuned on the Samsum dataset, for conversation summarization tasks.</a:t>
            </a: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Code Repository: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GitHub repository containing the codebase for the project, along with comprehensive documentation and a demo video showcasing the functionality.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Evaluation methodology</a:t>
            </a:r>
            <a:endParaRPr b="1"/>
          </a:p>
        </p:txBody>
      </p:sp>
      <p:sp>
        <p:nvSpPr>
          <p:cNvPr id="134" name="Google Shape;134;p21"/>
          <p:cNvSpPr txBox="1"/>
          <p:nvPr>
            <p:ph type="body" idx="1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Summary Quality Metrics and Performance Metrics:</a:t>
            </a:r>
            <a:r>
              <a:rPr lang="en-GB" sz="1800"/>
              <a:t> </a:t>
            </a:r>
            <a:endParaRPr sz="1800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ROUGE (Recall-Oriented Understudy for Gisting Evaluation): Measures the overlap between the generated summaries and reference summaries.</a:t>
            </a: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BLEU Score:</a:t>
            </a:r>
            <a:endParaRPr sz="1800" b="1"/>
          </a:p>
          <a:p>
            <a:pPr marL="45720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BLEU (Bilingual Evaluation Understudy) score is another popular metric that measures the similarity between the generated summary and reference summary based on n-gram precision.</a:t>
            </a:r>
            <a:endParaRPr sz="1800"/>
          </a:p>
          <a:p>
            <a:pPr marL="0" lvl="0" indent="0" algn="just" rtl="0">
              <a:spcBef>
                <a:spcPts val="27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7391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2816</Words>
  <Application>WPS Spreadsheets</Application>
  <PresentationFormat/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Proxima Nova</vt:lpstr>
      <vt:lpstr>Microsoft YaHei</vt:lpstr>
      <vt:lpstr>汉仪旗黑</vt:lpstr>
      <vt:lpstr>Arial Unicode MS</vt:lpstr>
      <vt:lpstr>Blue Waves</vt:lpstr>
      <vt:lpstr>PowerPoint 演示文稿</vt:lpstr>
      <vt:lpstr>Statement of project objectives</vt:lpstr>
      <vt:lpstr>Statement of value</vt:lpstr>
      <vt:lpstr>Review of the state of the art and relevant works</vt:lpstr>
      <vt:lpstr>References</vt:lpstr>
      <vt:lpstr>Approach</vt:lpstr>
      <vt:lpstr>Deliverables</vt:lpstr>
      <vt:lpstr>Evaluation methodology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payal</cp:lastModifiedBy>
  <cp:revision>1</cp:revision>
  <dcterms:created xsi:type="dcterms:W3CDTF">2024-04-18T20:49:58Z</dcterms:created>
  <dcterms:modified xsi:type="dcterms:W3CDTF">2024-04-18T20:49:58Z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