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Playfair Display" charset="1" panose="00000500000000000000"/>
      <p:regular r:id="rId7"/>
    </p:embeddedFont>
    <p:embeddedFont>
      <p:font typeface="Public Sans Bold" charset="1" panose="00000000000000000000"/>
      <p:regular r:id="rId8"/>
    </p:embeddedFont>
    <p:embeddedFont>
      <p:font typeface="Public Sans" charset="1" panose="000000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50130" y="835881"/>
            <a:ext cx="6787740" cy="1166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90"/>
              </a:lnSpc>
            </a:pPr>
            <a:r>
              <a:rPr lang="en-US" sz="9439" spc="4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POSTER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5750130" y="2059846"/>
            <a:ext cx="6787740" cy="16572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143458" y="2797489"/>
            <a:ext cx="16001083" cy="1563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48"/>
              </a:lnSpc>
            </a:pPr>
            <a:r>
              <a:rPr lang="en-US" b="true" sz="2963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STATEMENT:</a:t>
            </a:r>
            <a:r>
              <a:rPr lang="en-US" b="true" sz="296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296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This project develops a machine learning-based system for personalized meal planning, considering dietary needs, preferences, and nutritional goals for healthier living.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43458" y="4601764"/>
            <a:ext cx="16001083" cy="1039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48"/>
              </a:lnSpc>
            </a:pPr>
            <a:r>
              <a:rPr lang="en-US" b="true" sz="2963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ALGORITHM USED:</a:t>
            </a:r>
            <a:r>
              <a:rPr lang="en-US" b="true" sz="296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</a:t>
            </a:r>
            <a:r>
              <a:rPr lang="en-US" sz="296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K-Nearest Neighbors (KNN), Decision Trees, Random Forest, Artificial Neural Networks (ANN), K-Means Clustering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3458" y="5879041"/>
            <a:ext cx="16001083" cy="515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48"/>
              </a:lnSpc>
            </a:pPr>
            <a:r>
              <a:rPr lang="en-US" b="true" sz="2963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DATASETS:</a:t>
            </a:r>
            <a:r>
              <a:rPr lang="en-US" b="true" sz="296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https://1drv.ms/x/s!Agu2YN3IjanlgiLmiXz_XNgpg4nw?e=2QmO4j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3458" y="6904007"/>
            <a:ext cx="16001083" cy="1563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48"/>
              </a:lnSpc>
            </a:pPr>
            <a:r>
              <a:rPr lang="en-US" b="true" sz="2963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EXPECTED OUTPUT:</a:t>
            </a:r>
            <a:r>
              <a:rPr lang="en-US" b="true" sz="296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296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A machine learning model that allows users to input their height, weight, medical history, and health goals to generate a personalized meal plan tailored to their specific needs.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99770" y="8672688"/>
            <a:ext cx="5150065" cy="1340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75"/>
              </a:lnSpc>
            </a:pPr>
            <a:r>
              <a:rPr lang="en-US" sz="191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2320030194- SHREYA AVINASH PHADKE</a:t>
            </a:r>
          </a:p>
          <a:p>
            <a:pPr algn="just">
              <a:lnSpc>
                <a:spcPts val="2675"/>
              </a:lnSpc>
            </a:pPr>
            <a:r>
              <a:rPr lang="en-US" sz="191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2320030199- DIYA MAREEZA DOYLE</a:t>
            </a:r>
          </a:p>
          <a:p>
            <a:pPr algn="just">
              <a:lnSpc>
                <a:spcPts val="2675"/>
              </a:lnSpc>
            </a:pPr>
            <a:r>
              <a:rPr lang="en-US" sz="191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2320030309- MRINALINI BANALA</a:t>
            </a:r>
          </a:p>
          <a:p>
            <a:pPr algn="just">
              <a:lnSpc>
                <a:spcPts val="2675"/>
              </a:lnSpc>
            </a:pPr>
            <a:r>
              <a:rPr lang="en-US" sz="191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GROUP 1 (S 8A)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59493" y="2232012"/>
            <a:ext cx="4300461" cy="327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75"/>
              </a:lnSpc>
            </a:pPr>
            <a:r>
              <a:rPr lang="en-US" sz="191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NutriMate: Personalized Meal Planner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DAGQfqW4vEI</dc:identifier>
  <dcterms:modified xsi:type="dcterms:W3CDTF">2011-08-01T06:04:30Z</dcterms:modified>
  <cp:revision>1</cp:revision>
  <dc:title>Objective</dc:title>
</cp:coreProperties>
</file>