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DB7A-E587-F794-1168-AB8FB375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D141F-D040-18B7-27B5-3E9C778B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B2E9-9D03-325F-94E4-4F98D51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0094-45AD-F203-60D5-F315203A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661C-9806-C457-5B8A-750FB202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5BA0-1105-A7F7-F74E-3590479C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DF956-6999-96E2-F317-8DD3C5FC2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5456-A4CB-7D15-FE9E-FD287F18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E732-EEBA-6F7B-0CA6-55CB7378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5194-DEA0-E95D-1086-B0C3C567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A9732-09D9-88E4-E63F-C799473E1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C541A-C5C1-2493-BDF4-57D4F7E66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F857-8700-780B-D7F9-D842476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587F-1D05-8DB5-91C4-1E351A9B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70A6-AA61-EB2A-0BE4-24FCEDC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C71D-D14C-1456-CA52-11EDB68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BC21-ACD1-ADF2-F2BA-929D6D18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5E71-A92D-F68A-2689-74869531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A721-408E-E6B3-1B21-055AC7CD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44A3-65F7-9B06-C1D6-0BC48200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6841-7F43-4367-A162-A79B89D6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EC83-9CD7-05C3-C536-F4244E07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BBC4-981D-9650-706E-FD3698CB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46C8-7666-87F8-B156-E1856E85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7270-925F-7AEE-B5E0-62EFE766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4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2E4A-FB16-B71A-DF4B-3DDFD68A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D959-46E8-5645-6FA9-DBE8D05B3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6EDFC-057B-651F-0381-DC255C92A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815EF-868C-C2F0-7D2C-246AB0D8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56C1B-E136-8C99-FE8C-F75F60F7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A0AC0-624A-24BE-D242-4CC429C3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619-9054-3D8B-EB47-C6A26DF7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3893-C74A-9B29-EB07-92204EE9F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310E-2740-BE28-8A81-839EFF986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5BE9A-C1B5-0C45-FC64-593AD0CF0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7C9C7-F19A-914C-A542-E61F25FBE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18277-D1EE-D308-ABF4-8E07417D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62F5D-00AD-365D-7DE5-EA01DFF1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6FD9B-CC8D-4961-9E48-10175F21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7CE7-B84F-162E-C193-38879A95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E88FD-2A30-0A7C-BDD8-33B639D0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17AE0-FAC7-47F0-B73A-89B67DCD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56C61-BC22-541D-8B6E-1091D3DE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5C4F7-6FEE-D772-FEAC-C8707A3D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C8451-C680-370E-5E6C-18FBA88D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7C7AE-242E-8844-297C-6C0E5352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41A9-F72A-A4AA-E520-0E0B53F3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875D-C638-3710-A1AD-84C254AF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F487B-86AD-15C5-8AFB-B81E29297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BF2F8-211C-060F-53A5-4ACB64B3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B597C-006B-57DE-1539-600671EF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2C74B-EF90-921C-E1F9-C54869BD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4FFE-2387-389B-A47A-F3C2741F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E6B4F-9BA3-53F9-7E0D-A9DB52AF0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E5BCB-38DB-07CD-2E7B-920CE563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3AC66-1C85-6366-C60F-AAC639C3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3C50-D29A-6AD1-E107-4A9EF23C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A2BE5-62BB-CE88-DAB4-0B8C751A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4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5603D-A2B9-8A19-F657-C22F66B2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7224-DF69-E4EF-3C80-9CAF4783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8EE4-5B64-DB9B-37FF-70FABFFB1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7C2D-DB48-4810-96C9-3CC090E4A67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5ECC-D6D0-2FEC-B72F-C39A1D0D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B955-01D7-060E-5830-2F70A19AF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DD847-4A24-469D-9A2A-6BDCC95A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7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DA47C2-C772-4687-BD44-F2696A594F1E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ED34-52CF-4B04-B389-79FE401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917590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ກວດກາ: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4AEB7-7F88-4AD3-B0DB-882BE1181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897" y="1667436"/>
            <a:ext cx="9144000" cy="59366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ຈົ່ງຂຽນ 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Program </a:t>
            </a:r>
            <a:r>
              <a:rPr lang="lo-LA" dirty="0">
                <a:latin typeface="BoonHome" panose="02000503000000000000" pitchFamily="50" charset="-34"/>
                <a:cs typeface="BoonHome" panose="02000503000000000000" pitchFamily="50" charset="-34"/>
              </a:rPr>
              <a:t>ຄິດໄລ່ເນື້ອທີຂອງຮູບສາມແຈ່ສາກ</a:t>
            </a:r>
            <a:r>
              <a:rPr lang="en-US" dirty="0">
                <a:latin typeface="BoonHome" panose="02000503000000000000" pitchFamily="50" charset="-34"/>
                <a:cs typeface="BoonHome" panose="02000503000000000000" pitchFamily="50" charset="-34"/>
              </a:rPr>
              <a:t> ?</a:t>
            </a:r>
            <a:endParaRPr lang="lo-LA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6EF01-2AC3-4A02-9A72-4DC267F89090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E95E0-CADB-423F-A580-79F56AFDA390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84339-9278-4F32-8460-A14D9F3DFAB3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4497B-AD68-4C5C-959A-1B1E624EDB2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5FFFEE-A116-44D0-A964-4AF1F734EFCF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8BC70-63E8-4EAA-A1B2-C4A117C760BD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C0F476-DF20-4868-BFD0-09157F41AB07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C78516-38EF-4591-BC52-555460EEE4CA}"/>
              </a:ext>
            </a:extLst>
          </p:cNvPr>
          <p:cNvCxnSpPr>
            <a:cxnSpLocks/>
          </p:cNvCxnSpPr>
          <p:nvPr/>
        </p:nvCxnSpPr>
        <p:spPr>
          <a:xfrm>
            <a:off x="7213731" y="5343835"/>
            <a:ext cx="332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9AC2BC-0D6C-49F6-912E-3DBF1A68251A}"/>
              </a:ext>
            </a:extLst>
          </p:cNvPr>
          <p:cNvCxnSpPr/>
          <p:nvPr/>
        </p:nvCxnSpPr>
        <p:spPr>
          <a:xfrm>
            <a:off x="6931342" y="2858973"/>
            <a:ext cx="0" cy="223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F6CF9B-57F9-4AC4-9DFC-24052FD4C571}"/>
              </a:ext>
            </a:extLst>
          </p:cNvPr>
          <p:cNvSpPr txBox="1"/>
          <p:nvPr/>
        </p:nvSpPr>
        <p:spPr>
          <a:xfrm>
            <a:off x="8261838" y="5370564"/>
            <a:ext cx="57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B0142-7BA3-4973-9726-D984507B2BCF}"/>
              </a:ext>
            </a:extLst>
          </p:cNvPr>
          <p:cNvSpPr txBox="1"/>
          <p:nvPr/>
        </p:nvSpPr>
        <p:spPr>
          <a:xfrm>
            <a:off x="6357600" y="3914352"/>
            <a:ext cx="57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14889171-4A38-4695-AD92-D724178CA19A}"/>
              </a:ext>
            </a:extLst>
          </p:cNvPr>
          <p:cNvSpPr/>
          <p:nvPr/>
        </p:nvSpPr>
        <p:spPr>
          <a:xfrm>
            <a:off x="7213731" y="2817511"/>
            <a:ext cx="3325903" cy="232185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AEB11-D4C9-1FE4-3908-EC3BB09ED868}"/>
              </a:ext>
            </a:extLst>
          </p:cNvPr>
          <p:cNvSpPr txBox="1"/>
          <p:nvPr/>
        </p:nvSpPr>
        <p:spPr>
          <a:xfrm>
            <a:off x="7974966" y="4216096"/>
            <a:ext cx="8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EAD578D-9B05-5119-8B28-ABE99B2388BB}"/>
              </a:ext>
            </a:extLst>
          </p:cNvPr>
          <p:cNvSpPr txBox="1">
            <a:spLocks/>
          </p:cNvSpPr>
          <p:nvPr/>
        </p:nvSpPr>
        <p:spPr>
          <a:xfrm>
            <a:off x="523674" y="2817510"/>
            <a:ext cx="5644044" cy="270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BoonHome" panose="02000503000000000000" pitchFamily="50" charset="-34"/>
                <a:cs typeface="BoonHome" panose="02000503000000000000" pitchFamily="50" charset="-34"/>
              </a:rPr>
              <a:t>H </a:t>
            </a:r>
            <a:r>
              <a:rPr lang="lo-LA" sz="2800" dirty="0">
                <a:latin typeface="BoonHome" panose="02000503000000000000" pitchFamily="50" charset="-34"/>
                <a:cs typeface="BoonHome" panose="02000503000000000000" pitchFamily="50" charset="-34"/>
              </a:rPr>
              <a:t>ແມ່ນລວງສູງຂອງຮູບ </a:t>
            </a:r>
            <a:r>
              <a:rPr lang="en-US" sz="2800" dirty="0">
                <a:latin typeface="BoonHome" panose="02000503000000000000" pitchFamily="50" charset="-34"/>
                <a:cs typeface="BoonHome" panose="02000503000000000000" pitchFamily="50" charset="-34"/>
              </a:rPr>
              <a:t>(</a:t>
            </a:r>
            <a:r>
              <a:rPr lang="lo-LA" sz="2800" dirty="0">
                <a:latin typeface="BoonHome" panose="02000503000000000000" pitchFamily="50" charset="-34"/>
                <a:cs typeface="BoonHome" panose="02000503000000000000" pitchFamily="50" charset="-34"/>
              </a:rPr>
              <a:t>ປ້ອນຄ່າເອງ</a:t>
            </a:r>
            <a:r>
              <a:rPr lang="en-US" sz="2800" dirty="0">
                <a:latin typeface="BoonHome" panose="02000503000000000000" pitchFamily="50" charset="-34"/>
                <a:cs typeface="BoonHome" panose="02000503000000000000" pitchFamily="50" charset="-34"/>
              </a:rPr>
              <a:t>)</a:t>
            </a:r>
            <a:endParaRPr lang="lo-LA" sz="2800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BoonHome" panose="02000503000000000000" pitchFamily="50" charset="-34"/>
                <a:cs typeface="BoonHome" panose="02000503000000000000" pitchFamily="50" charset="-34"/>
              </a:rPr>
              <a:t>A </a:t>
            </a:r>
            <a:r>
              <a:rPr lang="lo-LA" sz="2800" dirty="0">
                <a:latin typeface="BoonHome" panose="02000503000000000000" pitchFamily="50" charset="-34"/>
                <a:cs typeface="BoonHome" panose="02000503000000000000" pitchFamily="50" charset="-34"/>
              </a:rPr>
              <a:t>ແມ່ນພື້ນຂອງຮູບ (ປ້ອນຄ່າເອງ)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lo-LA" sz="2800" dirty="0">
                <a:latin typeface="BoonHome" panose="02000503000000000000" pitchFamily="50" charset="-34"/>
                <a:cs typeface="BoonHome" panose="02000503000000000000" pitchFamily="50" charset="-34"/>
              </a:rPr>
              <a:t>ຊອກຫາເນື້ອທີ </a:t>
            </a:r>
            <a:r>
              <a:rPr lang="en-US" sz="2800" dirty="0">
                <a:latin typeface="BoonHome" panose="02000503000000000000" pitchFamily="50" charset="-34"/>
                <a:cs typeface="BoonHome" panose="02000503000000000000" pitchFamily="50" charset="-34"/>
              </a:rPr>
              <a:t>S</a:t>
            </a:r>
            <a:r>
              <a:rPr lang="lo-LA" sz="28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en-US" sz="2800" dirty="0">
                <a:latin typeface="BoonHome" panose="02000503000000000000" pitchFamily="50" charset="-34"/>
                <a:cs typeface="BoonHome" panose="02000503000000000000" pitchFamily="50" charset="-34"/>
              </a:rPr>
              <a:t>=?</a:t>
            </a:r>
            <a:endParaRPr lang="lo-LA" sz="2800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lo-LA" sz="16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552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BoonHome</vt:lpstr>
      <vt:lpstr>Calibri</vt:lpstr>
      <vt:lpstr>Calibri Light</vt:lpstr>
      <vt:lpstr>Wingdings</vt:lpstr>
      <vt:lpstr>Office Theme</vt:lpstr>
      <vt:lpstr>ກວດກາ: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ກວດກາ:</dc:title>
  <dc:creator>phaengkham laoyangchai</dc:creator>
  <cp:lastModifiedBy>phaengkham laoyangchai</cp:lastModifiedBy>
  <cp:revision>1</cp:revision>
  <dcterms:created xsi:type="dcterms:W3CDTF">2022-12-01T01:33:27Z</dcterms:created>
  <dcterms:modified xsi:type="dcterms:W3CDTF">2022-12-01T04:16:58Z</dcterms:modified>
</cp:coreProperties>
</file>