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BDF-9C89-4C19-A249-F29A8BD1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40FE-30C3-4926-9CFE-5CEBB0BB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BDFE-5CAA-49C0-BD26-07072E4E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9F40-3D47-4D7C-A095-13B581AE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3BCF-04E7-40DA-B0DA-C884EF0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8A2-5AFB-4A31-A093-DA7F601C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21DE-C7D0-47A1-9D25-7AB0E253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ACC4-A04E-4D45-A79F-45DD3BDE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EFE7-AA0D-4733-ACB7-4A8195F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4C49-F750-4FAF-8558-032FE18F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25AF5-CAE8-4294-8B20-F1CD6EB3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CE0E-14CA-4997-A987-0BD2633B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B842-F653-4543-8D0A-90A7478F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A27E-E937-4E65-867A-B1CC254E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9E61-065F-4AD2-8DF6-4BBE9D7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D9D9-3154-430D-839F-3BAF42A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AA19-8624-420D-9F69-17BCB7A1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4491-0E3F-4E15-AF52-89AD3A81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19C6-3FC5-4DDE-A84C-63C49545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6B9F-1062-42A5-945E-83937211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F052-0AE2-45D3-B00F-78778A5D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498C-162C-482F-979B-3890D05C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9C06-3185-4E51-8E9D-3B6CE2E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F648-083A-4104-AE2C-E6B09A46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DE2D-6899-4C05-BCDF-D360B92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112-32AE-42BA-91E9-93DFDDD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0D41-2737-4FAE-B22F-A14803D2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D2EDB-53B5-49CB-B5E1-DEC9ABCC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A6C8-DAFB-4E04-88EC-561BD6BF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CB64-70F6-4C22-B917-382662E7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69F71-F68D-49F2-BA01-D5CD1917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A1D2-DBE3-4171-8515-8720C2FE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A9B1-8701-4EFB-AD27-1ECDF4D6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6F40-F776-479A-A702-E223FD99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AD2FB-573D-4BB6-8D25-A672E867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3E1A4-03DB-4E52-8069-1FBFB5341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67A08-5C58-4236-9F96-FCFA2A5F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AD4AD-80BC-4BA1-8D1C-0B96826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AC5F-33B9-4BA6-B5FA-F3B4EFA2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FD82-6FCA-494F-8B5D-8DAF415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658E0-FD76-4FF2-8549-7E5080CF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54997-F11E-405D-A249-FD70E482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BFD8C-0A6D-4BAF-83AE-1CDACF7E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9F505-4772-4C6F-994A-EFCB28E1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93598-5FC4-4FB2-9154-2D1D07D7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63E2-E8A9-4933-988A-6D0EE9D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CEEF-43FB-4CB7-87BA-92AB72E5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7676-AC36-4D22-803C-1A549569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CD6C-6EB1-4A29-9460-3337126B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AFBE6-7DC8-4C2A-8403-3684BFC6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BF2C5-6323-4109-95A3-7BA05C8A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58E0-F1F8-4A03-B3EE-94AEC1B9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B140-B447-48B5-B8EB-E5557816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9142B-AD58-4746-8B7A-5E75BE02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4FCC5-ADE8-4F4E-969C-3B2D7480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44F7-C3C5-4112-B211-9DF2D6B7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1E460-35A8-4912-A18E-C4F7BD5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D43E-289E-47DE-B460-5A2035E0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69B0B-C18B-42C6-8E93-AF5592D5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9A24-E820-45CB-B731-C9E0F8CE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4890-A4BC-4BF2-88C0-5E9F227BE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B8AB-56F8-4C8E-9297-33D8DBECDF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6288-2825-442F-B109-F26B180E4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9296-4B62-4A66-8148-2560B2A5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2259-130F-4285-BB5A-39D4B0E4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(Operator)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B591B-ACF7-4A73-BC49-17E77B7197EA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2632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V.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ຕົວດໍາເນີນການຄວາມປະສົມ ແລະ ປຽບທຽບ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(Relational and Comparison Operator)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F39538-0ECE-4753-B6E7-8E372B9D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74" y="1704578"/>
            <a:ext cx="6740052" cy="3992922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8760DF3-633A-4A60-A43D-69F647B0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3" y="5851470"/>
            <a:ext cx="9144000" cy="494608"/>
          </a:xfrm>
        </p:spPr>
        <p:txBody>
          <a:bodyPr>
            <a:normAutofit/>
          </a:bodyPr>
          <a:lstStyle/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Relational and Comparison operator</a:t>
            </a:r>
          </a:p>
        </p:txBody>
      </p:sp>
    </p:spTree>
    <p:extLst>
      <p:ext uri="{BB962C8B-B14F-4D97-AF65-F5344CB8AC3E}">
        <p14:creationId xmlns:p14="http://schemas.microsoft.com/office/powerpoint/2010/main" val="3577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VI.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ຕົວດໍາເນີນການທາງຕັກກະສາດ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(Logical Operator)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79"/>
            <a:ext cx="9144000" cy="440322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ຕົວດໍາເນີນການທາງຕັກກະສາດແມ່ນໃຊ້ເພື່ອປະເມີນຜົນ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Expression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ຍ່ອຍ ຫຼາຍໆ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Expression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ໃຫ້ເຫຼື່ອພຽງອັນດຽວ.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C7B6D-820E-45AD-B674-0D9E5B0F2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12" y="2731549"/>
            <a:ext cx="9238775" cy="25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VI.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ຕົວດໍາເນີນການທາງຕັກກະສາດ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(Logical Operator) </a:t>
            </a:r>
            <a:r>
              <a:rPr lang="lo-LA" sz="2800" b="1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79"/>
            <a:ext cx="9144000" cy="440322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ຕົວດໍາເນີນການທາງຕັກກະສາດແມ່ນໃຊ້ເພື່ອປະເມີນຜົນ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Expression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ຍ່ອຍ ຫຼາຍໆ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Expression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ໃຫ້ເຫຼື່ອພຽງອັນດຽວ.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3BA14-7175-49B8-BCB5-1B0C2213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4" y="2391415"/>
            <a:ext cx="7831412" cy="357872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1315381-6774-41F2-ABFF-282433E57E54}"/>
              </a:ext>
            </a:extLst>
          </p:cNvPr>
          <p:cNvSpPr txBox="1">
            <a:spLocks/>
          </p:cNvSpPr>
          <p:nvPr/>
        </p:nvSpPr>
        <p:spPr>
          <a:xfrm>
            <a:off x="1571603" y="5851470"/>
            <a:ext cx="9144000" cy="49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22049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VII.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ຕົວດໍາເນິນການລະດັບບິດ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(Bitwise Operator).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80"/>
            <a:ext cx="9144000" cy="114667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Bitwise Operator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ຖືກໃຊ້ໃນການດໍາເນີນການລະດັບ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bit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ຂອງຕົວປຽນ ຫຼື ຂໍ້ມູນ. ມັນມີປະໂຫຍດຫຼາຍໃນການຂຽນໂປຣແກຣມລະດັບຕໍ່າ. ຕົວດໍາເນີນການລະດັບບິດນີ້ ມັນໃຊ້ຫຼັກການເຮັດວຽກເໝືອນກັບຕົວດໍາເນີນການທາງຕັກກະສາດໂດຍໃຊ້ 1 ສໍາລັບຄ່າທີ່ຖືກ ແລະ 0 ສໍາລັບຄ່າທີ່ຜິດ.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FB743-0698-475F-B7F8-2F26E60E5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70468"/>
              </p:ext>
            </p:extLst>
          </p:nvPr>
        </p:nvGraphicFramePr>
        <p:xfrm>
          <a:off x="449179" y="2911877"/>
          <a:ext cx="11396067" cy="334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689">
                  <a:extLst>
                    <a:ext uri="{9D8B030D-6E8A-4147-A177-3AD203B41FA5}">
                      <a16:colId xmlns:a16="http://schemas.microsoft.com/office/drawing/2014/main" val="1214093475"/>
                    </a:ext>
                  </a:extLst>
                </a:gridCol>
                <a:gridCol w="3798689">
                  <a:extLst>
                    <a:ext uri="{9D8B030D-6E8A-4147-A177-3AD203B41FA5}">
                      <a16:colId xmlns:a16="http://schemas.microsoft.com/office/drawing/2014/main" val="205930343"/>
                    </a:ext>
                  </a:extLst>
                </a:gridCol>
                <a:gridCol w="3798689">
                  <a:extLst>
                    <a:ext uri="{9D8B030D-6E8A-4147-A177-3AD203B41FA5}">
                      <a16:colId xmlns:a16="http://schemas.microsoft.com/office/drawing/2014/main" val="67125762"/>
                    </a:ext>
                  </a:extLst>
                </a:gridCol>
              </a:tblGrid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ສັນຍະລັກ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ຊື່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ຄວາມໝາຍ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16528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1</a:t>
                      </a:r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ຖ້າບິດທັງຄູ່ເປັນ 1, ບໍ່ດັ່ງນັ້ນເປັນ​ 0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82254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1 </a:t>
                      </a:r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ຖ້າຢ່າງນ້ອຍໜຶ່ງບິດເປັນ 1, ບໍ່ດັ່ງນັ້ນເປັນ 0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04429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Bitwise inclusive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1 ຖ້າທັງສອງບິດຕ່າງກັນ, ບໍ່ດັ່ງນັ້ນເປັນ 0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87337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Bit 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ກັບບິດຈາກ 1 ເປັນ 0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58910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Shift bits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ເລື່ອນບິດໄປທາງຊ້າຍ ເຕີ່ມບິດ 0 ໄປທາງຂວາ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399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Shift bit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ເລື່ອນບິດໄປທາງຂວາ ເຕີມບິດ 0 ໄປທາງຊ້າຍ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1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2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VII.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ຕົວດໍາເນິນການລະດັບບິດ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(Bitwise Operator) </a:t>
            </a:r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462479-0A1D-4D4B-9AB8-60C5AB1C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34" y="1749750"/>
            <a:ext cx="6881132" cy="400432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E5A27B25-6264-4661-B974-330AF24C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3" y="5851470"/>
            <a:ext cx="9144000" cy="494608"/>
          </a:xfrm>
        </p:spPr>
        <p:txBody>
          <a:bodyPr>
            <a:normAutofit/>
          </a:bodyPr>
          <a:lstStyle/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Bitwise operator</a:t>
            </a:r>
          </a:p>
        </p:txBody>
      </p:sp>
    </p:spTree>
    <p:extLst>
      <p:ext uri="{BB962C8B-B14F-4D97-AF65-F5344CB8AC3E}">
        <p14:creationId xmlns:p14="http://schemas.microsoft.com/office/powerpoint/2010/main" val="349198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F8D54C-9A5F-4E4A-B89A-C5F23A3DB35A}"/>
              </a:ext>
            </a:extLst>
          </p:cNvPr>
          <p:cNvSpPr txBox="1">
            <a:spLocks/>
          </p:cNvSpPr>
          <p:nvPr/>
        </p:nvSpPr>
        <p:spPr>
          <a:xfrm>
            <a:off x="1482897" y="1814353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CA64E-7008-473D-9EA0-8F3C3A4F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AE4600-14EE-467F-BCAE-8A766DB2E629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5507B-F001-4418-A879-FCB67462326E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CE04-8965-49D4-93AC-F1BF9600F45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A7B29-82CD-4410-B87A-D79AC20D601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44019-AEA9-417D-99F5-F1732F75B171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89079-B126-4B9E-9E00-BA0A12202E93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06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79"/>
            <a:ext cx="9144000" cy="440322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ຕົວດໍາເນີນການກໍານົດຄ່າ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(Assignment Operator).</a:t>
            </a:r>
            <a:endParaRPr lang="lo-LA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ຕົວດໍາເນີນການທາງຄະນິດສາດ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(Arithmetic Operator)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ຕົວດໍາເນີນການປະສົມ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(Compound Assignment).</a:t>
            </a:r>
            <a:endParaRPr lang="lo-LA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ຕົວດໍາເນີນການເພີ່ມ ຫຼື ລຸດຄ່າ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(Increment and Decrement).</a:t>
            </a:r>
            <a:endParaRPr lang="lo-LA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ຕົວດໍາເນີນການຄວາມປະສົມ ແລະ ປຽບທຽບ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(Relational and Comparison Operator).</a:t>
            </a:r>
            <a:endParaRPr lang="lo-LA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ຕົວດໍາເນີນການທາງຕັກກະສາດ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(Logical Operator).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ຕົວດໍາເນິນການລະດັບບິດ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(Bitwise Operator).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319945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ຕົວດໍາເນີນການກໍານົດຄ່າ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(Assignment Operator</a:t>
            </a:r>
            <a:r>
              <a:rPr lang="en-US" sz="1050" b="1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80"/>
            <a:ext cx="9144000" cy="1050420"/>
          </a:xfrm>
        </p:spPr>
        <p:txBody>
          <a:bodyPr/>
          <a:lstStyle/>
          <a:p>
            <a:pPr algn="l"/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ຕົວດໍາເນີນການກໍານົດຄ່າ ໃນພາສາ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ໃຊ້ສັນຍາລັກເທົ່າກັບ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(=)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ມັນຖືກໃຊ້ເພື່ອກໍານົດຄ່າໃຫ້ກັບຕົວປ່ຽນ ຫຼື ຄ່າຄົງທີ. ຕົວດໍາເນີນການຈະມີຢູ່ສອງ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Operand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ໃນການເຮັດວຽກຂອງມັນຄື່: ການນໍາຄ່າທາງດ້ານຂວາໄປໃສ່ທາງດ້ານຊ້າຍ 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Operand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ທາງດ້ານຂວາສາມາດເປັນ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Expression.</a:t>
            </a:r>
            <a:endParaRPr lang="lo-LA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algn="l"/>
            <a:endParaRPr lang="en-US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E191661-4286-44F1-AD8E-9AC31D156889}"/>
              </a:ext>
            </a:extLst>
          </p:cNvPr>
          <p:cNvSpPr txBox="1">
            <a:spLocks/>
          </p:cNvSpPr>
          <p:nvPr/>
        </p:nvSpPr>
        <p:spPr>
          <a:xfrm>
            <a:off x="1524000" y="3276723"/>
            <a:ext cx="9144000" cy="149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a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=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 2;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b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=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 3;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c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=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BoonHome" panose="02000503000000000000" pitchFamily="50" charset="-34"/>
              </a:rPr>
              <a:t> a + b;</a:t>
            </a:r>
            <a:endParaRPr lang="lo-LA" dirty="0">
              <a:latin typeface="Verdana" panose="020B0604030504040204" pitchFamily="34" charset="0"/>
              <a:ea typeface="Verdana" panose="020B0604030504040204" pitchFamily="34" charset="0"/>
              <a:cs typeface="BoonHome" panose="02000503000000000000" pitchFamily="50" charset="-34"/>
            </a:endParaRPr>
          </a:p>
          <a:p>
            <a:pPr algn="l"/>
            <a:endParaRPr lang="en-US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1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ຕົວດໍາເນີນການທາງຄະນິດສາດ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(Arithmetic Operator</a:t>
            </a:r>
            <a:r>
              <a:rPr lang="en-US" sz="1050" b="1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80"/>
            <a:ext cx="9144000" cy="1113174"/>
          </a:xfrm>
        </p:spPr>
        <p:txBody>
          <a:bodyPr/>
          <a:lstStyle/>
          <a:p>
            <a:pPr algn="l"/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ຕົວດໍາເນີນການທາງຄະນິດສາດ ຄື່ຕົວດໍາເນິນການທີ່ໃຊ້ເພື່ອກະທໍາການດໍາເນີນການທາງຄະນິດສາດລະຫວ່າງຕົວປ່ຽນ ຫຼື ຄ່າຄົງທີ່ເຊັ່ນ: ການບວກ, ການລົບ, ການຄູນ ແລະ ການຫານ ສໍາລັບໃນການຂຽນໂປຣແກຣມໃນພາສາ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ນັ້ນຈະມີການດໍາເນີນການສໍາຫຼັບການຫານເສດ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(Modulo)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ເພີ່ມເຂົ້າມາ.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D7BFA-8A91-41E6-881E-61A204AE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84" y="2805954"/>
            <a:ext cx="7892432" cy="28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ຕົວດໍາເນີນການທາງຄະນິດສາດ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(Arithmetic Operator)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ຕໍ່.</a:t>
            </a:r>
            <a:endParaRPr lang="en-US" sz="2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3" y="5851470"/>
            <a:ext cx="9144000" cy="494608"/>
          </a:xfrm>
        </p:spPr>
        <p:txBody>
          <a:bodyPr>
            <a:normAutofit/>
          </a:bodyPr>
          <a:lstStyle/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Arithmetic operator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3A824-885E-45D2-A781-1C2E44DA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70" y="1704578"/>
            <a:ext cx="5872460" cy="40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06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ຕົວດໍາເນີນການປະສົມ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(Compound Assignment)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79"/>
            <a:ext cx="9144000" cy="7135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Compound Assignment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ຄື່ຕົວດໍາເນີນການກໍານົດຄ່າແບບປະສົມລະຫວ່າງຕົວດໍາເນີນການແບບກໍານົດຄ່າ ແລະ ຕົວດໍາເນີນການທາງຄະນິດສາດ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21BDF-AD5E-41C0-A6BB-F43F3929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46" y="2406316"/>
            <a:ext cx="6081107" cy="39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06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ຕົວດໍາເນີນການປະສົມ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(Compound Assignment)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BCA985-ADE3-403B-BBB6-D518668C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57" y="1666722"/>
            <a:ext cx="5198685" cy="3846572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59B9E20-6BC7-4916-BE57-CD77C221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3" y="5851470"/>
            <a:ext cx="9144000" cy="494608"/>
          </a:xfrm>
        </p:spPr>
        <p:txBody>
          <a:bodyPr>
            <a:normAutofit/>
          </a:bodyPr>
          <a:lstStyle/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Compound operator</a:t>
            </a:r>
          </a:p>
        </p:txBody>
      </p:sp>
    </p:spTree>
    <p:extLst>
      <p:ext uri="{BB962C8B-B14F-4D97-AF65-F5344CB8AC3E}">
        <p14:creationId xmlns:p14="http://schemas.microsoft.com/office/powerpoint/2010/main" val="314712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IV.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ຕົວດໍາເນີນການເພີ່ມ ຫຼື ລຸດຄ່າ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(Increment and Decrement)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80"/>
            <a:ext cx="9144000" cy="90604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ຕົວດໍາເນີນການເພີ່ມ ແລະ ລຸດຄ່າ ຄື່ຕົວດໍາເນີນການທີ່ໃຊ້ເພື່ອບວກ ຫຼື ລົບຄ່າອອກຈາກຕົວປ່ຽນໂດຍ 1 ຕົວ ໂດຍການເພີ່ມເຄື່ອງໝາຍ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++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ຫຼື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--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ໃສ່ຂ້າງໜ້າ ຫຼື ຂ້າງຫຼັງຕົວປ່ຽນ, ຊຶ່ງມີຮູບແບບດັງນີ້.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ADD53-58AE-4568-8AC4-EEB23B4B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47" y="2497646"/>
            <a:ext cx="5684505" cy="324993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C2543710-D531-4889-8560-5782720E2DCC}"/>
              </a:ext>
            </a:extLst>
          </p:cNvPr>
          <p:cNvSpPr txBox="1">
            <a:spLocks/>
          </p:cNvSpPr>
          <p:nvPr/>
        </p:nvSpPr>
        <p:spPr>
          <a:xfrm>
            <a:off x="1571603" y="5851470"/>
            <a:ext cx="9144000" cy="49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ຮູູບສະແດງການຂຽນໂປຣແກຣມໂດຍນໍາໃຊ້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Increment operator</a:t>
            </a:r>
          </a:p>
        </p:txBody>
      </p:sp>
    </p:spTree>
    <p:extLst>
      <p:ext uri="{BB962C8B-B14F-4D97-AF65-F5344CB8AC3E}">
        <p14:creationId xmlns:p14="http://schemas.microsoft.com/office/powerpoint/2010/main" val="109520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06530"/>
            <a:ext cx="9538447" cy="59366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V.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ຕົວດໍາເນີນການຄວາມປະສົມ ແລະ ປຽບທຽບ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(Relational and Comparison Operator)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779"/>
            <a:ext cx="9144000" cy="82630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ຕົວດໍາ</a:t>
            </a:r>
            <a:r>
              <a:rPr lang="lo-LA" sz="2000">
                <a:latin typeface="BoonHome" panose="02000503000000000000" pitchFamily="50" charset="-34"/>
                <a:cs typeface="BoonHome" panose="02000503000000000000" pitchFamily="50" charset="-34"/>
              </a:rPr>
              <a:t>ເນີນການຄວາມປະສົມ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ປຽບທຽບ ຄື່ຕົວດໍາເນີນການທີ່ຖືກໃຊ້ເພື່ອປະເມີນຄ່າ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true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false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ລະຫວ່າງສອງຄ່າຖືກດໍາເນີນການ ຊື່ງຂື້ນກັບເງື່ອນໄຂ ແລະ ຄວາມສໍາພັນຂອງມັນ.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06814-71DE-4EEB-9C71-989F2FD23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56" y="2528135"/>
            <a:ext cx="8873287" cy="36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956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BoonHome</vt:lpstr>
      <vt:lpstr>Calibri</vt:lpstr>
      <vt:lpstr>Calibri Light</vt:lpstr>
      <vt:lpstr>Verdana</vt:lpstr>
      <vt:lpstr>Office Theme</vt:lpstr>
      <vt:lpstr>ບົດທີ 3</vt:lpstr>
      <vt:lpstr>ເນື້ອໃນຫຍໍ້</vt:lpstr>
      <vt:lpstr>I. ຕົວດໍາເນີນການກໍານົດຄ່າ (Assignment Operator)</vt:lpstr>
      <vt:lpstr>II. ຕົວດໍາເນີນການທາງຄະນິດສາດ (Arithmetic Operator)</vt:lpstr>
      <vt:lpstr>II. ຕົວດໍາເນີນການທາງຄະນິດສາດ (Arithmetic Operator) ຕໍ່.</vt:lpstr>
      <vt:lpstr>III. ຕົວດໍາເນີນການປະສົມ (Compound Assignment)</vt:lpstr>
      <vt:lpstr>III. ຕົວດໍາເນີນການປະສົມ (Compound Assignment) ຕໍ່</vt:lpstr>
      <vt:lpstr>IV. ຕົວດໍາເນີນການເພີ່ມ ຫຼື ລຸດຄ່າ (Increment and Decrement)</vt:lpstr>
      <vt:lpstr>V. ຕົວດໍາເນີນການຄວາມປະສົມ ແລະ ປຽບທຽບ (Relational and Comparison Operator)</vt:lpstr>
      <vt:lpstr>V. ຕົວດໍາເນີນການຄວາມປະສົມ ແລະ ປຽບທຽບ (Relational and Comparison Operator) ຕໍ່</vt:lpstr>
      <vt:lpstr>VI. ຕົວດໍາເນີນການທາງຕັກກະສາດ (Logical Operator)</vt:lpstr>
      <vt:lpstr>VI. ຕົວດໍາເນີນການທາງຕັກກະສາດ (Logical Operator) ຕໍ່</vt:lpstr>
      <vt:lpstr>VII. ຕົວດໍາເນິນການລະດັບບິດ (Bitwise Operator).</vt:lpstr>
      <vt:lpstr>VII. ຕົວດໍາເນິນການລະດັບບິດ (Bitwise Operator) ຕໍ່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3</dc:title>
  <dc:creator>phaengkham laoyangchai</dc:creator>
  <cp:lastModifiedBy>phaengkham laoyangchai</cp:lastModifiedBy>
  <cp:revision>74</cp:revision>
  <dcterms:created xsi:type="dcterms:W3CDTF">2022-02-24T02:04:08Z</dcterms:created>
  <dcterms:modified xsi:type="dcterms:W3CDTF">2022-11-17T02:32:11Z</dcterms:modified>
</cp:coreProperties>
</file>