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0" r:id="rId17"/>
    <p:sldId id="274" r:id="rId18"/>
    <p:sldId id="271" r:id="rId19"/>
    <p:sldId id="277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4E50-90B3-465D-8E9A-0F1941E87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7438B-BF95-4588-ADEE-092555B03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FCCD-7A7D-4DC1-B0F1-86BB44D2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4BB0-A099-42DC-BA1F-4543079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63C-0122-45E6-B06C-A58FA73D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0EAB-A682-449B-93D3-AAEC99A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69EFD-8B79-4941-950E-661B99CF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C79E-7B5D-4B26-883E-1238DFF1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CE58-C841-44B7-B200-1D37FFC8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0D7-FEB0-47EB-B8B2-093A9C1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A68BA-7A50-4A5C-A96D-DC8920992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5B69-65EF-4C8E-A4E8-6AE0953A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CE05-FC12-4923-B853-4A33C044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57C7-4C27-4BBF-86A1-DAE9B887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462A-E227-4A74-844E-A5E40EC7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D16B-711B-4DD6-B799-9CE007AA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E0F6-89EC-428B-A3F5-ADB8F1A9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44FA-3AFC-4B0A-A7E2-1CDBF13F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0F83-8374-4650-A664-F86323B3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9E15-681F-4147-B291-C25133E3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6844-3E66-4CAE-84BB-C77D6D42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625F-2CB5-4546-B127-DC8CB6C7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4534-BF17-488E-9C27-87F6FAD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1647-D4B7-4095-B9E5-54FFB8C2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7AD7-428D-4CE4-9B2E-EE7A446C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0959-F44C-4DD3-96B3-D5C9D21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E97B-75BB-4E29-9D8C-D8F04BFE2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EE110-1E87-4796-BD1D-2A8BD4CB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A018-774C-476C-AE67-B7388CCC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9A7-B6C2-4366-B2AD-80E195CB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AB1E-007F-44E4-8EDE-B863A230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F1D-37AE-416E-A06D-79684283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54AF-9446-4215-B94D-4BD1255A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CE1DA-6910-433D-A3FA-1087CE84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1716-F1E6-4F5F-BC5B-23B2CDD62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9D67B-3568-4A11-B73C-366E19119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2C672-70C2-42F9-A822-4BAC2F22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A4939-948C-4BD0-B24D-FF7F79BA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97265-10BE-43EB-9FF7-3293C29F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0E9D-065D-49B1-A962-C48F44D5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B6CAF-9D37-45B4-8DFB-61EE079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A171-E49D-48E4-8E62-C5153C5C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74E6-FF27-4249-9D8F-6980E375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E2F-EC98-42EF-AE8D-F7E28BA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155B4-28D2-48F3-850F-22C0F9E5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44FCD-29B9-4040-8CE5-DCA6B8AD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58C-BADC-4D6C-A4FB-ADE310FC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856F-FA77-4410-9BEE-814EF473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F597-B7B7-4819-9E93-17E0B165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A07E-ADAF-431B-A45E-4DF41367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D8CA-E953-475D-B0AC-FB5743D3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9B1C-58FE-43EC-8274-37E61B0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CD0-0FC1-4F12-8C3B-E0021722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193D8-5B9B-4AB0-80F3-F8EECB14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DA5E-2563-4927-AA86-A67DC6A6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D814-A6DD-4E66-A7C4-0EBAE426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CC65E-0CFB-4C91-AA75-0EFFA1DF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00049-2E53-4A25-9FC6-D852212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8E3DA-C2ED-49CE-AD6D-BC9DD9AF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330D-A066-490A-A1DD-8FD58E48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9AC9-5E3A-44F8-A261-0DB13B27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B17F-BFA7-4E62-90B7-EA28DC00E2F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BC14-79DA-441B-8CE3-F54107BC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268C-98A4-4B38-BDB8-2562C50E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99CB-31FF-438B-84EC-08E8C09B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ບົດທີ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5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4"/>
            <a:ext cx="9144000" cy="1115172"/>
          </a:xfrm>
        </p:spPr>
        <p:txBody>
          <a:bodyPr/>
          <a:lstStyle/>
          <a:p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ຄໍາສັ່ງຄວບຄຸມ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Control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B591B-ACF7-4A73-BC49-17E77B7197EA}"/>
              </a:ext>
            </a:extLst>
          </p:cNvPr>
          <p:cNvSpPr/>
          <p:nvPr/>
        </p:nvSpPr>
        <p:spPr>
          <a:xfrm>
            <a:off x="4371414" y="2807952"/>
            <a:ext cx="3449171" cy="3413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DB845-9A1A-442B-A16F-4043E63AAC84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39C60E4A-B4D2-4ACD-A69F-017F4E82AB63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B1B6A7B-49BF-47FA-8020-AE4EEDAE6137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B46B80B-5F74-43DF-8524-DD1E46BC5262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3632F14-051D-4358-B265-088FEB582558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F2179F3-8DB1-470F-9D15-ADCE49A28AC8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859" y="902151"/>
            <a:ext cx="9144000" cy="53313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882" y="1507713"/>
            <a:ext cx="7933765" cy="1773369"/>
          </a:xfrm>
        </p:spPr>
        <p:txBody>
          <a:bodyPr>
            <a:normAutofit/>
          </a:bodyPr>
          <a:lstStyle/>
          <a:p>
            <a:pPr algn="l"/>
            <a:r>
              <a:rPr lang="lo-LA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</a:t>
            </a:r>
            <a:r>
              <a:rPr lang="en-US" sz="20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 switch-case: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ເປັນຄໍາສັ່ງທີ່ໃຊ້ເລືອກເຮັດວຽກຕາມຄໍາສັ່ງຕ່າງໆ ໂດຍພິຈາລະນາຈາກຄ່າຂອງຕົວປ່ຽນ ຫຼື ຜົນທີ່ກໍານົດໃຫ້ຕົງກັບ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case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ໃດ. ຄໍາສັ່ງ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switch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ຈະກວດສອບຄ່າຂອງຕົວປ່ຽນ ຫຼື ຜົນທີ່ກໍານົດແລ້ວພົບວ່າຕົງກັບ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case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ໃດກໍ່ຈະເຮັດວຽກທີ່ຢູ່ພາຍໃຕ້ຂອງຄໍາສັ່ງຂອງ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case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ນັ້ນ, ແຕ່ຖ້າກວດສອບແລ້ວບໍ່ຕົງຕາມຄໍາສັ່ງໃດໆໃນ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case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ແມ່ນຈະເຂົ້າສູ່ການເຮັດວຽກພາຍໃຕ້ສ່ວນຂອງ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default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sz="20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E940BA3-A5E3-4FBB-84A9-D8430AB93CB5}"/>
              </a:ext>
            </a:extLst>
          </p:cNvPr>
          <p:cNvSpPr/>
          <p:nvPr/>
        </p:nvSpPr>
        <p:spPr>
          <a:xfrm>
            <a:off x="4570573" y="3446064"/>
            <a:ext cx="2545972" cy="990165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switch(var)</a:t>
            </a:r>
            <a:endParaRPr lang="en-US" sz="1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7F0E7-4F3A-40DA-82AF-F0600154B93B}"/>
              </a:ext>
            </a:extLst>
          </p:cNvPr>
          <p:cNvSpPr/>
          <p:nvPr/>
        </p:nvSpPr>
        <p:spPr>
          <a:xfrm>
            <a:off x="2427991" y="5083424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case value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257A7E-59ED-4FC6-B4B8-57BAD26974B7}"/>
              </a:ext>
            </a:extLst>
          </p:cNvPr>
          <p:cNvSpPr/>
          <p:nvPr/>
        </p:nvSpPr>
        <p:spPr>
          <a:xfrm>
            <a:off x="4203003" y="5083424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case value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997B11-6069-47DB-BD03-1D3E52C501A1}"/>
              </a:ext>
            </a:extLst>
          </p:cNvPr>
          <p:cNvSpPr/>
          <p:nvPr/>
        </p:nvSpPr>
        <p:spPr>
          <a:xfrm>
            <a:off x="5978015" y="5083424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case value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B93ED6-C192-45C7-A6A4-E321951B7851}"/>
              </a:ext>
            </a:extLst>
          </p:cNvPr>
          <p:cNvSpPr/>
          <p:nvPr/>
        </p:nvSpPr>
        <p:spPr>
          <a:xfrm>
            <a:off x="7753027" y="5083424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case value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AAC449-96BD-4D12-AB64-E8CAA7D7964D}"/>
              </a:ext>
            </a:extLst>
          </p:cNvPr>
          <p:cNvCxnSpPr>
            <a:cxnSpLocks/>
          </p:cNvCxnSpPr>
          <p:nvPr/>
        </p:nvCxnSpPr>
        <p:spPr>
          <a:xfrm>
            <a:off x="3204867" y="4751294"/>
            <a:ext cx="5320568" cy="9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CE3D6-E93C-4149-A1A7-7E5D1840F7C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04867" y="4751294"/>
            <a:ext cx="0" cy="33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EB0AD-9FF1-4D57-AC83-57C1925D0BF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79879" y="4760348"/>
            <a:ext cx="0" cy="32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AB094B-32C3-42D3-BAE2-7F48555AB7A8}"/>
              </a:ext>
            </a:extLst>
          </p:cNvPr>
          <p:cNvCxnSpPr>
            <a:endCxn id="28" idx="0"/>
          </p:cNvCxnSpPr>
          <p:nvPr/>
        </p:nvCxnSpPr>
        <p:spPr>
          <a:xfrm>
            <a:off x="6750424" y="4751294"/>
            <a:ext cx="4467" cy="33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73F1EA-4E7F-4166-87DE-C6FBC145B17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525435" y="4760348"/>
            <a:ext cx="4468" cy="32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D40353-2569-40A5-ACDF-F9C3B4B8876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843559" y="4436229"/>
            <a:ext cx="0" cy="33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51E053-CE5C-47B5-B30B-ADC71A8904F9}"/>
              </a:ext>
            </a:extLst>
          </p:cNvPr>
          <p:cNvCxnSpPr>
            <a:cxnSpLocks/>
          </p:cNvCxnSpPr>
          <p:nvPr/>
        </p:nvCxnSpPr>
        <p:spPr>
          <a:xfrm>
            <a:off x="5842130" y="3203928"/>
            <a:ext cx="0" cy="24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0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728" y="1292959"/>
            <a:ext cx="8821271" cy="644930"/>
          </a:xfrm>
        </p:spPr>
        <p:txBody>
          <a:bodyPr>
            <a:normAutofit/>
          </a:bodyPr>
          <a:lstStyle/>
          <a:p>
            <a:pPr algn="l"/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 switch-case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1640542" y="1946942"/>
            <a:ext cx="9144000" cy="4391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switch (){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case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ຄ່າທີ 1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break;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case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ຄ່າທີ 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2;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2;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break;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case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ຄ່າທີ 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3;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3;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break;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default :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              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4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endParaRPr lang="en-US" sz="1400" b="1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3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377" y="1292959"/>
            <a:ext cx="8435788" cy="644930"/>
          </a:xfrm>
        </p:spPr>
        <p:txBody>
          <a:bodyPr>
            <a:normAutofit/>
          </a:bodyPr>
          <a:lstStyle/>
          <a:p>
            <a:pPr algn="l"/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  ເປັນຄໍາສັ່ງທີ່ໃຊ້ກໍານົດວົງຮອບ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(loop)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 ໃນການເຮັດວຽກຂອງໂປຣແກຣມ, ເຊິ່ງມີປະໂຫຍດຫຼາຍໃນກໍລະນີການເຮັດວຽກແບບຊໍ້າກັນຫຼາຍໆຄັ້ງ.</a:t>
            </a:r>
            <a:endParaRPr lang="en-US" sz="16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1559859" y="2432007"/>
            <a:ext cx="9144000" cy="1431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For(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ກໍານົດຄ່າເລີ່ມຕົ້ນໃຫ້ກັບຕົວປ່ຽນ;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ເງື່ອນໄຂທີ່ຕ້ອງການກວດສອບ;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ປັບຄ່າຂອງຕົວປ່ຽນ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{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1;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2;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76399" y="1948543"/>
            <a:ext cx="9144000" cy="41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for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2F59F4-B02D-4216-B700-B42E34B8677D}"/>
              </a:ext>
            </a:extLst>
          </p:cNvPr>
          <p:cNvSpPr txBox="1">
            <a:spLocks/>
          </p:cNvSpPr>
          <p:nvPr/>
        </p:nvSpPr>
        <p:spPr>
          <a:xfrm>
            <a:off x="1571602" y="4043082"/>
            <a:ext cx="9096397" cy="23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ກໍານົດຄ່າເລີ່ມຕົ້ນໃຫ້ກັບຕົວປ່ຽນ: ສ່ວນນີ້ແມ່ນການກໍານົດຄ່າເລີ່ມຕົ້ນໃຫ້ກັບຕົວປ່ຽນ ທີ່ຕ້ອງການໃຊ້ງານໃນ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ໂດຍປົກກະຕິເຮົາຈະໃຊ້ຕົວປ່ຽນນີ້ເປັນຕົວຄວບຄຸມ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ເງື່ອນໄຂທີ່ຕ້ອງການກວດສອບ: ເປັນເງື່ອນໄຂໃນການເຮັດວຽກຂອງ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, ຖ້າເງື່ອນໄຂນີ້ເປັນຄ່າຖືກຈະເຮັດວຽກພາຍໃນ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loop,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ແຕ່ຖ້າເງື່ອນໄຂນີ້ເປັນຄ່າຜິດກໍ່ອອກຈາກ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ໄປເຮັດວຽກຢູ່ນອກຄໍາສັ່ງ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ປັບຄ່າຂອງຕົວປ່ຽນ: ເປັນຄໍາສັ່ງທີ່ໃຊ້ປັບຄ່າຂອງຕົວປ່ຽນໃຫ້ກັບ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loop 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ໂດຍອາດເປັນການເພີ່ມຄ່າ ຫຼື ລົດຄ່າຂອງຕົວປ່ຽນນັ້ນ, ເຊິ່ງສ່ວນນີ້ເປັນສ່ວນທີ່ມີຄວາມສໍາຄັນຫຼາຍ.</a:t>
            </a:r>
            <a:endParaRPr lang="en-US" sz="16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58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377" y="1292959"/>
            <a:ext cx="8435788" cy="644930"/>
          </a:xfrm>
        </p:spPr>
        <p:txBody>
          <a:bodyPr>
            <a:normAutofit/>
          </a:bodyPr>
          <a:lstStyle/>
          <a:p>
            <a:pPr algn="l"/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  ເປັນຄໍາສັ່ງທີ່ໃຊ້ກໍານົດວົງຮອບ </a:t>
            </a:r>
            <a:r>
              <a:rPr lang="en-US" sz="1600" dirty="0">
                <a:latin typeface="BoonHome" panose="02000503000000000000" pitchFamily="50" charset="-34"/>
                <a:cs typeface="BoonHome" panose="02000503000000000000" pitchFamily="50" charset="-34"/>
              </a:rPr>
              <a:t>(loop)</a:t>
            </a:r>
            <a:r>
              <a:rPr lang="lo-LA" sz="1600" dirty="0">
                <a:latin typeface="BoonHome" panose="02000503000000000000" pitchFamily="50" charset="-34"/>
                <a:cs typeface="BoonHome" panose="02000503000000000000" pitchFamily="50" charset="-34"/>
              </a:rPr>
              <a:t> ໃນການເຮັດວຽກຂອງໂປຣແກຣມ, ເຊິ່ງມີປະໂຫຍດຫຼາຍໃນກໍລະນີການເຮັດວຽກແບບຊໍ້າກັນຫຼາຍໆຄັ້ງ.</a:t>
            </a:r>
            <a:endParaRPr lang="en-US" sz="16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76399" y="1948543"/>
            <a:ext cx="9144000" cy="41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for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26F45-D1F1-49F7-B912-556F9D636464}"/>
              </a:ext>
            </a:extLst>
          </p:cNvPr>
          <p:cNvSpPr/>
          <p:nvPr/>
        </p:nvSpPr>
        <p:spPr>
          <a:xfrm>
            <a:off x="4656403" y="2683253"/>
            <a:ext cx="2796988" cy="411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ກໍານົດຄ່າເລີ່ມຕົ້ນໃຫ້ກັບຕົວປ່ຽນ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18DCF8-E691-49A1-9DD4-EA2F7C7AB81D}"/>
              </a:ext>
            </a:extLst>
          </p:cNvPr>
          <p:cNvSpPr/>
          <p:nvPr/>
        </p:nvSpPr>
        <p:spPr>
          <a:xfrm>
            <a:off x="1936377" y="3929620"/>
            <a:ext cx="2214283" cy="411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ປັບຄ່າຂອງຕົວປ່ຽນ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C65CEE5F-E00A-48D1-B1C2-43B59EFF3100}"/>
              </a:ext>
            </a:extLst>
          </p:cNvPr>
          <p:cNvSpPr/>
          <p:nvPr/>
        </p:nvSpPr>
        <p:spPr>
          <a:xfrm>
            <a:off x="4874177" y="3763705"/>
            <a:ext cx="2361438" cy="74286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C59817-3EB5-42F9-8748-3D8A8286A1CD}"/>
              </a:ext>
            </a:extLst>
          </p:cNvPr>
          <p:cNvSpPr/>
          <p:nvPr/>
        </p:nvSpPr>
        <p:spPr>
          <a:xfrm>
            <a:off x="5301010" y="5368261"/>
            <a:ext cx="1507774" cy="411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137F6F-11BE-4AFE-9BA1-ED93C8A6DC4B}"/>
              </a:ext>
            </a:extLst>
          </p:cNvPr>
          <p:cNvSpPr/>
          <p:nvPr/>
        </p:nvSpPr>
        <p:spPr>
          <a:xfrm>
            <a:off x="8357975" y="5368261"/>
            <a:ext cx="1507774" cy="411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0D0D68-0F22-4D09-A053-4F1F7ADC60E5}"/>
              </a:ext>
            </a:extLst>
          </p:cNvPr>
          <p:cNvSpPr/>
          <p:nvPr/>
        </p:nvSpPr>
        <p:spPr>
          <a:xfrm>
            <a:off x="5933330" y="3320661"/>
            <a:ext cx="243133" cy="2431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BB515B-8299-402E-B4BF-3D0F1869C31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54897" y="2359584"/>
            <a:ext cx="0" cy="32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15B977-1DC2-41DD-8BFF-987B9E4C4B30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6054897" y="3094294"/>
            <a:ext cx="0" cy="2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B83C21-9A48-480B-8B9A-58E327A19631}"/>
              </a:ext>
            </a:extLst>
          </p:cNvPr>
          <p:cNvCxnSpPr>
            <a:stCxn id="9" idx="4"/>
            <a:endCxn id="3" idx="0"/>
          </p:cNvCxnSpPr>
          <p:nvPr/>
        </p:nvCxnSpPr>
        <p:spPr>
          <a:xfrm flipH="1">
            <a:off x="6054896" y="3563794"/>
            <a:ext cx="1" cy="19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644909-F597-4198-8008-7E58F63A172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043518" y="3429000"/>
            <a:ext cx="2889812" cy="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3FE7F5-DE21-4935-80BA-C7A88A5EF0CF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3043518" y="3435614"/>
            <a:ext cx="1" cy="49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71ABE2-1ECC-4AD9-9DE8-4758C9CF4B4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043518" y="4340661"/>
            <a:ext cx="1" cy="12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6D6A7-CE20-40A7-B51B-1A274964F8A5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3043518" y="5573781"/>
            <a:ext cx="225749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12577E-047B-4A8F-BAA8-5FA58803510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111862" y="4135139"/>
            <a:ext cx="0" cy="123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0C2EFE-BABB-4A54-87C0-9BA11F1EDADC}"/>
              </a:ext>
            </a:extLst>
          </p:cNvPr>
          <p:cNvCxnSpPr>
            <a:stCxn id="3" idx="3"/>
          </p:cNvCxnSpPr>
          <p:nvPr/>
        </p:nvCxnSpPr>
        <p:spPr>
          <a:xfrm flipV="1">
            <a:off x="7235615" y="4135139"/>
            <a:ext cx="18762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6714C-116D-418D-852D-98A26AEB1361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6054896" y="4506574"/>
            <a:ext cx="1" cy="8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C4B41-2B3D-4101-90CF-0748F3880B60}"/>
              </a:ext>
            </a:extLst>
          </p:cNvPr>
          <p:cNvSpPr txBox="1"/>
          <p:nvPr/>
        </p:nvSpPr>
        <p:spPr>
          <a:xfrm>
            <a:off x="7574963" y="3718194"/>
            <a:ext cx="5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ຜິດ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AB519-DE41-4F55-8429-CD5D9E55C931}"/>
              </a:ext>
            </a:extLst>
          </p:cNvPr>
          <p:cNvSpPr txBox="1"/>
          <p:nvPr/>
        </p:nvSpPr>
        <p:spPr>
          <a:xfrm>
            <a:off x="6054896" y="4771242"/>
            <a:ext cx="5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ຖືກ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595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89847" y="1354644"/>
            <a:ext cx="9144000" cy="41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for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DB12D-77B7-4D19-BDFA-B869D378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43" y="1947092"/>
            <a:ext cx="8843114" cy="39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0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89847" y="1354643"/>
            <a:ext cx="9144000" cy="12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for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ຊ້ອນ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for: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ແມ່ນການນໍາເອົາຄໍາສັ່ງທໍາຊໍ້າຫຼາຍໆຊຸດມາເຮັດວຽກຊ້ອນກັນ, ເຊິ່ງການເຮັດວຽກແບບນີ້ແມ່ນຈະເລີ່ມຈາກ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loop for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ທີ່ຢູ່ຂ້າງນອກ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(outer loop)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ໄປສູ່ການເຮັດເຮັດວຽກຂອງ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loop for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ທີ່ຢູ່ຂ້າງໃນ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(inter loop)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ແລະ ຈະເຮັດວຽກພາຍໃນ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loop for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ທີ່ຢູ່ຂ້າງໃນສໍາເລັບສົມບູນຈຶ່ງຈະກັບອອກໄປເຮັດວຽກຢູ່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loop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for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ນອກອີກຄັ້ງ, ເຊິ່ງຈະເຮັດວຽກແບບນີ້ເລື່ອຍໆຈົນກວ່າເງື່ອນໄຂຂອງ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loop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ນອກເປັນຜິດ.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228463-97B7-47A6-A26F-B6198CD8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17" y="2599764"/>
            <a:ext cx="7182365" cy="37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1821459" y="1831596"/>
            <a:ext cx="4536141" cy="14209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while(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){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    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2;</a:t>
            </a:r>
            <a:endParaRPr lang="en-US" sz="1600" b="1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89847" y="1324820"/>
            <a:ext cx="9144000" cy="14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 while.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116E0069-DE71-427C-BF1A-59EF594EB515}"/>
              </a:ext>
            </a:extLst>
          </p:cNvPr>
          <p:cNvSpPr/>
          <p:nvPr/>
        </p:nvSpPr>
        <p:spPr>
          <a:xfrm>
            <a:off x="7628966" y="2418784"/>
            <a:ext cx="1810871" cy="833718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86CB9-36BE-44FF-BBFC-88B9A7D81AED}"/>
              </a:ext>
            </a:extLst>
          </p:cNvPr>
          <p:cNvSpPr/>
          <p:nvPr/>
        </p:nvSpPr>
        <p:spPr>
          <a:xfrm>
            <a:off x="10112187" y="3670649"/>
            <a:ext cx="1524000" cy="67581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F40ACA-C6D4-4031-A911-C6AF24838208}"/>
              </a:ext>
            </a:extLst>
          </p:cNvPr>
          <p:cNvSpPr/>
          <p:nvPr/>
        </p:nvSpPr>
        <p:spPr>
          <a:xfrm>
            <a:off x="7772401" y="4337934"/>
            <a:ext cx="1524000" cy="67581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F5E8F8-AD0B-4906-939E-ED5FA1F3BB93}"/>
              </a:ext>
            </a:extLst>
          </p:cNvPr>
          <p:cNvCxnSpPr>
            <a:stCxn id="2" idx="2"/>
            <a:endCxn id="21" idx="0"/>
          </p:cNvCxnSpPr>
          <p:nvPr/>
        </p:nvCxnSpPr>
        <p:spPr>
          <a:xfrm flipH="1">
            <a:off x="8534401" y="3252502"/>
            <a:ext cx="1" cy="108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959FCE-BEEA-497E-B752-DBCF3E6E3F25}"/>
              </a:ext>
            </a:extLst>
          </p:cNvPr>
          <p:cNvCxnSpPr>
            <a:endCxn id="2" idx="0"/>
          </p:cNvCxnSpPr>
          <p:nvPr/>
        </p:nvCxnSpPr>
        <p:spPr>
          <a:xfrm>
            <a:off x="8534401" y="1996115"/>
            <a:ext cx="1" cy="42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3BF776-8282-4064-A787-55499BE8766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017122" y="4675843"/>
            <a:ext cx="755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5E0B43-272B-4C1A-BD47-FF55DA0F722C}"/>
              </a:ext>
            </a:extLst>
          </p:cNvPr>
          <p:cNvCxnSpPr/>
          <p:nvPr/>
        </p:nvCxnSpPr>
        <p:spPr>
          <a:xfrm flipV="1">
            <a:off x="7017123" y="2835643"/>
            <a:ext cx="0" cy="184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4241ED-D8D3-433B-829D-0133D734A0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017123" y="2835643"/>
            <a:ext cx="61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AA86A4-B375-4519-BA13-81176A1FA67E}"/>
              </a:ext>
            </a:extLst>
          </p:cNvPr>
          <p:cNvCxnSpPr>
            <a:stCxn id="2" idx="3"/>
          </p:cNvCxnSpPr>
          <p:nvPr/>
        </p:nvCxnSpPr>
        <p:spPr>
          <a:xfrm>
            <a:off x="9439837" y="2835643"/>
            <a:ext cx="1434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489E4D-332A-4DAD-B365-F728DEC9F20B}"/>
              </a:ext>
            </a:extLst>
          </p:cNvPr>
          <p:cNvCxnSpPr>
            <a:endCxn id="3" idx="0"/>
          </p:cNvCxnSpPr>
          <p:nvPr/>
        </p:nvCxnSpPr>
        <p:spPr>
          <a:xfrm>
            <a:off x="10874187" y="2835643"/>
            <a:ext cx="0" cy="8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8CFE7B-A702-46B1-8FE9-456D3C077C21}"/>
              </a:ext>
            </a:extLst>
          </p:cNvPr>
          <p:cNvSpPr txBox="1"/>
          <p:nvPr/>
        </p:nvSpPr>
        <p:spPr>
          <a:xfrm>
            <a:off x="8570263" y="3601377"/>
            <a:ext cx="50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ຖືກ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D123EA-44BD-4EF2-943E-DC389F86C141}"/>
              </a:ext>
            </a:extLst>
          </p:cNvPr>
          <p:cNvSpPr txBox="1"/>
          <p:nvPr/>
        </p:nvSpPr>
        <p:spPr>
          <a:xfrm>
            <a:off x="9771533" y="2402764"/>
            <a:ext cx="50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ຜິດ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050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89847" y="1324820"/>
            <a:ext cx="9144000" cy="14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 while.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E2935B-E840-43E9-AEA6-53BE547E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02" y="1836012"/>
            <a:ext cx="8154690" cy="44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1821459" y="1831596"/>
            <a:ext cx="4536141" cy="15497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do{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 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1;</a:t>
            </a:r>
            <a:endParaRPr lang="en-US" sz="1600" b="1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}while(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r>
              <a:rPr lang="en-US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lo-LA" sz="16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ຄໍາສັ່ງທີ 2;</a:t>
            </a:r>
            <a:endParaRPr lang="en-US" sz="1600" b="1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89847" y="1324820"/>
            <a:ext cx="9144000" cy="14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 do-while.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116E0069-DE71-427C-BF1A-59EF594EB515}"/>
              </a:ext>
            </a:extLst>
          </p:cNvPr>
          <p:cNvSpPr/>
          <p:nvPr/>
        </p:nvSpPr>
        <p:spPr>
          <a:xfrm>
            <a:off x="8059273" y="3523277"/>
            <a:ext cx="1810871" cy="833718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86CB9-36BE-44FF-BBFC-88B9A7D81AED}"/>
              </a:ext>
            </a:extLst>
          </p:cNvPr>
          <p:cNvSpPr/>
          <p:nvPr/>
        </p:nvSpPr>
        <p:spPr>
          <a:xfrm>
            <a:off x="8202708" y="5049526"/>
            <a:ext cx="1524000" cy="67581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F40ACA-C6D4-4031-A911-C6AF24838208}"/>
              </a:ext>
            </a:extLst>
          </p:cNvPr>
          <p:cNvSpPr/>
          <p:nvPr/>
        </p:nvSpPr>
        <p:spPr>
          <a:xfrm>
            <a:off x="8202708" y="2154929"/>
            <a:ext cx="1524000" cy="67581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8CFE7B-A702-46B1-8FE9-456D3C077C21}"/>
              </a:ext>
            </a:extLst>
          </p:cNvPr>
          <p:cNvSpPr txBox="1"/>
          <p:nvPr/>
        </p:nvSpPr>
        <p:spPr>
          <a:xfrm>
            <a:off x="7472084" y="3523277"/>
            <a:ext cx="50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ຖືກ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D123EA-44BD-4EF2-943E-DC389F86C141}"/>
              </a:ext>
            </a:extLst>
          </p:cNvPr>
          <p:cNvSpPr txBox="1"/>
          <p:nvPr/>
        </p:nvSpPr>
        <p:spPr>
          <a:xfrm>
            <a:off x="8964708" y="4524834"/>
            <a:ext cx="50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ຜິດ</a:t>
            </a:r>
            <a:endParaRPr lang="en-US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560619-B878-47B3-8AD9-599B0006F0D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64708" y="1685365"/>
            <a:ext cx="0" cy="46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58B58-9735-4AF1-AD25-8A216578A201}"/>
              </a:ext>
            </a:extLst>
          </p:cNvPr>
          <p:cNvCxnSpPr>
            <a:stCxn id="21" idx="2"/>
            <a:endCxn id="2" idx="0"/>
          </p:cNvCxnSpPr>
          <p:nvPr/>
        </p:nvCxnSpPr>
        <p:spPr>
          <a:xfrm>
            <a:off x="8964708" y="2830746"/>
            <a:ext cx="1" cy="69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F7E308-57F2-4140-9339-7CA1AB9B6AC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8964708" y="4356995"/>
            <a:ext cx="1" cy="69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8B176D-70AF-4B36-AA85-35A468D1D64C}"/>
              </a:ext>
            </a:extLst>
          </p:cNvPr>
          <p:cNvCxnSpPr>
            <a:cxnSpLocks/>
          </p:cNvCxnSpPr>
          <p:nvPr/>
        </p:nvCxnSpPr>
        <p:spPr>
          <a:xfrm flipH="1">
            <a:off x="7342094" y="3940136"/>
            <a:ext cx="762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CE3D32-84CC-495B-82EC-7FE02B94228C}"/>
              </a:ext>
            </a:extLst>
          </p:cNvPr>
          <p:cNvCxnSpPr>
            <a:cxnSpLocks/>
          </p:cNvCxnSpPr>
          <p:nvPr/>
        </p:nvCxnSpPr>
        <p:spPr>
          <a:xfrm flipV="1">
            <a:off x="7342094" y="2492837"/>
            <a:ext cx="0" cy="144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6F17-4BB1-417D-AF30-FE7FD536B1E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342094" y="2492838"/>
            <a:ext cx="86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9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D506ED-CE3E-4A97-8D8D-955354263560}"/>
              </a:ext>
            </a:extLst>
          </p:cNvPr>
          <p:cNvSpPr txBox="1">
            <a:spLocks/>
          </p:cNvSpPr>
          <p:nvPr/>
        </p:nvSpPr>
        <p:spPr>
          <a:xfrm>
            <a:off x="1689847" y="1324820"/>
            <a:ext cx="9144000" cy="14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ຄໍາສັ່ງເຮັດຊໍ້າ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 do-while.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88910E-2B35-4BAF-9C72-9E16285F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47" y="1704890"/>
            <a:ext cx="6599706" cy="45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ເນື້ອໃນຫຍໍ້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981"/>
            <a:ext cx="9144000" cy="4717484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ຄໍາສັ່ງທໍາຊໍ້າ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(Iteration Statement).</a:t>
            </a:r>
            <a:endParaRPr lang="en-US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BF8D54C-9A5F-4E4A-B89A-C5F23A3DB35A}"/>
              </a:ext>
            </a:extLst>
          </p:cNvPr>
          <p:cNvSpPr txBox="1">
            <a:spLocks/>
          </p:cNvSpPr>
          <p:nvPr/>
        </p:nvSpPr>
        <p:spPr>
          <a:xfrm>
            <a:off x="1482897" y="1814353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800" b="1" u="sng">
                <a:latin typeface="BoonHome" panose="02000503000000000000" pitchFamily="50" charset="-34"/>
                <a:cs typeface="BoonHome" panose="02000503000000000000" pitchFamily="50" charset="-34"/>
              </a:rPr>
              <a:t>ຖາມ ແລະ ຕອບຄໍາຖາມ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CA64E-7008-473D-9EA0-8F3C3A4F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7" y="2684929"/>
            <a:ext cx="3048000" cy="304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AB04609-3B41-40BA-963F-F6EC7793C6C3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CC1ADE3-3A6A-4444-958B-F64FC121EC6F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4657C26-3FF5-49D9-8BDD-90135402EFE3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1989AFE3-2D43-407D-99FF-C36C74700387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DA6D051-50F3-45D3-826C-AF7E11FF567A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AC53C78-DDD4-46A3-B791-776A88252DDF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AE4600-14EE-467F-BCAE-8A766DB2E629}"/>
              </a:ext>
            </a:extLst>
          </p:cNvPr>
          <p:cNvSpPr/>
          <p:nvPr/>
        </p:nvSpPr>
        <p:spPr>
          <a:xfrm>
            <a:off x="3054577" y="2225242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5507B-F001-4418-A879-FCB67462326E}"/>
              </a:ext>
            </a:extLst>
          </p:cNvPr>
          <p:cNvSpPr/>
          <p:nvPr/>
        </p:nvSpPr>
        <p:spPr>
          <a:xfrm>
            <a:off x="3242362" y="2429435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CE04-8965-49D4-93AC-F1BF9600F457}"/>
              </a:ext>
            </a:extLst>
          </p:cNvPr>
          <p:cNvSpPr/>
          <p:nvPr/>
        </p:nvSpPr>
        <p:spPr>
          <a:xfrm>
            <a:off x="4488457" y="2429435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ອ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A7B29-82CD-4410-B87A-D79AC20D6019}"/>
              </a:ext>
            </a:extLst>
          </p:cNvPr>
          <p:cNvSpPr/>
          <p:nvPr/>
        </p:nvSpPr>
        <p:spPr>
          <a:xfrm>
            <a:off x="5734552" y="2429435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ບ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44019-AEA9-417D-99F5-F1732F75B171}"/>
              </a:ext>
            </a:extLst>
          </p:cNvPr>
          <p:cNvSpPr/>
          <p:nvPr/>
        </p:nvSpPr>
        <p:spPr>
          <a:xfrm>
            <a:off x="6980647" y="2429435"/>
            <a:ext cx="1246095" cy="199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ໃ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89079-B126-4B9E-9E00-BA0A12202E93}"/>
              </a:ext>
            </a:extLst>
          </p:cNvPr>
          <p:cNvSpPr/>
          <p:nvPr/>
        </p:nvSpPr>
        <p:spPr>
          <a:xfrm>
            <a:off x="8226742" y="2429435"/>
            <a:ext cx="1246095" cy="1999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ຈ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DB314EC-8C73-4811-8035-0E9E18502017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EBDB630-0C24-4C0A-BE7E-93B9B9F661E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917071C-3549-47AB-8F05-3737517B5E7D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0231907E-4C81-4756-B26D-52D856AEFBD8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BC11C50-5053-4C55-852E-6C123A6F7B3E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0EFFB3-2265-4013-8D91-DE282461568D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006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16933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44"/>
            <a:ext cx="9144000" cy="10347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ເປັນຄໍາສັ່ງທີ່ໃຊ້ເລືອກທໍາໂດຍພິຈາລະນາຈາກເງືອນໄຂທີ່ກໍານົດ.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ເງື່ອນໄຂດຽວ.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3160060" y="3342171"/>
            <a:ext cx="3980329" cy="1776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If (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){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  <a:endParaRPr lang="en-US" sz="2000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7414F8D5-DAC1-4329-A208-FFAEFD3FFFA6}"/>
              </a:ext>
            </a:extLst>
          </p:cNvPr>
          <p:cNvSpPr/>
          <p:nvPr/>
        </p:nvSpPr>
        <p:spPr>
          <a:xfrm>
            <a:off x="8086164" y="2234779"/>
            <a:ext cx="1891553" cy="754071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ເງື່ອນໄຂ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1A244-DE9D-46C2-8063-87113056B171}"/>
              </a:ext>
            </a:extLst>
          </p:cNvPr>
          <p:cNvSpPr/>
          <p:nvPr/>
        </p:nvSpPr>
        <p:spPr>
          <a:xfrm>
            <a:off x="8086164" y="3547792"/>
            <a:ext cx="1891553" cy="6824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1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51D91-4D00-4D91-8D57-87DC88B72C9F}"/>
              </a:ext>
            </a:extLst>
          </p:cNvPr>
          <p:cNvSpPr/>
          <p:nvPr/>
        </p:nvSpPr>
        <p:spPr>
          <a:xfrm>
            <a:off x="8086164" y="5419430"/>
            <a:ext cx="1891553" cy="6824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2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295C3-33D6-4401-9B2E-0BADF82A10B9}"/>
              </a:ext>
            </a:extLst>
          </p:cNvPr>
          <p:cNvSpPr/>
          <p:nvPr/>
        </p:nvSpPr>
        <p:spPr>
          <a:xfrm>
            <a:off x="8922536" y="4789137"/>
            <a:ext cx="218807" cy="218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A70FA-B031-416C-AE29-47372487F757}"/>
              </a:ext>
            </a:extLst>
          </p:cNvPr>
          <p:cNvCxnSpPr>
            <a:endCxn id="2" idx="0"/>
          </p:cNvCxnSpPr>
          <p:nvPr/>
        </p:nvCxnSpPr>
        <p:spPr>
          <a:xfrm>
            <a:off x="9031939" y="1900518"/>
            <a:ext cx="2" cy="33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44927A-CCB9-4EC7-A8A7-EF7A08BF1A7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031941" y="2988850"/>
            <a:ext cx="0" cy="55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F66392-76FC-4734-8AFE-77C652B3BE9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9031940" y="4230195"/>
            <a:ext cx="1" cy="55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55BD6E-9409-4D75-8C67-9E39255432B0}"/>
              </a:ext>
            </a:extLst>
          </p:cNvPr>
          <p:cNvCxnSpPr>
            <a:stCxn id="9" idx="4"/>
            <a:endCxn id="21" idx="0"/>
          </p:cNvCxnSpPr>
          <p:nvPr/>
        </p:nvCxnSpPr>
        <p:spPr>
          <a:xfrm>
            <a:off x="9031940" y="5007944"/>
            <a:ext cx="1" cy="4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F2732-08A4-4731-8AB9-4C7D46FAAA43}"/>
              </a:ext>
            </a:extLst>
          </p:cNvPr>
          <p:cNvCxnSpPr>
            <a:stCxn id="21" idx="2"/>
          </p:cNvCxnSpPr>
          <p:nvPr/>
        </p:nvCxnSpPr>
        <p:spPr>
          <a:xfrm flipH="1">
            <a:off x="9031939" y="6101833"/>
            <a:ext cx="2" cy="2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85CF9F-E182-4325-B394-5D5449A7B454}"/>
              </a:ext>
            </a:extLst>
          </p:cNvPr>
          <p:cNvCxnSpPr>
            <a:stCxn id="2" idx="3"/>
          </p:cNvCxnSpPr>
          <p:nvPr/>
        </p:nvCxnSpPr>
        <p:spPr>
          <a:xfrm flipV="1">
            <a:off x="9977717" y="2611814"/>
            <a:ext cx="12819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430705-C7C7-4993-827E-8984247EE72F}"/>
              </a:ext>
            </a:extLst>
          </p:cNvPr>
          <p:cNvCxnSpPr>
            <a:cxnSpLocks/>
          </p:cNvCxnSpPr>
          <p:nvPr/>
        </p:nvCxnSpPr>
        <p:spPr>
          <a:xfrm>
            <a:off x="11259672" y="2619056"/>
            <a:ext cx="0" cy="227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5AFD94-38A2-4716-9B16-328F4050F090}"/>
              </a:ext>
            </a:extLst>
          </p:cNvPr>
          <p:cNvCxnSpPr>
            <a:endCxn id="9" idx="5"/>
          </p:cNvCxnSpPr>
          <p:nvPr/>
        </p:nvCxnSpPr>
        <p:spPr>
          <a:xfrm flipH="1">
            <a:off x="9141343" y="4898540"/>
            <a:ext cx="2118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0D26F1-75B8-416A-A47D-E326FEA470A5}"/>
              </a:ext>
            </a:extLst>
          </p:cNvPr>
          <p:cNvSpPr txBox="1"/>
          <p:nvPr/>
        </p:nvSpPr>
        <p:spPr>
          <a:xfrm>
            <a:off x="8998324" y="3091777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05EAF-23E7-4913-872E-AFB3A3CE08AD}"/>
              </a:ext>
            </a:extLst>
          </p:cNvPr>
          <p:cNvSpPr txBox="1"/>
          <p:nvPr/>
        </p:nvSpPr>
        <p:spPr>
          <a:xfrm>
            <a:off x="9977717" y="2296497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5299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16933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44"/>
            <a:ext cx="9144000" cy="51693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  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ເງື່ອນໄຂດຽວ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ຕົວຢ່າງການຂຽນ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9B653-EFE7-4C94-B386-6EFC8D9C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89" y="2028230"/>
            <a:ext cx="7239627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516933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44"/>
            <a:ext cx="9144000" cy="10347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 </a:t>
            </a:r>
            <a:r>
              <a:rPr lang="lo-LA" sz="20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ເປັນຄໍາສັ່ງທີ່ໃຊ້ເລືອກທໍາໂດຍພິຈາລະນາຈາກເງືອນໄຂທີ່ກໍານົດ.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if else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ເງື່ອນໄຂດຽວ.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3170850" y="2609435"/>
            <a:ext cx="3980329" cy="28576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If (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){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else{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</a:t>
            </a:r>
            <a:r>
              <a:rPr lang="en-US" sz="20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3;</a:t>
            </a:r>
            <a:endParaRPr lang="en-US" sz="2000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7414F8D5-DAC1-4329-A208-FFAEFD3FFFA6}"/>
              </a:ext>
            </a:extLst>
          </p:cNvPr>
          <p:cNvSpPr/>
          <p:nvPr/>
        </p:nvSpPr>
        <p:spPr>
          <a:xfrm>
            <a:off x="8086164" y="2234779"/>
            <a:ext cx="1891553" cy="754071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ເງື່ອນໄຂ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1A244-DE9D-46C2-8063-87113056B171}"/>
              </a:ext>
            </a:extLst>
          </p:cNvPr>
          <p:cNvSpPr/>
          <p:nvPr/>
        </p:nvSpPr>
        <p:spPr>
          <a:xfrm>
            <a:off x="8086164" y="3547792"/>
            <a:ext cx="1891553" cy="6824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1</a:t>
            </a: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51D91-4D00-4D91-8D57-87DC88B72C9F}"/>
              </a:ext>
            </a:extLst>
          </p:cNvPr>
          <p:cNvSpPr/>
          <p:nvPr/>
        </p:nvSpPr>
        <p:spPr>
          <a:xfrm>
            <a:off x="8086164" y="5419430"/>
            <a:ext cx="1891553" cy="6824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295C3-33D6-4401-9B2E-0BADF82A10B9}"/>
              </a:ext>
            </a:extLst>
          </p:cNvPr>
          <p:cNvSpPr/>
          <p:nvPr/>
        </p:nvSpPr>
        <p:spPr>
          <a:xfrm>
            <a:off x="8922536" y="4789137"/>
            <a:ext cx="218807" cy="218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A70FA-B031-416C-AE29-47372487F757}"/>
              </a:ext>
            </a:extLst>
          </p:cNvPr>
          <p:cNvCxnSpPr>
            <a:endCxn id="2" idx="0"/>
          </p:cNvCxnSpPr>
          <p:nvPr/>
        </p:nvCxnSpPr>
        <p:spPr>
          <a:xfrm>
            <a:off x="9031939" y="1900518"/>
            <a:ext cx="2" cy="33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44927A-CCB9-4EC7-A8A7-EF7A08BF1A7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031941" y="2988850"/>
            <a:ext cx="0" cy="55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F66392-76FC-4734-8AFE-77C652B3BE9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9031940" y="4230195"/>
            <a:ext cx="1" cy="55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55BD6E-9409-4D75-8C67-9E39255432B0}"/>
              </a:ext>
            </a:extLst>
          </p:cNvPr>
          <p:cNvCxnSpPr>
            <a:stCxn id="9" idx="4"/>
            <a:endCxn id="21" idx="0"/>
          </p:cNvCxnSpPr>
          <p:nvPr/>
        </p:nvCxnSpPr>
        <p:spPr>
          <a:xfrm>
            <a:off x="9031940" y="5007944"/>
            <a:ext cx="1" cy="4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CF2732-08A4-4731-8AB9-4C7D46FAAA43}"/>
              </a:ext>
            </a:extLst>
          </p:cNvPr>
          <p:cNvCxnSpPr>
            <a:stCxn id="21" idx="2"/>
          </p:cNvCxnSpPr>
          <p:nvPr/>
        </p:nvCxnSpPr>
        <p:spPr>
          <a:xfrm flipH="1">
            <a:off x="9031939" y="6101833"/>
            <a:ext cx="2" cy="2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85CF9F-E182-4325-B394-5D5449A7B45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977717" y="2611815"/>
            <a:ext cx="1210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5AFD94-38A2-4716-9B16-328F4050F090}"/>
              </a:ext>
            </a:extLst>
          </p:cNvPr>
          <p:cNvCxnSpPr>
            <a:cxnSpLocks/>
          </p:cNvCxnSpPr>
          <p:nvPr/>
        </p:nvCxnSpPr>
        <p:spPr>
          <a:xfrm flipH="1">
            <a:off x="9125322" y="4904122"/>
            <a:ext cx="206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0D26F1-75B8-416A-A47D-E326FEA470A5}"/>
              </a:ext>
            </a:extLst>
          </p:cNvPr>
          <p:cNvSpPr txBox="1"/>
          <p:nvPr/>
        </p:nvSpPr>
        <p:spPr>
          <a:xfrm>
            <a:off x="8998324" y="3091777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05EAF-23E7-4913-872E-AFB3A3CE08AD}"/>
              </a:ext>
            </a:extLst>
          </p:cNvPr>
          <p:cNvSpPr txBox="1"/>
          <p:nvPr/>
        </p:nvSpPr>
        <p:spPr>
          <a:xfrm>
            <a:off x="9995644" y="2341874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false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16C12D-CC81-480F-B949-15AD510B0A63}"/>
              </a:ext>
            </a:extLst>
          </p:cNvPr>
          <p:cNvSpPr/>
          <p:nvPr/>
        </p:nvSpPr>
        <p:spPr>
          <a:xfrm>
            <a:off x="10242175" y="3547792"/>
            <a:ext cx="1891553" cy="6824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58E43C-2B03-4EA2-AED2-2E1A38AE635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187952" y="2620869"/>
            <a:ext cx="0" cy="926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4CDABA-8408-4CF1-8440-6F1D6858782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1187952" y="4230195"/>
            <a:ext cx="0" cy="67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2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59"/>
            <a:ext cx="9144000" cy="64493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ເປັນຄໍາສັ່ງທີ່ໃຊ້ເລືອກທໍາໂດຍພິຈາລະນາຈາກເງືອນໄຂທີ່ກໍານົດ.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ຊ້ອນ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ຫຼາຍເງື່ອນໄຂ.</a:t>
            </a:r>
            <a:endParaRPr lang="en-US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99970E-BA1C-4A6A-BA43-BA7C982408DE}"/>
              </a:ext>
            </a:extLst>
          </p:cNvPr>
          <p:cNvSpPr txBox="1">
            <a:spLocks/>
          </p:cNvSpPr>
          <p:nvPr/>
        </p:nvSpPr>
        <p:spPr>
          <a:xfrm>
            <a:off x="1640542" y="1946942"/>
            <a:ext cx="9144000" cy="4391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If (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1){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1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else if (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 2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){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2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else if (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ເງື່ອນໄຂ 3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){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3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Else{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4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;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}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ຄໍາສັ່ງທີ </a:t>
            </a:r>
            <a:r>
              <a:rPr lang="en-US" sz="1400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5;</a:t>
            </a:r>
          </a:p>
        </p:txBody>
      </p:sp>
    </p:spTree>
    <p:extLst>
      <p:ext uri="{BB962C8B-B14F-4D97-AF65-F5344CB8AC3E}">
        <p14:creationId xmlns:p14="http://schemas.microsoft.com/office/powerpoint/2010/main" val="32067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518" y="1292959"/>
            <a:ext cx="8767482" cy="464502"/>
          </a:xfrm>
        </p:spPr>
        <p:txBody>
          <a:bodyPr>
            <a:normAutofit/>
          </a:bodyPr>
          <a:lstStyle/>
          <a:p>
            <a:pPr algn="l"/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ຊ້ອນ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ຫຼາຍເງື່ອນໄຂ.</a:t>
            </a:r>
            <a:endParaRPr lang="en-US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7414F8D5-DAC1-4329-A208-FFAEFD3FFFA6}"/>
              </a:ext>
            </a:extLst>
          </p:cNvPr>
          <p:cNvSpPr/>
          <p:nvPr/>
        </p:nvSpPr>
        <p:spPr>
          <a:xfrm>
            <a:off x="2363825" y="2018757"/>
            <a:ext cx="1455140" cy="644931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ງື່ອນໄຂ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1A244-DE9D-46C2-8063-87113056B171}"/>
              </a:ext>
            </a:extLst>
          </p:cNvPr>
          <p:cNvSpPr/>
          <p:nvPr/>
        </p:nvSpPr>
        <p:spPr>
          <a:xfrm>
            <a:off x="2314519" y="4419486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1</a:t>
            </a:r>
            <a:endParaRPr lang="en-US" sz="14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295C3-33D6-4401-9B2E-0BADF82A10B9}"/>
              </a:ext>
            </a:extLst>
          </p:cNvPr>
          <p:cNvSpPr/>
          <p:nvPr/>
        </p:nvSpPr>
        <p:spPr>
          <a:xfrm>
            <a:off x="6334943" y="5467630"/>
            <a:ext cx="218807" cy="218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9FD4D06B-5702-43CC-869D-3332AC284405}"/>
              </a:ext>
            </a:extLst>
          </p:cNvPr>
          <p:cNvSpPr/>
          <p:nvPr/>
        </p:nvSpPr>
        <p:spPr>
          <a:xfrm>
            <a:off x="4404086" y="2660464"/>
            <a:ext cx="1455140" cy="644931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ງື່ອນໄຂ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2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96AB8381-5446-4771-866D-C57A5031E224}"/>
              </a:ext>
            </a:extLst>
          </p:cNvPr>
          <p:cNvSpPr/>
          <p:nvPr/>
        </p:nvSpPr>
        <p:spPr>
          <a:xfrm>
            <a:off x="6444347" y="3299315"/>
            <a:ext cx="1455140" cy="644931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600" dirty="0">
                <a:latin typeface="Phetsarath OT" panose="02000500000000000000" pitchFamily="2" charset="0"/>
                <a:cs typeface="Phetsarath OT" panose="02000500000000000000" pitchFamily="2" charset="0"/>
              </a:rPr>
              <a:t>ເ</a:t>
            </a:r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ງື່ອນໄຂ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ACCA-7BBD-45B7-AB36-90094302A190}"/>
              </a:ext>
            </a:extLst>
          </p:cNvPr>
          <p:cNvSpPr/>
          <p:nvPr/>
        </p:nvSpPr>
        <p:spPr>
          <a:xfrm>
            <a:off x="4354780" y="4419486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CA19CC-FF31-4A3D-9FDA-12B652AFC4AF}"/>
              </a:ext>
            </a:extLst>
          </p:cNvPr>
          <p:cNvSpPr/>
          <p:nvPr/>
        </p:nvSpPr>
        <p:spPr>
          <a:xfrm>
            <a:off x="6395041" y="4419486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354594-4390-4667-8A9F-9983DBE1CCDD}"/>
              </a:ext>
            </a:extLst>
          </p:cNvPr>
          <p:cNvSpPr/>
          <p:nvPr/>
        </p:nvSpPr>
        <p:spPr>
          <a:xfrm>
            <a:off x="8435302" y="4419486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D8035-5F73-4E2B-A229-91E629643046}"/>
              </a:ext>
            </a:extLst>
          </p:cNvPr>
          <p:cNvCxnSpPr>
            <a:cxnSpLocks/>
          </p:cNvCxnSpPr>
          <p:nvPr/>
        </p:nvCxnSpPr>
        <p:spPr>
          <a:xfrm>
            <a:off x="3083143" y="1678018"/>
            <a:ext cx="8251" cy="35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9BADAE-FF07-44D7-949E-E238AAB7B3FF}"/>
              </a:ext>
            </a:extLst>
          </p:cNvPr>
          <p:cNvCxnSpPr>
            <a:cxnSpLocks/>
          </p:cNvCxnSpPr>
          <p:nvPr/>
        </p:nvCxnSpPr>
        <p:spPr>
          <a:xfrm>
            <a:off x="5148156" y="2341222"/>
            <a:ext cx="0" cy="31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98437F-F85A-4A71-99D3-13324006EBA8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818965" y="2341222"/>
            <a:ext cx="13291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6C0810-6F4C-469F-9DA4-9AE8AA6031FD}"/>
              </a:ext>
            </a:extLst>
          </p:cNvPr>
          <p:cNvCxnSpPr>
            <a:cxnSpLocks/>
          </p:cNvCxnSpPr>
          <p:nvPr/>
        </p:nvCxnSpPr>
        <p:spPr>
          <a:xfrm>
            <a:off x="7176896" y="2980413"/>
            <a:ext cx="0" cy="30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1614AA-373E-412B-88DE-B4C952A16DD3}"/>
              </a:ext>
            </a:extLst>
          </p:cNvPr>
          <p:cNvCxnSpPr>
            <a:cxnSpLocks/>
          </p:cNvCxnSpPr>
          <p:nvPr/>
        </p:nvCxnSpPr>
        <p:spPr>
          <a:xfrm flipH="1">
            <a:off x="9212177" y="3608671"/>
            <a:ext cx="16501" cy="81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B56A8C-EFC2-4170-835C-8B33AAF2384A}"/>
              </a:ext>
            </a:extLst>
          </p:cNvPr>
          <p:cNvCxnSpPr/>
          <p:nvPr/>
        </p:nvCxnSpPr>
        <p:spPr>
          <a:xfrm flipV="1">
            <a:off x="5842725" y="2980413"/>
            <a:ext cx="13291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F18C3A-AA78-441E-A2A8-E741FF7218AC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899487" y="3613197"/>
            <a:ext cx="1329191" cy="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DF8343-579E-4512-BA61-8231430E311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091395" y="2663688"/>
            <a:ext cx="0" cy="17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93E5F7-A9F4-401D-BA0F-BFAF6F2F12CD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5131656" y="3305395"/>
            <a:ext cx="0" cy="111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3B62D2-1BE4-4837-BC27-17545AB4A5DB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>
            <a:off x="7171917" y="3944246"/>
            <a:ext cx="0" cy="47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0242F76-1DDC-4632-AA9F-03844F56DB1E}"/>
              </a:ext>
            </a:extLst>
          </p:cNvPr>
          <p:cNvSpPr/>
          <p:nvPr/>
        </p:nvSpPr>
        <p:spPr>
          <a:xfrm>
            <a:off x="8325898" y="5250951"/>
            <a:ext cx="218807" cy="218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782453-C809-4ED7-AD42-16ACAD83607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131655" y="4920112"/>
            <a:ext cx="1" cy="644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E2708C-191A-4828-9EED-000083B0CC17}"/>
              </a:ext>
            </a:extLst>
          </p:cNvPr>
          <p:cNvCxnSpPr>
            <a:cxnSpLocks/>
          </p:cNvCxnSpPr>
          <p:nvPr/>
        </p:nvCxnSpPr>
        <p:spPr>
          <a:xfrm>
            <a:off x="5131655" y="5577033"/>
            <a:ext cx="119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CD8B86C-4B1F-4CC4-BC4E-56510599F93E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553750" y="5574006"/>
            <a:ext cx="1881551" cy="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FB2BC-54EE-43E2-8B9E-EA893BE6A4E8}"/>
              </a:ext>
            </a:extLst>
          </p:cNvPr>
          <p:cNvCxnSpPr>
            <a:stCxn id="70" idx="4"/>
          </p:cNvCxnSpPr>
          <p:nvPr/>
        </p:nvCxnSpPr>
        <p:spPr>
          <a:xfrm flipH="1">
            <a:off x="8435301" y="5469758"/>
            <a:ext cx="1" cy="10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946873-3148-4FE3-A4C2-F9C1267A4E1F}"/>
              </a:ext>
            </a:extLst>
          </p:cNvPr>
          <p:cNvCxnSpPr>
            <a:endCxn id="70" idx="2"/>
          </p:cNvCxnSpPr>
          <p:nvPr/>
        </p:nvCxnSpPr>
        <p:spPr>
          <a:xfrm>
            <a:off x="7171916" y="5360354"/>
            <a:ext cx="1153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175A73-0A8F-4E15-B8B0-F03F320EDB5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171917" y="4920112"/>
            <a:ext cx="0" cy="44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4217B37-05E9-4E80-ACD8-1E81B4C1716F}"/>
              </a:ext>
            </a:extLst>
          </p:cNvPr>
          <p:cNvCxnSpPr>
            <a:cxnSpLocks/>
          </p:cNvCxnSpPr>
          <p:nvPr/>
        </p:nvCxnSpPr>
        <p:spPr>
          <a:xfrm flipH="1">
            <a:off x="8544705" y="5360354"/>
            <a:ext cx="66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F4A889F-A9A1-4148-8FF0-F3ED39F0F54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9212177" y="4920112"/>
            <a:ext cx="1" cy="44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F412C5F7-481B-4F81-AF6C-97A01A487431}"/>
              </a:ext>
            </a:extLst>
          </p:cNvPr>
          <p:cNvSpPr/>
          <p:nvPr/>
        </p:nvSpPr>
        <p:spPr>
          <a:xfrm>
            <a:off x="3808722" y="5565041"/>
            <a:ext cx="218807" cy="218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4B18A5-4124-4265-8078-4AB33867C40F}"/>
              </a:ext>
            </a:extLst>
          </p:cNvPr>
          <p:cNvSpPr/>
          <p:nvPr/>
        </p:nvSpPr>
        <p:spPr>
          <a:xfrm>
            <a:off x="3141249" y="5914732"/>
            <a:ext cx="1553751" cy="500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ຄໍາສັ່ງທີ </a:t>
            </a:r>
            <a:r>
              <a:rPr lang="en-US" sz="1400" dirty="0">
                <a:latin typeface="Phetsarath OT" panose="02000500000000000000" pitchFamily="2" charset="0"/>
                <a:cs typeface="Phetsarath OT" panose="02000500000000000000" pitchFamily="2" charset="0"/>
              </a:rPr>
              <a:t>5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65112C-C73D-4A28-B1EA-59399BFAC3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91395" y="4920112"/>
            <a:ext cx="0" cy="775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2A16A6D-F91B-4A45-92E3-38FB57C2DC79}"/>
              </a:ext>
            </a:extLst>
          </p:cNvPr>
          <p:cNvCxnSpPr>
            <a:cxnSpLocks/>
          </p:cNvCxnSpPr>
          <p:nvPr/>
        </p:nvCxnSpPr>
        <p:spPr>
          <a:xfrm flipV="1">
            <a:off x="3083143" y="5674445"/>
            <a:ext cx="717328" cy="1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737C69E-033B-4F63-841F-9F53DED24341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 flipH="1">
            <a:off x="3918125" y="5783848"/>
            <a:ext cx="1" cy="1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CBF4AC-0E9A-40CC-B437-1AC0358FD688}"/>
              </a:ext>
            </a:extLst>
          </p:cNvPr>
          <p:cNvCxnSpPr>
            <a:cxnSpLocks/>
            <a:stCxn id="9" idx="4"/>
            <a:endCxn id="110" idx="6"/>
          </p:cNvCxnSpPr>
          <p:nvPr/>
        </p:nvCxnSpPr>
        <p:spPr>
          <a:xfrm flipH="1" flipV="1">
            <a:off x="4027529" y="5674445"/>
            <a:ext cx="2416818" cy="1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2AD380C-F723-473C-B6AB-72D6B9D52540}"/>
              </a:ext>
            </a:extLst>
          </p:cNvPr>
          <p:cNvSpPr txBox="1"/>
          <p:nvPr/>
        </p:nvSpPr>
        <p:spPr>
          <a:xfrm>
            <a:off x="3031279" y="3321866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true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1E19CA-E6C5-436C-95B7-9710DDBC9F03}"/>
              </a:ext>
            </a:extLst>
          </p:cNvPr>
          <p:cNvSpPr txBox="1"/>
          <p:nvPr/>
        </p:nvSpPr>
        <p:spPr>
          <a:xfrm>
            <a:off x="5148156" y="3670024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true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44726F-2B0C-4199-BA7C-471F631B6A84}"/>
              </a:ext>
            </a:extLst>
          </p:cNvPr>
          <p:cNvSpPr txBox="1"/>
          <p:nvPr/>
        </p:nvSpPr>
        <p:spPr>
          <a:xfrm>
            <a:off x="7171916" y="3956050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true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194CC5-4478-4C75-BD26-D818179512B6}"/>
              </a:ext>
            </a:extLst>
          </p:cNvPr>
          <p:cNvSpPr txBox="1"/>
          <p:nvPr/>
        </p:nvSpPr>
        <p:spPr>
          <a:xfrm>
            <a:off x="3863962" y="1975172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false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AEA173-FD19-4492-A106-F2F590F6AC9A}"/>
              </a:ext>
            </a:extLst>
          </p:cNvPr>
          <p:cNvSpPr txBox="1"/>
          <p:nvPr/>
        </p:nvSpPr>
        <p:spPr>
          <a:xfrm>
            <a:off x="5967196" y="2613433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false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315C4A-FC3E-430D-8F42-5D6BBC1095B9}"/>
              </a:ext>
            </a:extLst>
          </p:cNvPr>
          <p:cNvSpPr txBox="1"/>
          <p:nvPr/>
        </p:nvSpPr>
        <p:spPr>
          <a:xfrm>
            <a:off x="7953772" y="3249653"/>
            <a:ext cx="108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683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518" y="1292959"/>
            <a:ext cx="8767482" cy="464502"/>
          </a:xfrm>
        </p:spPr>
        <p:txBody>
          <a:bodyPr>
            <a:normAutofit/>
          </a:bodyPr>
          <a:lstStyle/>
          <a:p>
            <a:pPr algn="l"/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ຊ້ອນ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ຫຼາຍເງື່ອນໄຂ.</a:t>
            </a:r>
            <a:endParaRPr lang="en-US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EADBC8-269A-4A58-98C9-1FC5383E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32" y="1757461"/>
            <a:ext cx="4997853" cy="46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7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03" y="912888"/>
            <a:ext cx="9144000" cy="369333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I. 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ຕໍ່</a:t>
            </a:r>
            <a:endParaRPr lang="en-US" sz="20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2959"/>
            <a:ext cx="9144000" cy="64493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   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ຄໍາສັ່ງເງື່ອນໄຂ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(Condition Statement)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ເປັນຄໍາສັ່ງທີ່ໃຊ້ເລືອກທໍາໂດຍພິຈາລະນາຈາກເງືອນໄຂທີ່ກໍານົດ.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ຄໍາສັ່ງ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ຊ້ອນ </a:t>
            </a:r>
            <a:r>
              <a:rPr lang="en-US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if </a:t>
            </a:r>
            <a:r>
              <a:rPr lang="lo-LA" sz="1800" b="1" dirty="0">
                <a:latin typeface="BoonHome" panose="02000503000000000000" pitchFamily="50" charset="-34"/>
                <a:cs typeface="BoonHome" panose="02000503000000000000" pitchFamily="50" charset="-34"/>
              </a:rPr>
              <a:t>ຫຼາຍເງື່ອນໄຂ.</a:t>
            </a:r>
            <a:endParaRPr lang="en-US" sz="18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17E499-B818-4FC4-80DB-8B1D197DB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75960"/>
              </p:ext>
            </p:extLst>
          </p:nvPr>
        </p:nvGraphicFramePr>
        <p:xfrm>
          <a:off x="2032000" y="2010312"/>
          <a:ext cx="8128000" cy="435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64675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897201"/>
                    </a:ext>
                  </a:extLst>
                </a:gridCol>
              </a:tblGrid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endParaRPr lang="en-US" dirty="0">
                        <a:latin typeface="Phetsarath OT" panose="02000500000000000000" pitchFamily="2" charset="0"/>
                        <a:cs typeface="Phetsarath OT" panose="02000500000000000000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ເກຣດ</a:t>
                      </a:r>
                      <a:endParaRPr lang="en-US" dirty="0">
                        <a:latin typeface="Phetsarath OT" panose="02000500000000000000" pitchFamily="2" charset="0"/>
                        <a:cs typeface="Phetsarath OT" panose="02000500000000000000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46348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A Best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72423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B+ Fairly best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72462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B Fairly best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60164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C+ Good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17040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C Fairly good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66928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D+ Bad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2736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 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D fairly bad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53801"/>
                  </a:ext>
                </a:extLst>
              </a:tr>
              <a:tr h="483853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ຄະແນນ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 &gt;=0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Get grade </a:t>
                      </a:r>
                      <a:r>
                        <a:rPr lang="en-US">
                          <a:solidFill>
                            <a:schemeClr val="bg1"/>
                          </a:solidFill>
                          <a:latin typeface="Phetsarath OT" panose="02000500000000000000" pitchFamily="2" charset="0"/>
                          <a:cs typeface="Phetsarath OT" panose="02000500000000000000" pitchFamily="2" charset="0"/>
                        </a:rPr>
                        <a:t>F very bad</a:t>
                      </a:r>
                      <a:endParaRPr lang="en-US" dirty="0">
                        <a:solidFill>
                          <a:schemeClr val="bg1"/>
                        </a:solidFill>
                        <a:latin typeface="Phetsarath OT" panose="02000500000000000000" pitchFamily="2" charset="0"/>
                        <a:cs typeface="Phetsarath OT" panose="02000500000000000000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62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61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1439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BoonHome</vt:lpstr>
      <vt:lpstr>Brush Script MT</vt:lpstr>
      <vt:lpstr>Calibri</vt:lpstr>
      <vt:lpstr>Calibri Light</vt:lpstr>
      <vt:lpstr>Phetsarath OT</vt:lpstr>
      <vt:lpstr>Wingdings</vt:lpstr>
      <vt:lpstr>Office Theme</vt:lpstr>
      <vt:lpstr>ບົດທີ 5</vt:lpstr>
      <vt:lpstr>ເນື້ອໃນຫຍໍ້</vt:lpstr>
      <vt:lpstr>I.  ຄໍາສັ່ງເງື່ອນໄຂ (Condition Statement)</vt:lpstr>
      <vt:lpstr>I.  ຄໍາສັ່ງເງື່ອນໄຂ (Condition Statement) ຕໍ່</vt:lpstr>
      <vt:lpstr>I.  ຄໍາສັ່ງເງື່ອນໄຂ (Condition Statement) ຕໍ່</vt:lpstr>
      <vt:lpstr>I.  ຄໍາສັ່ງເງື່ອນໄຂ (Condition Statement) ຕໍ່</vt:lpstr>
      <vt:lpstr>I.  ຄໍາສັ່ງເງື່ອນໄຂ (Condition Statement) ຕໍ່</vt:lpstr>
      <vt:lpstr>I.  ຄໍາສັ່ງເງື່ອນໄຂ (Condition Statement) ຕໍ່</vt:lpstr>
      <vt:lpstr>I.  ຄໍາສັ່ງເງື່ອນໄຂ (Condition Statement) ຕໍ່</vt:lpstr>
      <vt:lpstr>I.  ຄໍາສັ່ງເງື່ອນໄຂ (Condition Statement) ຕໍ່</vt:lpstr>
      <vt:lpstr>I.  ຄໍາສັ່ງເງື່ອນໄຂ (Condition Statement) ຕໍ່</vt:lpstr>
      <vt:lpstr>II.  ຄໍາສັ່ງທໍາຊໍ້າ (Iteration Statement).</vt:lpstr>
      <vt:lpstr>II.  ຄໍາສັ່ງທໍາຊໍ້າ (Iteration Statement).</vt:lpstr>
      <vt:lpstr>II.  ຄໍາສັ່ງທໍາຊໍ້າ (Iteration Statement).</vt:lpstr>
      <vt:lpstr>II.  ຄໍາສັ່ງທໍາຊໍ້າ (Iteration Statement).</vt:lpstr>
      <vt:lpstr>II.  ຄໍາສັ່ງທໍາຊໍ້າ (Iteration Statement).</vt:lpstr>
      <vt:lpstr>II.  ຄໍາສັ່ງທໍາຊໍ້າ (Iteration Statement).</vt:lpstr>
      <vt:lpstr>II.  ຄໍາສັ່ງທໍາຊໍ້າ (Iteration Statement).</vt:lpstr>
      <vt:lpstr>II.  ຄໍາສັ່ງທໍາຊໍ້າ (Iteration Statement).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4</dc:title>
  <dc:creator>phaengkham laoyangchai</dc:creator>
  <cp:lastModifiedBy>phaengkham laoyangchai</cp:lastModifiedBy>
  <cp:revision>101</cp:revision>
  <dcterms:created xsi:type="dcterms:W3CDTF">2022-03-21T02:50:25Z</dcterms:created>
  <dcterms:modified xsi:type="dcterms:W3CDTF">2022-06-02T02:07:03Z</dcterms:modified>
</cp:coreProperties>
</file>