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73E9-6408-4F11-89AF-E735D0F3F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A5344-8631-4482-A57E-9BA9E9D91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C912-5311-4003-B42E-2D42AB67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7D29-63CB-4B74-BA36-345E517C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89E0-666B-45E5-9D1C-0C5C94C4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6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75AA-9B28-4440-8224-5955E2F9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9DA1C-0DAA-4412-ABC4-4294309EE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13B8-EAEA-4150-A50F-C1CBF011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DE19-4310-4F10-B662-2342BC18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E240-9383-4E46-A693-D45471D6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030DB-6F58-4601-9BAB-E3A3FEE90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2AB6-D6A0-439D-B59D-C51859A07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E484-17B9-4788-8C66-F5637336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F39F-31E8-4974-8961-15B4F10B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0E4A-B106-43EB-921B-10FB9D90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339-FC5B-4F6B-A4DE-4B7807B9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BE22-6241-4538-B0B0-02347555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B1860-F8C2-405D-9BF3-BCD174E2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4BF6-D5D5-4F4D-B20E-51A2BBDF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D0BA-5098-45CB-8C5A-2A2FC59E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0D0A-3CD0-4E0A-B2DA-610C6115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8AA85-4E36-49EA-8D6F-867F59C2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702A-6D5C-493A-B84D-B924B704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95EF-351C-4F1D-B655-8F9F5836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AEE5-488A-4475-8A54-72B2DEC7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11AC-D3A4-45E2-BA80-FBC77C2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099F-9298-42B4-A877-DC03F2442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4A93B-97BD-47B9-A15E-F9862305A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C2304-35E5-48CE-9E40-667ED8CB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FBBE-8461-4FB6-A6E0-DDE11C2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977CC-6B36-44A0-A52D-9C6B81F0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6E9A-ED30-4240-A10C-C728726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FCB92-565E-417C-9015-332198B7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781C2-3467-42A7-BFD3-4E0CC51E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EB171-398F-48A3-81DF-6F4DA3414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F02D5-655F-4ABA-91F4-948158E1B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14C62-785F-4AE9-AFC8-0969F9AB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0C1B1-6208-4726-92F9-65CBDE54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A933E-6909-4B68-9407-7319EB76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695F-6165-4845-9936-596D73EA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4AC1C-DEEE-4E17-9D31-2C5EC8B9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02F15-A025-4884-9026-9C5E2F16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B5BB1-7D19-44F0-8515-28E44E47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D423-A5A2-418E-ABDF-0325F56F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21F50-A43A-4F47-B6AA-64EAC2D3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7FDC4-BB63-45AA-B3FB-348310FE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AE6B-0AC5-403C-8DFC-066767FC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3013-3E3E-4D96-A17C-FF7A7868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FCACB-EAF7-4648-9855-6826D2E0F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C3F57-1137-419C-8F99-6EBC90CF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7CC73-E914-476C-A2DC-CE473D49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E183-98B3-4E7F-BAE6-0D48FD2A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BE24-AE07-4E4A-AAF8-71425E85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5887C-A392-40FA-9C13-7CD211319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C4B3E-005F-47B7-92FA-95E466CD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30988-009F-4E1C-8514-6EF2023D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A73EB-DE78-4E55-BE05-780DC4E4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F17A-C60B-4716-ACE5-C752B385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91E1A-EB4E-401B-B476-4F73BAD8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5129-38E9-406C-9F97-2CC451BB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AE50-9A81-4579-BB69-0DE65D2C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3841-1BB3-4C1B-B124-0BE5524CAFB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4194-728E-4DBB-BFC4-2637284A6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BC3A-0DF4-420C-A193-F447159E9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820E-C4DE-4F66-88AD-65EC387C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ບົດທີ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6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4"/>
            <a:ext cx="9144000" cy="1115172"/>
          </a:xfrm>
        </p:spPr>
        <p:txBody>
          <a:bodyPr/>
          <a:lstStyle/>
          <a:p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(Array)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1B591B-ACF7-4A73-BC49-17E77B7197EA}"/>
              </a:ext>
            </a:extLst>
          </p:cNvPr>
          <p:cNvSpPr/>
          <p:nvPr/>
        </p:nvSpPr>
        <p:spPr>
          <a:xfrm>
            <a:off x="4371414" y="2807952"/>
            <a:ext cx="3449171" cy="341355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4DB845-9A1A-442B-A16F-4043E63AAC84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39C60E4A-B4D2-4ACD-A69F-017F4E82AB63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B1B6A7B-49BF-47FA-8020-AE4EEDAE6137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B46B80B-5F74-43DF-8524-DD1E46BC5262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C3632F14-051D-4358-B265-088FEB582558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F2179F3-8DB1-470F-9D15-ADCE49A28AC8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1 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897" y="1578980"/>
            <a:ext cx="9144000" cy="20158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lo-LA" sz="20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ການກໍານົດຄ່າເລີ່ມຕົ້ນໃຫ້ກັບອາເຣຍ໌ 1 ມິຕິ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: ການກໍານົດຄ່າເລີ່ມຕົ້ນໃຫ້ກັບອາເຣຍ໌ສາມາດທໍາໄດ້ ໂດຍທໍາການກໍານົດຄ່າເລີ່ມຕົ້ນໃຫ້ກັບຕົວປ່ຽນໄປພ້ອມໆກັບການປະກາດຕົວປ່ຽນຂື້ນໃຊ້ງານ ໂດຍຄ່າທີ່ຕ້ອງກໍານົດໃຫ້ກັບອາເຣຍ໌ຈະຕ້ອງລະບຸໄວພາຍໃນເຄື່ອງຫມາຍ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{ }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ແລະ ຄ່າທີ່ຕ້ອງການກໍານົດໃຫ້ກັບອາເຣຍ໌ມີຫຼາຍກວ່າໜຶ່ງຄ່າ ໃຫ້ແຍກແຕ່ລະຄ່າອອກຈາກກັນດ້ວຍເຄື່ອງຫມາຍ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(,) comma.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EA8D06D-DC52-4440-87D2-09CCDDC331D0}"/>
              </a:ext>
            </a:extLst>
          </p:cNvPr>
          <p:cNvSpPr txBox="1">
            <a:spLocks/>
          </p:cNvSpPr>
          <p:nvPr/>
        </p:nvSpPr>
        <p:spPr>
          <a:xfrm>
            <a:off x="1482897" y="3659011"/>
            <a:ext cx="3046568" cy="140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lo-LA" sz="20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char A[3] = {‘a’ , ’b’};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int b[5] = {1,2,3}; </a:t>
            </a:r>
          </a:p>
          <a:p>
            <a:pPr algn="l">
              <a:lnSpc>
                <a:spcPct val="150000"/>
              </a:lnSpc>
            </a:pP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33743B-6744-4CE9-A9A6-C26904CA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59955"/>
              </p:ext>
            </p:extLst>
          </p:nvPr>
        </p:nvGraphicFramePr>
        <p:xfrm>
          <a:off x="5495365" y="3935677"/>
          <a:ext cx="474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270">
                  <a:extLst>
                    <a:ext uri="{9D8B030D-6E8A-4147-A177-3AD203B41FA5}">
                      <a16:colId xmlns:a16="http://schemas.microsoft.com/office/drawing/2014/main" val="1238086566"/>
                    </a:ext>
                  </a:extLst>
                </a:gridCol>
                <a:gridCol w="1582270">
                  <a:extLst>
                    <a:ext uri="{9D8B030D-6E8A-4147-A177-3AD203B41FA5}">
                      <a16:colId xmlns:a16="http://schemas.microsoft.com/office/drawing/2014/main" val="3443496580"/>
                    </a:ext>
                  </a:extLst>
                </a:gridCol>
                <a:gridCol w="1582270">
                  <a:extLst>
                    <a:ext uri="{9D8B030D-6E8A-4147-A177-3AD203B41FA5}">
                      <a16:colId xmlns:a16="http://schemas.microsoft.com/office/drawing/2014/main" val="3757297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788148"/>
                  </a:ext>
                </a:extLst>
              </a:tr>
            </a:tbl>
          </a:graphicData>
        </a:graphic>
      </p:graphicFrame>
      <p:sp>
        <p:nvSpPr>
          <p:cNvPr id="20" name="Subtitle 2">
            <a:extLst>
              <a:ext uri="{FF2B5EF4-FFF2-40B4-BE49-F238E27FC236}">
                <a16:creationId xmlns:a16="http://schemas.microsoft.com/office/drawing/2014/main" id="{0229663D-5256-483D-8C37-AC6B472BB947}"/>
              </a:ext>
            </a:extLst>
          </p:cNvPr>
          <p:cNvSpPr txBox="1">
            <a:spLocks/>
          </p:cNvSpPr>
          <p:nvPr/>
        </p:nvSpPr>
        <p:spPr>
          <a:xfrm>
            <a:off x="5113603" y="3832743"/>
            <a:ext cx="381762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55D0AD1-AEC6-46CF-95AE-426709549A4E}"/>
              </a:ext>
            </a:extLst>
          </p:cNvPr>
          <p:cNvSpPr txBox="1">
            <a:spLocks/>
          </p:cNvSpPr>
          <p:nvPr/>
        </p:nvSpPr>
        <p:spPr>
          <a:xfrm>
            <a:off x="5844988" y="4409451"/>
            <a:ext cx="632774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[0]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6A98081-20F7-4261-AA2A-5AB847799F62}"/>
              </a:ext>
            </a:extLst>
          </p:cNvPr>
          <p:cNvSpPr txBox="1">
            <a:spLocks/>
          </p:cNvSpPr>
          <p:nvPr/>
        </p:nvSpPr>
        <p:spPr>
          <a:xfrm>
            <a:off x="7512424" y="4409451"/>
            <a:ext cx="547227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[1]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93D947C-0669-454B-98F5-BADCBE7044CD}"/>
              </a:ext>
            </a:extLst>
          </p:cNvPr>
          <p:cNvSpPr txBox="1">
            <a:spLocks/>
          </p:cNvSpPr>
          <p:nvPr/>
        </p:nvSpPr>
        <p:spPr>
          <a:xfrm>
            <a:off x="9094313" y="4409451"/>
            <a:ext cx="547227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[2]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19F35C55-AF4E-416C-BA2A-400C35068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17787"/>
              </p:ext>
            </p:extLst>
          </p:nvPr>
        </p:nvGraphicFramePr>
        <p:xfrm>
          <a:off x="5495365" y="5293584"/>
          <a:ext cx="474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62">
                  <a:extLst>
                    <a:ext uri="{9D8B030D-6E8A-4147-A177-3AD203B41FA5}">
                      <a16:colId xmlns:a16="http://schemas.microsoft.com/office/drawing/2014/main" val="2829770965"/>
                    </a:ext>
                  </a:extLst>
                </a:gridCol>
                <a:gridCol w="949362">
                  <a:extLst>
                    <a:ext uri="{9D8B030D-6E8A-4147-A177-3AD203B41FA5}">
                      <a16:colId xmlns:a16="http://schemas.microsoft.com/office/drawing/2014/main" val="3866605102"/>
                    </a:ext>
                  </a:extLst>
                </a:gridCol>
                <a:gridCol w="949362">
                  <a:extLst>
                    <a:ext uri="{9D8B030D-6E8A-4147-A177-3AD203B41FA5}">
                      <a16:colId xmlns:a16="http://schemas.microsoft.com/office/drawing/2014/main" val="2979158661"/>
                    </a:ext>
                  </a:extLst>
                </a:gridCol>
                <a:gridCol w="949362">
                  <a:extLst>
                    <a:ext uri="{9D8B030D-6E8A-4147-A177-3AD203B41FA5}">
                      <a16:colId xmlns:a16="http://schemas.microsoft.com/office/drawing/2014/main" val="2276647497"/>
                    </a:ext>
                  </a:extLst>
                </a:gridCol>
                <a:gridCol w="949362">
                  <a:extLst>
                    <a:ext uri="{9D8B030D-6E8A-4147-A177-3AD203B41FA5}">
                      <a16:colId xmlns:a16="http://schemas.microsoft.com/office/drawing/2014/main" val="2902885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32500"/>
                  </a:ext>
                </a:extLst>
              </a:tr>
            </a:tbl>
          </a:graphicData>
        </a:graphic>
      </p:graphicFrame>
      <p:sp>
        <p:nvSpPr>
          <p:cNvPr id="30" name="Subtitle 2">
            <a:extLst>
              <a:ext uri="{FF2B5EF4-FFF2-40B4-BE49-F238E27FC236}">
                <a16:creationId xmlns:a16="http://schemas.microsoft.com/office/drawing/2014/main" id="{55C99450-29F0-44EE-BA3F-6CB5A54DDC0D}"/>
              </a:ext>
            </a:extLst>
          </p:cNvPr>
          <p:cNvSpPr txBox="1">
            <a:spLocks/>
          </p:cNvSpPr>
          <p:nvPr/>
        </p:nvSpPr>
        <p:spPr>
          <a:xfrm>
            <a:off x="5113603" y="5199787"/>
            <a:ext cx="381762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b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4E6737D-1ABA-4F74-BBA5-683C593426E3}"/>
              </a:ext>
            </a:extLst>
          </p:cNvPr>
          <p:cNvSpPr txBox="1">
            <a:spLocks/>
          </p:cNvSpPr>
          <p:nvPr/>
        </p:nvSpPr>
        <p:spPr>
          <a:xfrm>
            <a:off x="5738510" y="5682779"/>
            <a:ext cx="632774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[0]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B074A15-DC7E-48A2-9EA9-F7E9AB3810BD}"/>
              </a:ext>
            </a:extLst>
          </p:cNvPr>
          <p:cNvSpPr txBox="1">
            <a:spLocks/>
          </p:cNvSpPr>
          <p:nvPr/>
        </p:nvSpPr>
        <p:spPr>
          <a:xfrm>
            <a:off x="6614429" y="5682779"/>
            <a:ext cx="632774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[1]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5BB1B2F-6F0A-433B-B245-E623D09E5705}"/>
              </a:ext>
            </a:extLst>
          </p:cNvPr>
          <p:cNvSpPr txBox="1">
            <a:spLocks/>
          </p:cNvSpPr>
          <p:nvPr/>
        </p:nvSpPr>
        <p:spPr>
          <a:xfrm>
            <a:off x="7628965" y="5664424"/>
            <a:ext cx="632774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[2]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5A4F21E-249D-4B5D-BD3A-DEFAC95724ED}"/>
              </a:ext>
            </a:extLst>
          </p:cNvPr>
          <p:cNvSpPr txBox="1">
            <a:spLocks/>
          </p:cNvSpPr>
          <p:nvPr/>
        </p:nvSpPr>
        <p:spPr>
          <a:xfrm>
            <a:off x="8643501" y="5655288"/>
            <a:ext cx="632774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[3]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AE0D90C3-819F-46F0-95B6-4A655D95FCD2}"/>
              </a:ext>
            </a:extLst>
          </p:cNvPr>
          <p:cNvSpPr txBox="1">
            <a:spLocks/>
          </p:cNvSpPr>
          <p:nvPr/>
        </p:nvSpPr>
        <p:spPr>
          <a:xfrm>
            <a:off x="9519420" y="5673477"/>
            <a:ext cx="632774" cy="57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[4]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C69C5EF-CEEC-4CB5-8E72-F2C3AB356266}"/>
              </a:ext>
            </a:extLst>
          </p:cNvPr>
          <p:cNvSpPr txBox="1">
            <a:spLocks/>
          </p:cNvSpPr>
          <p:nvPr/>
        </p:nvSpPr>
        <p:spPr>
          <a:xfrm>
            <a:off x="1482897" y="5065059"/>
            <a:ext cx="3046568" cy="66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char A[3] = {‘a’ , ‘b’}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ມີຄວາມໝາຍ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char A[3]=“ab”</a:t>
            </a:r>
            <a:endParaRPr lang="lo-LA" sz="1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CC499F7C-33F0-4919-B54B-89F76B4ADEC2}"/>
              </a:ext>
            </a:extLst>
          </p:cNvPr>
          <p:cNvSpPr txBox="1">
            <a:spLocks/>
          </p:cNvSpPr>
          <p:nvPr/>
        </p:nvSpPr>
        <p:spPr>
          <a:xfrm>
            <a:off x="1554354" y="5743095"/>
            <a:ext cx="3046568" cy="66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int a[]={1,2,3};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ມີຄວາມຫມາຍວ່າ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int a[3]={1,2,3};</a:t>
            </a:r>
            <a:endParaRPr lang="lo-LA" sz="1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717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2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 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897" y="1578981"/>
            <a:ext cx="9144000" cy="185002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	Array 2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ມິຕິແມ່ນໄດ້ມາຈາກ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 1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 ເຮົາເອີ້ນ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 2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ມິຕິວ່າ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 of array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, ເຊິ່ງເຮົາມີ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ມິຕິທີ 1 ເປັນ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row (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ແຖວ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)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, ມິິຕິທີ 2 ເປັນ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column (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ຖັນ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).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ການປະກາດ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 2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ມິຕິຂື້ນໃຊ້ງານມີດັ່ງນີ້: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7DC943A-F59D-00E2-6921-EDE5B5D20132}"/>
              </a:ext>
            </a:extLst>
          </p:cNvPr>
          <p:cNvSpPr txBox="1">
            <a:spLocks/>
          </p:cNvSpPr>
          <p:nvPr/>
        </p:nvSpPr>
        <p:spPr>
          <a:xfrm>
            <a:off x="1482897" y="3501424"/>
            <a:ext cx="5097197" cy="2711118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lo-LA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ຊະນິດຂໍ້ມູນ ຊື່ຕົວປ່ຽນ </a:t>
            </a:r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[</a:t>
            </a:r>
            <a:r>
              <a:rPr lang="lo-LA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ແຖວ</a:t>
            </a:r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][</a:t>
            </a:r>
            <a:r>
              <a:rPr lang="lo-LA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ຖັນ</a:t>
            </a:r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];</a:t>
            </a:r>
            <a:endParaRPr lang="lo-LA" b="1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Datatype variable [row][column];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Int num[5][4]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5B46B-F3F0-A79F-F16E-C5C69E5CE70D}"/>
              </a:ext>
            </a:extLst>
          </p:cNvPr>
          <p:cNvSpPr/>
          <p:nvPr/>
        </p:nvSpPr>
        <p:spPr>
          <a:xfrm>
            <a:off x="7557247" y="3645266"/>
            <a:ext cx="3158356" cy="25672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43C95-F9B3-47D2-B445-2B22A9A719FB}"/>
              </a:ext>
            </a:extLst>
          </p:cNvPr>
          <p:cNvSpPr/>
          <p:nvPr/>
        </p:nvSpPr>
        <p:spPr>
          <a:xfrm>
            <a:off x="7673788" y="3778003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4F750-B128-0122-ABDC-241DCFA45045}"/>
              </a:ext>
            </a:extLst>
          </p:cNvPr>
          <p:cNvSpPr/>
          <p:nvPr/>
        </p:nvSpPr>
        <p:spPr>
          <a:xfrm>
            <a:off x="8301316" y="3768950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F56DCC-E919-EFCC-F33C-73C8757431D4}"/>
              </a:ext>
            </a:extLst>
          </p:cNvPr>
          <p:cNvSpPr/>
          <p:nvPr/>
        </p:nvSpPr>
        <p:spPr>
          <a:xfrm>
            <a:off x="8906436" y="3768950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D26941-F247-DF2F-AF14-2E8E4F576E46}"/>
              </a:ext>
            </a:extLst>
          </p:cNvPr>
          <p:cNvSpPr/>
          <p:nvPr/>
        </p:nvSpPr>
        <p:spPr>
          <a:xfrm>
            <a:off x="9511556" y="3768950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1B67BD-E6E5-2FF5-5E67-E1CAA108697A}"/>
              </a:ext>
            </a:extLst>
          </p:cNvPr>
          <p:cNvSpPr/>
          <p:nvPr/>
        </p:nvSpPr>
        <p:spPr>
          <a:xfrm>
            <a:off x="10112187" y="3768950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61CD7C-B8F5-B09F-C52A-8FE7C2827FE7}"/>
              </a:ext>
            </a:extLst>
          </p:cNvPr>
          <p:cNvSpPr/>
          <p:nvPr/>
        </p:nvSpPr>
        <p:spPr>
          <a:xfrm>
            <a:off x="7673788" y="4373355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0D76A7-E2A4-8B4D-7BEE-3045EC287952}"/>
              </a:ext>
            </a:extLst>
          </p:cNvPr>
          <p:cNvSpPr/>
          <p:nvPr/>
        </p:nvSpPr>
        <p:spPr>
          <a:xfrm>
            <a:off x="8301316" y="4364302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BC574-65B7-853B-3FEE-3A355386BE88}"/>
              </a:ext>
            </a:extLst>
          </p:cNvPr>
          <p:cNvSpPr/>
          <p:nvPr/>
        </p:nvSpPr>
        <p:spPr>
          <a:xfrm>
            <a:off x="8906436" y="4364302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1E498C-9CB2-BCC9-4577-4B0D8966658C}"/>
              </a:ext>
            </a:extLst>
          </p:cNvPr>
          <p:cNvSpPr/>
          <p:nvPr/>
        </p:nvSpPr>
        <p:spPr>
          <a:xfrm>
            <a:off x="9511556" y="4364302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CF012E-42C3-5D41-9592-052984AF1486}"/>
              </a:ext>
            </a:extLst>
          </p:cNvPr>
          <p:cNvSpPr/>
          <p:nvPr/>
        </p:nvSpPr>
        <p:spPr>
          <a:xfrm>
            <a:off x="10112187" y="4364302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164D9-FE21-3263-122F-D319C148FBD8}"/>
              </a:ext>
            </a:extLst>
          </p:cNvPr>
          <p:cNvSpPr/>
          <p:nvPr/>
        </p:nvSpPr>
        <p:spPr>
          <a:xfrm>
            <a:off x="7673788" y="4968707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2D51C3-C5A2-EF0F-E47E-501F28FF7375}"/>
              </a:ext>
            </a:extLst>
          </p:cNvPr>
          <p:cNvSpPr/>
          <p:nvPr/>
        </p:nvSpPr>
        <p:spPr>
          <a:xfrm>
            <a:off x="8301316" y="4959654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F58466-D826-B1DE-78F8-E6FABE568F3A}"/>
              </a:ext>
            </a:extLst>
          </p:cNvPr>
          <p:cNvSpPr/>
          <p:nvPr/>
        </p:nvSpPr>
        <p:spPr>
          <a:xfrm>
            <a:off x="8906436" y="4959654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4511FD-038D-004D-614B-9BC4F69B167C}"/>
              </a:ext>
            </a:extLst>
          </p:cNvPr>
          <p:cNvSpPr/>
          <p:nvPr/>
        </p:nvSpPr>
        <p:spPr>
          <a:xfrm>
            <a:off x="9511556" y="4959654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5AB0C8-F626-8EF1-8182-BE9725AF9D7B}"/>
              </a:ext>
            </a:extLst>
          </p:cNvPr>
          <p:cNvSpPr/>
          <p:nvPr/>
        </p:nvSpPr>
        <p:spPr>
          <a:xfrm>
            <a:off x="10112187" y="4959654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0AE5F-48A5-DAD8-510D-5D9E1D02A762}"/>
              </a:ext>
            </a:extLst>
          </p:cNvPr>
          <p:cNvSpPr/>
          <p:nvPr/>
        </p:nvSpPr>
        <p:spPr>
          <a:xfrm>
            <a:off x="7673788" y="5564059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81E85E-BB92-608E-869D-2D20317374CC}"/>
              </a:ext>
            </a:extLst>
          </p:cNvPr>
          <p:cNvSpPr/>
          <p:nvPr/>
        </p:nvSpPr>
        <p:spPr>
          <a:xfrm>
            <a:off x="8301316" y="5555006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C67C7E-9259-7985-5A43-2E01357F7410}"/>
              </a:ext>
            </a:extLst>
          </p:cNvPr>
          <p:cNvSpPr/>
          <p:nvPr/>
        </p:nvSpPr>
        <p:spPr>
          <a:xfrm>
            <a:off x="8906436" y="5555006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1C4775-1E28-0AEC-B34A-E0D29869ABA3}"/>
              </a:ext>
            </a:extLst>
          </p:cNvPr>
          <p:cNvSpPr/>
          <p:nvPr/>
        </p:nvSpPr>
        <p:spPr>
          <a:xfrm>
            <a:off x="9511556" y="5555006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2BEC8C-6FB9-63BE-FF7D-ECA824EC5E9A}"/>
              </a:ext>
            </a:extLst>
          </p:cNvPr>
          <p:cNvSpPr/>
          <p:nvPr/>
        </p:nvSpPr>
        <p:spPr>
          <a:xfrm>
            <a:off x="10112187" y="5555006"/>
            <a:ext cx="510988" cy="528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72967A-0570-87D2-C092-0B03392237F1}"/>
              </a:ext>
            </a:extLst>
          </p:cNvPr>
          <p:cNvCxnSpPr>
            <a:cxnSpLocks/>
          </p:cNvCxnSpPr>
          <p:nvPr/>
        </p:nvCxnSpPr>
        <p:spPr>
          <a:xfrm>
            <a:off x="7404847" y="3645266"/>
            <a:ext cx="0" cy="2567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35447-6734-6A7C-BCF8-877FCF378F53}"/>
              </a:ext>
            </a:extLst>
          </p:cNvPr>
          <p:cNvCxnSpPr/>
          <p:nvPr/>
        </p:nvCxnSpPr>
        <p:spPr>
          <a:xfrm>
            <a:off x="7557247" y="3429000"/>
            <a:ext cx="31466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D661E4-7AEB-F31B-F954-3963C786D978}"/>
              </a:ext>
            </a:extLst>
          </p:cNvPr>
          <p:cNvSpPr txBox="1"/>
          <p:nvPr/>
        </p:nvSpPr>
        <p:spPr>
          <a:xfrm>
            <a:off x="8812304" y="3058049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CA7C9-D9E9-E961-16FF-18F7994F214C}"/>
              </a:ext>
            </a:extLst>
          </p:cNvPr>
          <p:cNvSpPr txBox="1"/>
          <p:nvPr/>
        </p:nvSpPr>
        <p:spPr>
          <a:xfrm>
            <a:off x="6843710" y="4752646"/>
            <a:ext cx="66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170351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2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 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846" y="1726545"/>
            <a:ext cx="5294421" cy="394453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lo-LA" u="sng" dirty="0">
                <a:latin typeface="BoonHome" panose="02000503000000000000" pitchFamily="50" charset="-34"/>
                <a:cs typeface="BoonHome" panose="02000503000000000000" pitchFamily="50" charset="-34"/>
              </a:rPr>
              <a:t>ການປະກາດຄ່າເລີ່ມຕົ້ນໃຫ້ກັບ </a:t>
            </a:r>
            <a:r>
              <a:rPr lang="en-US" u="sng" dirty="0">
                <a:latin typeface="BoonHome" panose="02000503000000000000" pitchFamily="50" charset="-34"/>
                <a:cs typeface="BoonHome" panose="02000503000000000000" pitchFamily="50" charset="-34"/>
              </a:rPr>
              <a:t>array 2 </a:t>
            </a:r>
            <a:r>
              <a:rPr lang="lo-LA" u="sng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ມິຕິ:</a:t>
            </a:r>
            <a:endParaRPr lang="en-US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int num [3][4]={ 1,2,3,4,5,6,7,8,9,10,11,12 };</a:t>
            </a:r>
            <a:endParaRPr lang="lo-LA" sz="1800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int num [3][4]={ {1,2,3,4}, {5,6,7,8}, {9,10,11,12} 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3D254-19FD-94CF-6A3E-01F518550E96}"/>
              </a:ext>
            </a:extLst>
          </p:cNvPr>
          <p:cNvSpPr txBox="1"/>
          <p:nvPr/>
        </p:nvSpPr>
        <p:spPr>
          <a:xfrm>
            <a:off x="6822141" y="2101809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86F8D-A1C6-DDB8-8459-8D15C96F0BEE}"/>
              </a:ext>
            </a:extLst>
          </p:cNvPr>
          <p:cNvSpPr txBox="1"/>
          <p:nvPr/>
        </p:nvSpPr>
        <p:spPr>
          <a:xfrm>
            <a:off x="8032377" y="2101809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A9E4B-AD1F-E5B4-F001-C1E35E95F367}"/>
              </a:ext>
            </a:extLst>
          </p:cNvPr>
          <p:cNvSpPr txBox="1"/>
          <p:nvPr/>
        </p:nvSpPr>
        <p:spPr>
          <a:xfrm>
            <a:off x="9377083" y="2101809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97B714-9419-50E9-7AEC-BEAED11FB5BA}"/>
              </a:ext>
            </a:extLst>
          </p:cNvPr>
          <p:cNvSpPr txBox="1"/>
          <p:nvPr/>
        </p:nvSpPr>
        <p:spPr>
          <a:xfrm>
            <a:off x="10668000" y="2101809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A9A11E-49A2-4EDA-07B7-605FE611986B}"/>
              </a:ext>
            </a:extLst>
          </p:cNvPr>
          <p:cNvSpPr txBox="1"/>
          <p:nvPr/>
        </p:nvSpPr>
        <p:spPr>
          <a:xfrm>
            <a:off x="6822140" y="3391315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2F8FCC-6367-A54A-F365-216AE5FF85C9}"/>
              </a:ext>
            </a:extLst>
          </p:cNvPr>
          <p:cNvSpPr txBox="1"/>
          <p:nvPr/>
        </p:nvSpPr>
        <p:spPr>
          <a:xfrm>
            <a:off x="8032377" y="3376973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BFFAB3-FDA8-22DD-AC79-B0F4F419BCEF}"/>
              </a:ext>
            </a:extLst>
          </p:cNvPr>
          <p:cNvSpPr txBox="1"/>
          <p:nvPr/>
        </p:nvSpPr>
        <p:spPr>
          <a:xfrm>
            <a:off x="9377082" y="3391314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26B7C1-06D3-72ED-6014-987AF249C524}"/>
              </a:ext>
            </a:extLst>
          </p:cNvPr>
          <p:cNvSpPr txBox="1"/>
          <p:nvPr/>
        </p:nvSpPr>
        <p:spPr>
          <a:xfrm>
            <a:off x="10668000" y="3391314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2E0472-5DEC-66B5-57EC-4935F2ADFA09}"/>
              </a:ext>
            </a:extLst>
          </p:cNvPr>
          <p:cNvSpPr txBox="1"/>
          <p:nvPr/>
        </p:nvSpPr>
        <p:spPr>
          <a:xfrm>
            <a:off x="6822140" y="4680821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76FD03-39AD-28AE-DAC3-1081A3CFB412}"/>
              </a:ext>
            </a:extLst>
          </p:cNvPr>
          <p:cNvSpPr txBox="1"/>
          <p:nvPr/>
        </p:nvSpPr>
        <p:spPr>
          <a:xfrm>
            <a:off x="8032376" y="4680821"/>
            <a:ext cx="84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749A5C-833E-BCFA-8CB0-E4949EEADF8B}"/>
              </a:ext>
            </a:extLst>
          </p:cNvPr>
          <p:cNvSpPr txBox="1"/>
          <p:nvPr/>
        </p:nvSpPr>
        <p:spPr>
          <a:xfrm>
            <a:off x="9377081" y="4680819"/>
            <a:ext cx="788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90E8D7-F178-3287-F39A-6339809C6C77}"/>
              </a:ext>
            </a:extLst>
          </p:cNvPr>
          <p:cNvSpPr txBox="1"/>
          <p:nvPr/>
        </p:nvSpPr>
        <p:spPr>
          <a:xfrm>
            <a:off x="10667999" y="4680818"/>
            <a:ext cx="6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939D65-F8E5-4F0C-34BF-72B4B99E5145}"/>
              </a:ext>
            </a:extLst>
          </p:cNvPr>
          <p:cNvCxnSpPr/>
          <p:nvPr/>
        </p:nvCxnSpPr>
        <p:spPr>
          <a:xfrm>
            <a:off x="6143603" y="1726545"/>
            <a:ext cx="0" cy="3944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E74A6B-F9C2-E1C5-DD1F-59019DB3BC0C}"/>
              </a:ext>
            </a:extLst>
          </p:cNvPr>
          <p:cNvCxnSpPr/>
          <p:nvPr/>
        </p:nvCxnSpPr>
        <p:spPr>
          <a:xfrm>
            <a:off x="6344636" y="5871882"/>
            <a:ext cx="5312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43712F8-A15F-E35A-8837-A8192E433FC5}"/>
              </a:ext>
            </a:extLst>
          </p:cNvPr>
          <p:cNvSpPr txBox="1"/>
          <p:nvPr/>
        </p:nvSpPr>
        <p:spPr>
          <a:xfrm>
            <a:off x="4824987" y="3669360"/>
            <a:ext cx="131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D39692-9F98-74C1-CFEF-B62A439FD359}"/>
              </a:ext>
            </a:extLst>
          </p:cNvPr>
          <p:cNvSpPr txBox="1"/>
          <p:nvPr/>
        </p:nvSpPr>
        <p:spPr>
          <a:xfrm>
            <a:off x="8638543" y="5891065"/>
            <a:ext cx="129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1B783-8B66-42B5-3F16-077242159317}"/>
              </a:ext>
            </a:extLst>
          </p:cNvPr>
          <p:cNvSpPr txBox="1"/>
          <p:nvPr/>
        </p:nvSpPr>
        <p:spPr>
          <a:xfrm>
            <a:off x="7120697" y="207339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6BBD3A-AE86-B58B-B614-7D4C09A423D3}"/>
              </a:ext>
            </a:extLst>
          </p:cNvPr>
          <p:cNvSpPr txBox="1"/>
          <p:nvPr/>
        </p:nvSpPr>
        <p:spPr>
          <a:xfrm>
            <a:off x="8661268" y="207339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A7A36E-84A6-61C9-2918-7CA704C07AFA}"/>
              </a:ext>
            </a:extLst>
          </p:cNvPr>
          <p:cNvSpPr txBox="1"/>
          <p:nvPr/>
        </p:nvSpPr>
        <p:spPr>
          <a:xfrm>
            <a:off x="10470707" y="207339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65AF4078-9F14-C995-45B5-4403FF45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80334"/>
              </p:ext>
            </p:extLst>
          </p:nvPr>
        </p:nvGraphicFramePr>
        <p:xfrm>
          <a:off x="6380079" y="1726544"/>
          <a:ext cx="5264072" cy="394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018">
                  <a:extLst>
                    <a:ext uri="{9D8B030D-6E8A-4147-A177-3AD203B41FA5}">
                      <a16:colId xmlns:a16="http://schemas.microsoft.com/office/drawing/2014/main" val="1193088724"/>
                    </a:ext>
                  </a:extLst>
                </a:gridCol>
                <a:gridCol w="1316018">
                  <a:extLst>
                    <a:ext uri="{9D8B030D-6E8A-4147-A177-3AD203B41FA5}">
                      <a16:colId xmlns:a16="http://schemas.microsoft.com/office/drawing/2014/main" val="598706362"/>
                    </a:ext>
                  </a:extLst>
                </a:gridCol>
                <a:gridCol w="1316018">
                  <a:extLst>
                    <a:ext uri="{9D8B030D-6E8A-4147-A177-3AD203B41FA5}">
                      <a16:colId xmlns:a16="http://schemas.microsoft.com/office/drawing/2014/main" val="784654620"/>
                    </a:ext>
                  </a:extLst>
                </a:gridCol>
                <a:gridCol w="1316018">
                  <a:extLst>
                    <a:ext uri="{9D8B030D-6E8A-4147-A177-3AD203B41FA5}">
                      <a16:colId xmlns:a16="http://schemas.microsoft.com/office/drawing/2014/main" val="3732343726"/>
                    </a:ext>
                  </a:extLst>
                </a:gridCol>
              </a:tblGrid>
              <a:tr h="13148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0263"/>
                  </a:ext>
                </a:extLst>
              </a:tr>
              <a:tr h="13148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65702"/>
                  </a:ext>
                </a:extLst>
              </a:tr>
              <a:tr h="13148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08170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11B54F50-02FB-55C2-4C76-4D1C65DC0D15}"/>
              </a:ext>
            </a:extLst>
          </p:cNvPr>
          <p:cNvSpPr txBox="1"/>
          <p:nvPr/>
        </p:nvSpPr>
        <p:spPr>
          <a:xfrm>
            <a:off x="6818617" y="2224919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BFDF49-5ADA-E87A-D90D-5C073E65D7F7}"/>
              </a:ext>
            </a:extLst>
          </p:cNvPr>
          <p:cNvSpPr txBox="1"/>
          <p:nvPr/>
        </p:nvSpPr>
        <p:spPr>
          <a:xfrm>
            <a:off x="8038079" y="2224919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815AC7-B3A9-B466-1EA3-047254C29330}"/>
              </a:ext>
            </a:extLst>
          </p:cNvPr>
          <p:cNvSpPr txBox="1"/>
          <p:nvPr/>
        </p:nvSpPr>
        <p:spPr>
          <a:xfrm>
            <a:off x="9344995" y="2224919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C2E2E2-7E20-B024-1F3F-DB721FCAC15B}"/>
              </a:ext>
            </a:extLst>
          </p:cNvPr>
          <p:cNvSpPr txBox="1"/>
          <p:nvPr/>
        </p:nvSpPr>
        <p:spPr>
          <a:xfrm>
            <a:off x="10649860" y="2224919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A81BDA-539A-749E-9EB5-A26CC906453A}"/>
              </a:ext>
            </a:extLst>
          </p:cNvPr>
          <p:cNvSpPr txBox="1"/>
          <p:nvPr/>
        </p:nvSpPr>
        <p:spPr>
          <a:xfrm>
            <a:off x="6791777" y="3413710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359F96-5C14-00C0-8D6C-35AE34A4F55B}"/>
              </a:ext>
            </a:extLst>
          </p:cNvPr>
          <p:cNvSpPr txBox="1"/>
          <p:nvPr/>
        </p:nvSpPr>
        <p:spPr>
          <a:xfrm>
            <a:off x="8113058" y="3413710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8C2628-740A-E71B-57A7-8247F77E5342}"/>
              </a:ext>
            </a:extLst>
          </p:cNvPr>
          <p:cNvSpPr txBox="1"/>
          <p:nvPr/>
        </p:nvSpPr>
        <p:spPr>
          <a:xfrm>
            <a:off x="9344995" y="3424518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33922E-1321-FC4B-BBC5-2837D68656C9}"/>
              </a:ext>
            </a:extLst>
          </p:cNvPr>
          <p:cNvSpPr txBox="1"/>
          <p:nvPr/>
        </p:nvSpPr>
        <p:spPr>
          <a:xfrm>
            <a:off x="10647614" y="3417084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99EFF04-CE7A-6C94-BF6C-F00593FEBB65}"/>
              </a:ext>
            </a:extLst>
          </p:cNvPr>
          <p:cNvSpPr txBox="1"/>
          <p:nvPr/>
        </p:nvSpPr>
        <p:spPr>
          <a:xfrm>
            <a:off x="6791777" y="4781542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EA12D5-FCC3-7B09-8143-8CB41D91432A}"/>
              </a:ext>
            </a:extLst>
          </p:cNvPr>
          <p:cNvSpPr txBox="1"/>
          <p:nvPr/>
        </p:nvSpPr>
        <p:spPr>
          <a:xfrm>
            <a:off x="8117995" y="4786141"/>
            <a:ext cx="68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A98B7E-19DC-D1B4-BC4D-AE9D4DB00435}"/>
              </a:ext>
            </a:extLst>
          </p:cNvPr>
          <p:cNvSpPr txBox="1"/>
          <p:nvPr/>
        </p:nvSpPr>
        <p:spPr>
          <a:xfrm>
            <a:off x="9344995" y="4786141"/>
            <a:ext cx="68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2510A2-2ABE-F46A-7F7A-0A717FC97A66}"/>
              </a:ext>
            </a:extLst>
          </p:cNvPr>
          <p:cNvSpPr txBox="1"/>
          <p:nvPr/>
        </p:nvSpPr>
        <p:spPr>
          <a:xfrm>
            <a:off x="10667584" y="4786141"/>
            <a:ext cx="67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1D8EE0-903E-B25D-BCA9-16B61D6F9BDA}"/>
              </a:ext>
            </a:extLst>
          </p:cNvPr>
          <p:cNvSpPr txBox="1"/>
          <p:nvPr/>
        </p:nvSpPr>
        <p:spPr>
          <a:xfrm>
            <a:off x="6791777" y="1259359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099B7D2-6DFE-21D9-74BE-603D59687FC9}"/>
              </a:ext>
            </a:extLst>
          </p:cNvPr>
          <p:cNvSpPr txBox="1"/>
          <p:nvPr/>
        </p:nvSpPr>
        <p:spPr>
          <a:xfrm>
            <a:off x="8212509" y="1303697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4E33C8B-06AA-A73F-D546-5E87914A4019}"/>
              </a:ext>
            </a:extLst>
          </p:cNvPr>
          <p:cNvSpPr txBox="1"/>
          <p:nvPr/>
        </p:nvSpPr>
        <p:spPr>
          <a:xfrm>
            <a:off x="9362829" y="1260352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3E3592-FE00-02BF-CA42-2635284120A8}"/>
              </a:ext>
            </a:extLst>
          </p:cNvPr>
          <p:cNvSpPr txBox="1"/>
          <p:nvPr/>
        </p:nvSpPr>
        <p:spPr>
          <a:xfrm>
            <a:off x="10647614" y="1260352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3481A5-FC4F-1209-2732-E664E9CDD64A}"/>
              </a:ext>
            </a:extLst>
          </p:cNvPr>
          <p:cNvSpPr txBox="1"/>
          <p:nvPr/>
        </p:nvSpPr>
        <p:spPr>
          <a:xfrm>
            <a:off x="11630089" y="2224919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F9ADA5-F2B2-A810-E426-8077A4CF98AA}"/>
              </a:ext>
            </a:extLst>
          </p:cNvPr>
          <p:cNvSpPr txBox="1"/>
          <p:nvPr/>
        </p:nvSpPr>
        <p:spPr>
          <a:xfrm>
            <a:off x="11630089" y="3458387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EDC8C4-96CF-A638-161D-7B37AB29B290}"/>
              </a:ext>
            </a:extLst>
          </p:cNvPr>
          <p:cNvSpPr txBox="1"/>
          <p:nvPr/>
        </p:nvSpPr>
        <p:spPr>
          <a:xfrm>
            <a:off x="11630089" y="4788465"/>
            <a:ext cx="48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6958C-E5AC-5D38-9791-E71892B966B9}"/>
              </a:ext>
            </a:extLst>
          </p:cNvPr>
          <p:cNvSpPr/>
          <p:nvPr/>
        </p:nvSpPr>
        <p:spPr>
          <a:xfrm>
            <a:off x="6380079" y="1724933"/>
            <a:ext cx="5250009" cy="12832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3B0234-ED75-66EB-1905-9FEBA6395561}"/>
              </a:ext>
            </a:extLst>
          </p:cNvPr>
          <p:cNvSpPr/>
          <p:nvPr/>
        </p:nvSpPr>
        <p:spPr>
          <a:xfrm>
            <a:off x="6380079" y="1724933"/>
            <a:ext cx="1347777" cy="39516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2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 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04" y="1675909"/>
            <a:ext cx="9096395" cy="66421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lo-LA" sz="20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ຕົວຢ່າງການນໍາໃຊ້ </a:t>
            </a:r>
            <a:r>
              <a:rPr lang="en-US" sz="20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array 2 </a:t>
            </a:r>
            <a:r>
              <a:rPr lang="lo-LA" sz="20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:</a:t>
            </a:r>
            <a:endParaRPr lang="en-US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3D254-19FD-94CF-6A3E-01F518550E96}"/>
              </a:ext>
            </a:extLst>
          </p:cNvPr>
          <p:cNvSpPr txBox="1"/>
          <p:nvPr/>
        </p:nvSpPr>
        <p:spPr>
          <a:xfrm>
            <a:off x="6822141" y="2101809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86F8D-A1C6-DDB8-8459-8D15C96F0BEE}"/>
              </a:ext>
            </a:extLst>
          </p:cNvPr>
          <p:cNvSpPr txBox="1"/>
          <p:nvPr/>
        </p:nvSpPr>
        <p:spPr>
          <a:xfrm>
            <a:off x="8032377" y="2101809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A9E4B-AD1F-E5B4-F001-C1E35E95F367}"/>
              </a:ext>
            </a:extLst>
          </p:cNvPr>
          <p:cNvSpPr txBox="1"/>
          <p:nvPr/>
        </p:nvSpPr>
        <p:spPr>
          <a:xfrm>
            <a:off x="9377083" y="2101809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97B714-9419-50E9-7AEC-BEAED11FB5BA}"/>
              </a:ext>
            </a:extLst>
          </p:cNvPr>
          <p:cNvSpPr txBox="1"/>
          <p:nvPr/>
        </p:nvSpPr>
        <p:spPr>
          <a:xfrm>
            <a:off x="10668000" y="2101809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A9A11E-49A2-4EDA-07B7-605FE611986B}"/>
              </a:ext>
            </a:extLst>
          </p:cNvPr>
          <p:cNvSpPr txBox="1"/>
          <p:nvPr/>
        </p:nvSpPr>
        <p:spPr>
          <a:xfrm>
            <a:off x="6822140" y="3391315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2F8FCC-6367-A54A-F365-216AE5FF85C9}"/>
              </a:ext>
            </a:extLst>
          </p:cNvPr>
          <p:cNvSpPr txBox="1"/>
          <p:nvPr/>
        </p:nvSpPr>
        <p:spPr>
          <a:xfrm>
            <a:off x="8032377" y="3376973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BFFAB3-FDA8-22DD-AC79-B0F4F419BCEF}"/>
              </a:ext>
            </a:extLst>
          </p:cNvPr>
          <p:cNvSpPr txBox="1"/>
          <p:nvPr/>
        </p:nvSpPr>
        <p:spPr>
          <a:xfrm>
            <a:off x="9377082" y="3391314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26B7C1-06D3-72ED-6014-987AF249C524}"/>
              </a:ext>
            </a:extLst>
          </p:cNvPr>
          <p:cNvSpPr txBox="1"/>
          <p:nvPr/>
        </p:nvSpPr>
        <p:spPr>
          <a:xfrm>
            <a:off x="10668000" y="3391314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2E0472-5DEC-66B5-57EC-4935F2ADFA09}"/>
              </a:ext>
            </a:extLst>
          </p:cNvPr>
          <p:cNvSpPr txBox="1"/>
          <p:nvPr/>
        </p:nvSpPr>
        <p:spPr>
          <a:xfrm>
            <a:off x="6822140" y="4680821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76FD03-39AD-28AE-DAC3-1081A3CFB412}"/>
              </a:ext>
            </a:extLst>
          </p:cNvPr>
          <p:cNvSpPr txBox="1"/>
          <p:nvPr/>
        </p:nvSpPr>
        <p:spPr>
          <a:xfrm>
            <a:off x="8032376" y="4680821"/>
            <a:ext cx="84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749A5C-833E-BCFA-8CB0-E4949EEADF8B}"/>
              </a:ext>
            </a:extLst>
          </p:cNvPr>
          <p:cNvSpPr txBox="1"/>
          <p:nvPr/>
        </p:nvSpPr>
        <p:spPr>
          <a:xfrm>
            <a:off x="9377081" y="4680819"/>
            <a:ext cx="788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90E8D7-F178-3287-F39A-6339809C6C77}"/>
              </a:ext>
            </a:extLst>
          </p:cNvPr>
          <p:cNvSpPr txBox="1"/>
          <p:nvPr/>
        </p:nvSpPr>
        <p:spPr>
          <a:xfrm>
            <a:off x="10667999" y="4680818"/>
            <a:ext cx="6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559A2-D463-7632-0B06-707C698C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06" y="2340121"/>
            <a:ext cx="8929387" cy="31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1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IV.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ອາເຣຍ໌ຫຼາຍມິຕິ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04" y="1675908"/>
            <a:ext cx="9096395" cy="381049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	ອາເຣຍ໌ຫຼາຍມິຕິໝາຍເຖິ່ງອາເຣຍ໌ຕັ້ງແຕ່ 3 ມິຕິຂື້ນໄປ. ຕົວຢ່າງອາເຣຍ໌ 3 ມິຕິເຮົາຈະໄດ້ມິຕິທີ 1 ເປັນຈໍານວນແຜ່ນຂອງອາເຣຍ໌, ມິຕິທີ 2 ເປັນ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row,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ມິຕິທີ 3 ເປັນ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column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 ຕົວຢ່າງປະກາດ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 3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ມິຕິຂື້ນມາໃຊ້ງານດັ່ງຕໍ່ໄປນີ້: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int num[2][3][4];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97B714-9419-50E9-7AEC-BEAED11FB5BA}"/>
              </a:ext>
            </a:extLst>
          </p:cNvPr>
          <p:cNvSpPr txBox="1"/>
          <p:nvPr/>
        </p:nvSpPr>
        <p:spPr>
          <a:xfrm>
            <a:off x="10668000" y="2101809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A9A11E-49A2-4EDA-07B7-605FE611986B}"/>
              </a:ext>
            </a:extLst>
          </p:cNvPr>
          <p:cNvSpPr txBox="1"/>
          <p:nvPr/>
        </p:nvSpPr>
        <p:spPr>
          <a:xfrm>
            <a:off x="6822140" y="3391315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2F8FCC-6367-A54A-F365-216AE5FF85C9}"/>
              </a:ext>
            </a:extLst>
          </p:cNvPr>
          <p:cNvSpPr txBox="1"/>
          <p:nvPr/>
        </p:nvSpPr>
        <p:spPr>
          <a:xfrm>
            <a:off x="8032377" y="3376973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BFFAB3-FDA8-22DD-AC79-B0F4F419BCEF}"/>
              </a:ext>
            </a:extLst>
          </p:cNvPr>
          <p:cNvSpPr txBox="1"/>
          <p:nvPr/>
        </p:nvSpPr>
        <p:spPr>
          <a:xfrm>
            <a:off x="9377082" y="3391314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26B7C1-06D3-72ED-6014-987AF249C524}"/>
              </a:ext>
            </a:extLst>
          </p:cNvPr>
          <p:cNvSpPr txBox="1"/>
          <p:nvPr/>
        </p:nvSpPr>
        <p:spPr>
          <a:xfrm>
            <a:off x="10668000" y="3391314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2E0472-5DEC-66B5-57EC-4935F2ADFA09}"/>
              </a:ext>
            </a:extLst>
          </p:cNvPr>
          <p:cNvSpPr txBox="1"/>
          <p:nvPr/>
        </p:nvSpPr>
        <p:spPr>
          <a:xfrm>
            <a:off x="6822140" y="4680821"/>
            <a:ext cx="5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76FD03-39AD-28AE-DAC3-1081A3CFB412}"/>
              </a:ext>
            </a:extLst>
          </p:cNvPr>
          <p:cNvSpPr txBox="1"/>
          <p:nvPr/>
        </p:nvSpPr>
        <p:spPr>
          <a:xfrm>
            <a:off x="8032376" y="4680821"/>
            <a:ext cx="84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749A5C-833E-BCFA-8CB0-E4949EEADF8B}"/>
              </a:ext>
            </a:extLst>
          </p:cNvPr>
          <p:cNvSpPr txBox="1"/>
          <p:nvPr/>
        </p:nvSpPr>
        <p:spPr>
          <a:xfrm>
            <a:off x="9377081" y="4680819"/>
            <a:ext cx="788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90E8D7-F178-3287-F39A-6339809C6C77}"/>
              </a:ext>
            </a:extLst>
          </p:cNvPr>
          <p:cNvSpPr txBox="1"/>
          <p:nvPr/>
        </p:nvSpPr>
        <p:spPr>
          <a:xfrm>
            <a:off x="10667999" y="4680818"/>
            <a:ext cx="6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1373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IV.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ອາເຣຍ໌ຫຼາຍມິຕິ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04" y="1675909"/>
            <a:ext cx="9096395" cy="96184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ຕົວຢ່າງປະກາດ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array 3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ມິຕິຂື້ນມາໃຊ້ງານດັ່ງຕໍ່ໄປນີ້: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int num[2][3][4];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897144C8-FAAC-031D-FD83-08A390810C0E}"/>
              </a:ext>
            </a:extLst>
          </p:cNvPr>
          <p:cNvSpPr/>
          <p:nvPr/>
        </p:nvSpPr>
        <p:spPr>
          <a:xfrm>
            <a:off x="2370353" y="3071829"/>
            <a:ext cx="2874891" cy="197671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A9448354-7E0E-FBB6-7849-D23C6A643DAB}"/>
              </a:ext>
            </a:extLst>
          </p:cNvPr>
          <p:cNvSpPr/>
          <p:nvPr/>
        </p:nvSpPr>
        <p:spPr>
          <a:xfrm>
            <a:off x="1972685" y="3470628"/>
            <a:ext cx="2874891" cy="1963657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552C76-ABE1-2CF5-431D-262C55C479AF}"/>
              </a:ext>
            </a:extLst>
          </p:cNvPr>
          <p:cNvCxnSpPr>
            <a:cxnSpLocks/>
          </p:cNvCxnSpPr>
          <p:nvPr/>
        </p:nvCxnSpPr>
        <p:spPr>
          <a:xfrm>
            <a:off x="2561901" y="3973973"/>
            <a:ext cx="0" cy="14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0279DD6-7210-0385-0EB9-20889B9DF2F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3164673" y="3973973"/>
            <a:ext cx="6829" cy="14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55FF3B4-CED7-D6FC-F087-931074E1E6E5}"/>
              </a:ext>
            </a:extLst>
          </p:cNvPr>
          <p:cNvCxnSpPr>
            <a:cxnSpLocks/>
          </p:cNvCxnSpPr>
          <p:nvPr/>
        </p:nvCxnSpPr>
        <p:spPr>
          <a:xfrm>
            <a:off x="3807798" y="3973973"/>
            <a:ext cx="0" cy="14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B609164-48FD-CB7F-B4FB-5C5E9D80D6D8}"/>
              </a:ext>
            </a:extLst>
          </p:cNvPr>
          <p:cNvCxnSpPr/>
          <p:nvPr/>
        </p:nvCxnSpPr>
        <p:spPr>
          <a:xfrm flipV="1">
            <a:off x="2561901" y="3071829"/>
            <a:ext cx="824753" cy="90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A22E6A-03A9-30C8-E498-50F702D07D35}"/>
              </a:ext>
            </a:extLst>
          </p:cNvPr>
          <p:cNvCxnSpPr/>
          <p:nvPr/>
        </p:nvCxnSpPr>
        <p:spPr>
          <a:xfrm flipV="1">
            <a:off x="3154983" y="3071829"/>
            <a:ext cx="824753" cy="90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F249D19-805C-7437-A553-CFC6F893683A}"/>
              </a:ext>
            </a:extLst>
          </p:cNvPr>
          <p:cNvCxnSpPr/>
          <p:nvPr/>
        </p:nvCxnSpPr>
        <p:spPr>
          <a:xfrm flipV="1">
            <a:off x="3787736" y="3071829"/>
            <a:ext cx="824753" cy="90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00BA770-99B2-1065-ECF6-48C1D8052931}"/>
              </a:ext>
            </a:extLst>
          </p:cNvPr>
          <p:cNvCxnSpPr>
            <a:cxnSpLocks/>
          </p:cNvCxnSpPr>
          <p:nvPr/>
        </p:nvCxnSpPr>
        <p:spPr>
          <a:xfrm flipV="1">
            <a:off x="4353726" y="3574109"/>
            <a:ext cx="891518" cy="945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9F6819-3125-58BD-D17D-AC8DC0424AEE}"/>
              </a:ext>
            </a:extLst>
          </p:cNvPr>
          <p:cNvCxnSpPr>
            <a:cxnSpLocks/>
          </p:cNvCxnSpPr>
          <p:nvPr/>
        </p:nvCxnSpPr>
        <p:spPr>
          <a:xfrm flipV="1">
            <a:off x="4353726" y="4076389"/>
            <a:ext cx="891518" cy="945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DFB34E3-3B85-CE1F-EDB9-7358771D3BA3}"/>
              </a:ext>
            </a:extLst>
          </p:cNvPr>
          <p:cNvCxnSpPr/>
          <p:nvPr/>
        </p:nvCxnSpPr>
        <p:spPr>
          <a:xfrm>
            <a:off x="1972685" y="4524119"/>
            <a:ext cx="2381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FCC62E6-286D-AA8F-0BCE-8DEB487CD01F}"/>
              </a:ext>
            </a:extLst>
          </p:cNvPr>
          <p:cNvCxnSpPr/>
          <p:nvPr/>
        </p:nvCxnSpPr>
        <p:spPr>
          <a:xfrm>
            <a:off x="1964462" y="5035364"/>
            <a:ext cx="2381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be 111">
            <a:extLst>
              <a:ext uri="{FF2B5EF4-FFF2-40B4-BE49-F238E27FC236}">
                <a16:creationId xmlns:a16="http://schemas.microsoft.com/office/drawing/2014/main" id="{2824BD19-EB0D-7708-A6A4-64384D096684}"/>
              </a:ext>
            </a:extLst>
          </p:cNvPr>
          <p:cNvSpPr/>
          <p:nvPr/>
        </p:nvSpPr>
        <p:spPr>
          <a:xfrm>
            <a:off x="8011551" y="1764832"/>
            <a:ext cx="2874891" cy="1963657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7AEDE0F-00F7-BBB6-D73B-3F8821E390C4}"/>
              </a:ext>
            </a:extLst>
          </p:cNvPr>
          <p:cNvCxnSpPr>
            <a:cxnSpLocks/>
          </p:cNvCxnSpPr>
          <p:nvPr/>
        </p:nvCxnSpPr>
        <p:spPr>
          <a:xfrm>
            <a:off x="8582513" y="2268177"/>
            <a:ext cx="0" cy="14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198165-DDD7-991C-A787-F010EB3F485E}"/>
              </a:ext>
            </a:extLst>
          </p:cNvPr>
          <p:cNvCxnSpPr>
            <a:cxnSpLocks/>
          </p:cNvCxnSpPr>
          <p:nvPr/>
        </p:nvCxnSpPr>
        <p:spPr>
          <a:xfrm>
            <a:off x="9174184" y="2268177"/>
            <a:ext cx="0" cy="14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604F10-D1CB-E3CD-F760-90A96167401A}"/>
              </a:ext>
            </a:extLst>
          </p:cNvPr>
          <p:cNvCxnSpPr>
            <a:cxnSpLocks/>
          </p:cNvCxnSpPr>
          <p:nvPr/>
        </p:nvCxnSpPr>
        <p:spPr>
          <a:xfrm>
            <a:off x="9747925" y="2268177"/>
            <a:ext cx="0" cy="14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902AA2B-F610-67B7-D562-E34748F6CB2B}"/>
              </a:ext>
            </a:extLst>
          </p:cNvPr>
          <p:cNvCxnSpPr>
            <a:cxnSpLocks/>
          </p:cNvCxnSpPr>
          <p:nvPr/>
        </p:nvCxnSpPr>
        <p:spPr>
          <a:xfrm flipV="1">
            <a:off x="8576264" y="1764832"/>
            <a:ext cx="412376" cy="49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7FE079C-54E0-675E-4E18-6A46A868F4E6}"/>
              </a:ext>
            </a:extLst>
          </p:cNvPr>
          <p:cNvCxnSpPr>
            <a:cxnSpLocks/>
          </p:cNvCxnSpPr>
          <p:nvPr/>
        </p:nvCxnSpPr>
        <p:spPr>
          <a:xfrm flipV="1">
            <a:off x="9174184" y="1764832"/>
            <a:ext cx="412376" cy="49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45EF5F-A8F9-5332-2D7A-3AFC3F35A7AD}"/>
              </a:ext>
            </a:extLst>
          </p:cNvPr>
          <p:cNvCxnSpPr>
            <a:cxnSpLocks/>
          </p:cNvCxnSpPr>
          <p:nvPr/>
        </p:nvCxnSpPr>
        <p:spPr>
          <a:xfrm flipV="1">
            <a:off x="9743150" y="1764832"/>
            <a:ext cx="412376" cy="49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370A3A9-7520-8667-FABB-09196158F157}"/>
              </a:ext>
            </a:extLst>
          </p:cNvPr>
          <p:cNvCxnSpPr>
            <a:cxnSpLocks/>
          </p:cNvCxnSpPr>
          <p:nvPr/>
        </p:nvCxnSpPr>
        <p:spPr>
          <a:xfrm flipV="1">
            <a:off x="10387692" y="2235834"/>
            <a:ext cx="498750" cy="52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FA50B14-B068-8E12-D9E7-95B395FC9910}"/>
              </a:ext>
            </a:extLst>
          </p:cNvPr>
          <p:cNvCxnSpPr>
            <a:cxnSpLocks/>
          </p:cNvCxnSpPr>
          <p:nvPr/>
        </p:nvCxnSpPr>
        <p:spPr>
          <a:xfrm flipV="1">
            <a:off x="10387692" y="2733722"/>
            <a:ext cx="498750" cy="52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173F0BA-ABEC-4499-BDCD-E2D87608A32A}"/>
              </a:ext>
            </a:extLst>
          </p:cNvPr>
          <p:cNvCxnSpPr/>
          <p:nvPr/>
        </p:nvCxnSpPr>
        <p:spPr>
          <a:xfrm>
            <a:off x="8011551" y="2765056"/>
            <a:ext cx="2381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F5E32AF-95E5-81F0-C1F8-CEA46351B031}"/>
              </a:ext>
            </a:extLst>
          </p:cNvPr>
          <p:cNvCxnSpPr/>
          <p:nvPr/>
        </p:nvCxnSpPr>
        <p:spPr>
          <a:xfrm>
            <a:off x="8011551" y="3262944"/>
            <a:ext cx="2381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94F2230E-4C56-5AF0-BD72-314CE07C5AAE}"/>
              </a:ext>
            </a:extLst>
          </p:cNvPr>
          <p:cNvSpPr/>
          <p:nvPr/>
        </p:nvSpPr>
        <p:spPr>
          <a:xfrm>
            <a:off x="1571603" y="3973973"/>
            <a:ext cx="397217" cy="14603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D5623D58-1C92-19BB-DA66-1AAB434D9866}"/>
              </a:ext>
            </a:extLst>
          </p:cNvPr>
          <p:cNvSpPr/>
          <p:nvPr/>
        </p:nvSpPr>
        <p:spPr>
          <a:xfrm rot="16200000">
            <a:off x="2997037" y="4487391"/>
            <a:ext cx="397217" cy="2316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4872282A-9AA1-76EB-41D1-9B8D0F52051F}"/>
              </a:ext>
            </a:extLst>
          </p:cNvPr>
          <p:cNvSpPr/>
          <p:nvPr/>
        </p:nvSpPr>
        <p:spPr>
          <a:xfrm rot="13478209">
            <a:off x="4774330" y="4492663"/>
            <a:ext cx="397217" cy="13060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BE1BF62-96E8-0248-3108-0ACFB6E62A27}"/>
              </a:ext>
            </a:extLst>
          </p:cNvPr>
          <p:cNvCxnSpPr>
            <a:cxnSpLocks/>
          </p:cNvCxnSpPr>
          <p:nvPr/>
        </p:nvCxnSpPr>
        <p:spPr>
          <a:xfrm>
            <a:off x="4612489" y="4439049"/>
            <a:ext cx="2920643" cy="769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0D9F4F6-4605-9C2B-E269-DB47FFF67028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4995076" y="2992118"/>
            <a:ext cx="3016475" cy="619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4030DE4-8C04-B184-7C8C-19619055D70B}"/>
              </a:ext>
            </a:extLst>
          </p:cNvPr>
          <p:cNvSpPr txBox="1"/>
          <p:nvPr/>
        </p:nvSpPr>
        <p:spPr>
          <a:xfrm>
            <a:off x="795336" y="4530945"/>
            <a:ext cx="77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ມິຕິທີ 1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6D06C8-3F35-D191-EEC0-DF03664B475E}"/>
              </a:ext>
            </a:extLst>
          </p:cNvPr>
          <p:cNvSpPr txBox="1"/>
          <p:nvPr/>
        </p:nvSpPr>
        <p:spPr>
          <a:xfrm>
            <a:off x="2696713" y="5847990"/>
            <a:ext cx="9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ມິຕິທີ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E1B0307-29FD-228E-2B23-0B4235F5015B}"/>
              </a:ext>
            </a:extLst>
          </p:cNvPr>
          <p:cNvSpPr txBox="1"/>
          <p:nvPr/>
        </p:nvSpPr>
        <p:spPr>
          <a:xfrm>
            <a:off x="4937860" y="5338222"/>
            <a:ext cx="9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ມິຕິທີ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C877A22-68AF-5AF2-0FAA-37172DCA1E9B}"/>
              </a:ext>
            </a:extLst>
          </p:cNvPr>
          <p:cNvSpPr txBox="1"/>
          <p:nvPr/>
        </p:nvSpPr>
        <p:spPr>
          <a:xfrm>
            <a:off x="7957877" y="2434413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[0][0][0]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FD7E074-C3AB-CD16-3CA9-54ED211F21A7}"/>
              </a:ext>
            </a:extLst>
          </p:cNvPr>
          <p:cNvSpPr txBox="1"/>
          <p:nvPr/>
        </p:nvSpPr>
        <p:spPr>
          <a:xfrm>
            <a:off x="8543297" y="2434413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[0][0][1]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2718DE6-3367-F654-000F-3C65CF5D9D4A}"/>
              </a:ext>
            </a:extLst>
          </p:cNvPr>
          <p:cNvSpPr txBox="1"/>
          <p:nvPr/>
        </p:nvSpPr>
        <p:spPr>
          <a:xfrm>
            <a:off x="9127944" y="2434413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[0][0][2]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BE06CE6-EE9F-F951-0CF6-F8847CF81E93}"/>
              </a:ext>
            </a:extLst>
          </p:cNvPr>
          <p:cNvSpPr txBox="1"/>
          <p:nvPr/>
        </p:nvSpPr>
        <p:spPr>
          <a:xfrm>
            <a:off x="9704595" y="2434413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[0][0][3]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4C6C8E-7B87-0FFF-9F81-669E73E6B5DA}"/>
              </a:ext>
            </a:extLst>
          </p:cNvPr>
          <p:cNvSpPr txBox="1"/>
          <p:nvPr/>
        </p:nvSpPr>
        <p:spPr>
          <a:xfrm>
            <a:off x="7964259" y="2882071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[0][1][0]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F38E7F1-5330-CEEA-1B7B-1661FBA9E78F}"/>
              </a:ext>
            </a:extLst>
          </p:cNvPr>
          <p:cNvSpPr txBox="1"/>
          <p:nvPr/>
        </p:nvSpPr>
        <p:spPr>
          <a:xfrm>
            <a:off x="8571013" y="2874142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[0][1][1]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B7839E-6B51-5D10-21C6-08B8D4D8A368}"/>
              </a:ext>
            </a:extLst>
          </p:cNvPr>
          <p:cNvSpPr txBox="1"/>
          <p:nvPr/>
        </p:nvSpPr>
        <p:spPr>
          <a:xfrm>
            <a:off x="9117237" y="2874142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[0][1][2]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BBB1D0-6AE8-5398-CB8C-340D957041E3}"/>
              </a:ext>
            </a:extLst>
          </p:cNvPr>
          <p:cNvSpPr txBox="1"/>
          <p:nvPr/>
        </p:nvSpPr>
        <p:spPr>
          <a:xfrm>
            <a:off x="9704595" y="2874142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[0][1][3]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BA2F6F-D750-9004-9CDF-B22D6E172AF2}"/>
              </a:ext>
            </a:extLst>
          </p:cNvPr>
          <p:cNvSpPr txBox="1"/>
          <p:nvPr/>
        </p:nvSpPr>
        <p:spPr>
          <a:xfrm>
            <a:off x="7972713" y="3357676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[0][2][0]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AE82C48-8D44-B1C4-0D25-12BB54DEA3FF}"/>
              </a:ext>
            </a:extLst>
          </p:cNvPr>
          <p:cNvSpPr txBox="1"/>
          <p:nvPr/>
        </p:nvSpPr>
        <p:spPr>
          <a:xfrm>
            <a:off x="8519118" y="3357676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[0][2][1]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718FF1C-C50C-FB23-628F-03AF536756FA}"/>
              </a:ext>
            </a:extLst>
          </p:cNvPr>
          <p:cNvSpPr txBox="1"/>
          <p:nvPr/>
        </p:nvSpPr>
        <p:spPr>
          <a:xfrm>
            <a:off x="9108141" y="3357676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[0][2][2]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FA2516-1C59-AA12-346E-367B2613A1D0}"/>
              </a:ext>
            </a:extLst>
          </p:cNvPr>
          <p:cNvSpPr txBox="1"/>
          <p:nvPr/>
        </p:nvSpPr>
        <p:spPr>
          <a:xfrm>
            <a:off x="9708785" y="3357676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[0][2][3]</a:t>
            </a:r>
          </a:p>
        </p:txBody>
      </p:sp>
      <p:sp>
        <p:nvSpPr>
          <p:cNvPr id="152" name="Cube 151">
            <a:extLst>
              <a:ext uri="{FF2B5EF4-FFF2-40B4-BE49-F238E27FC236}">
                <a16:creationId xmlns:a16="http://schemas.microsoft.com/office/drawing/2014/main" id="{736A0FAC-83D9-D31C-0A0D-E803EFBE80DE}"/>
              </a:ext>
            </a:extLst>
          </p:cNvPr>
          <p:cNvSpPr/>
          <p:nvPr/>
        </p:nvSpPr>
        <p:spPr>
          <a:xfrm>
            <a:off x="7503572" y="3976296"/>
            <a:ext cx="2874891" cy="1963657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FD8CA82-58A5-0B00-09E9-BF6C54DE833F}"/>
              </a:ext>
            </a:extLst>
          </p:cNvPr>
          <p:cNvCxnSpPr>
            <a:cxnSpLocks/>
          </p:cNvCxnSpPr>
          <p:nvPr/>
        </p:nvCxnSpPr>
        <p:spPr>
          <a:xfrm>
            <a:off x="8074534" y="4479641"/>
            <a:ext cx="0" cy="14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8C8D2B3-FD22-7408-2F10-CDA3BB1D4904}"/>
              </a:ext>
            </a:extLst>
          </p:cNvPr>
          <p:cNvCxnSpPr>
            <a:cxnSpLocks/>
          </p:cNvCxnSpPr>
          <p:nvPr/>
        </p:nvCxnSpPr>
        <p:spPr>
          <a:xfrm>
            <a:off x="8666205" y="4479641"/>
            <a:ext cx="0" cy="14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8C205D0-72AF-2547-216D-52219A32C50D}"/>
              </a:ext>
            </a:extLst>
          </p:cNvPr>
          <p:cNvCxnSpPr>
            <a:cxnSpLocks/>
          </p:cNvCxnSpPr>
          <p:nvPr/>
        </p:nvCxnSpPr>
        <p:spPr>
          <a:xfrm>
            <a:off x="9239946" y="4479641"/>
            <a:ext cx="0" cy="14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08E108E-C373-DB0F-16A1-4EBB9E808351}"/>
              </a:ext>
            </a:extLst>
          </p:cNvPr>
          <p:cNvCxnSpPr>
            <a:cxnSpLocks/>
          </p:cNvCxnSpPr>
          <p:nvPr/>
        </p:nvCxnSpPr>
        <p:spPr>
          <a:xfrm flipV="1">
            <a:off x="8068285" y="3976296"/>
            <a:ext cx="412376" cy="49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E2F574-EED0-6885-A7D6-B34132B7F241}"/>
              </a:ext>
            </a:extLst>
          </p:cNvPr>
          <p:cNvCxnSpPr>
            <a:cxnSpLocks/>
          </p:cNvCxnSpPr>
          <p:nvPr/>
        </p:nvCxnSpPr>
        <p:spPr>
          <a:xfrm flipV="1">
            <a:off x="8666205" y="3976296"/>
            <a:ext cx="412376" cy="49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DFCB7B3-50B5-CB67-B5F4-E35654233996}"/>
              </a:ext>
            </a:extLst>
          </p:cNvPr>
          <p:cNvCxnSpPr>
            <a:cxnSpLocks/>
          </p:cNvCxnSpPr>
          <p:nvPr/>
        </p:nvCxnSpPr>
        <p:spPr>
          <a:xfrm flipV="1">
            <a:off x="9235171" y="3976296"/>
            <a:ext cx="412376" cy="49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0FF225D-90F1-BE6A-0F07-9D2CD7CAF55D}"/>
              </a:ext>
            </a:extLst>
          </p:cNvPr>
          <p:cNvCxnSpPr>
            <a:cxnSpLocks/>
          </p:cNvCxnSpPr>
          <p:nvPr/>
        </p:nvCxnSpPr>
        <p:spPr>
          <a:xfrm flipV="1">
            <a:off x="9879713" y="4447298"/>
            <a:ext cx="498750" cy="52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FB32605-46C1-3630-95E0-7C253B98C603}"/>
              </a:ext>
            </a:extLst>
          </p:cNvPr>
          <p:cNvCxnSpPr>
            <a:cxnSpLocks/>
          </p:cNvCxnSpPr>
          <p:nvPr/>
        </p:nvCxnSpPr>
        <p:spPr>
          <a:xfrm flipV="1">
            <a:off x="9879713" y="4945186"/>
            <a:ext cx="498750" cy="52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4132814-F8DB-CFA6-4B1D-ABD216F850F3}"/>
              </a:ext>
            </a:extLst>
          </p:cNvPr>
          <p:cNvCxnSpPr/>
          <p:nvPr/>
        </p:nvCxnSpPr>
        <p:spPr>
          <a:xfrm>
            <a:off x="7503572" y="4976520"/>
            <a:ext cx="2381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11DD799-B7E1-EE2F-9F25-637792BB0535}"/>
              </a:ext>
            </a:extLst>
          </p:cNvPr>
          <p:cNvCxnSpPr/>
          <p:nvPr/>
        </p:nvCxnSpPr>
        <p:spPr>
          <a:xfrm>
            <a:off x="7503572" y="5474408"/>
            <a:ext cx="2381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2CE8EDA-67F3-A9AB-7276-990DF072EA2C}"/>
              </a:ext>
            </a:extLst>
          </p:cNvPr>
          <p:cNvSpPr txBox="1"/>
          <p:nvPr/>
        </p:nvSpPr>
        <p:spPr>
          <a:xfrm>
            <a:off x="7449898" y="4645877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[1][0][0]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9438CA9-F25B-75C0-9A72-E1ED4B59BD27}"/>
              </a:ext>
            </a:extLst>
          </p:cNvPr>
          <p:cNvSpPr txBox="1"/>
          <p:nvPr/>
        </p:nvSpPr>
        <p:spPr>
          <a:xfrm>
            <a:off x="8035318" y="4645877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[1][0][1]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E4B64AB-C0D3-25A7-E334-1337FCFD8ECE}"/>
              </a:ext>
            </a:extLst>
          </p:cNvPr>
          <p:cNvSpPr txBox="1"/>
          <p:nvPr/>
        </p:nvSpPr>
        <p:spPr>
          <a:xfrm>
            <a:off x="8619965" y="4645877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[1][0][2]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B673402-C782-51C7-2681-8E37E4DC3521}"/>
              </a:ext>
            </a:extLst>
          </p:cNvPr>
          <p:cNvSpPr txBox="1"/>
          <p:nvPr/>
        </p:nvSpPr>
        <p:spPr>
          <a:xfrm>
            <a:off x="9196616" y="4645877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[1][0][3]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C7F3C1-8AE5-5A96-E866-2E84CE9A3DCD}"/>
              </a:ext>
            </a:extLst>
          </p:cNvPr>
          <p:cNvSpPr txBox="1"/>
          <p:nvPr/>
        </p:nvSpPr>
        <p:spPr>
          <a:xfrm>
            <a:off x="7456280" y="5093535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[1][1][0]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C19682-013F-78D6-D322-E6BC5F9A0284}"/>
              </a:ext>
            </a:extLst>
          </p:cNvPr>
          <p:cNvSpPr txBox="1"/>
          <p:nvPr/>
        </p:nvSpPr>
        <p:spPr>
          <a:xfrm>
            <a:off x="8063034" y="5085606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[1][1][1]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DEB1112-41F4-6B73-A494-62C4A6490F14}"/>
              </a:ext>
            </a:extLst>
          </p:cNvPr>
          <p:cNvSpPr txBox="1"/>
          <p:nvPr/>
        </p:nvSpPr>
        <p:spPr>
          <a:xfrm>
            <a:off x="8609258" y="5085606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[1][1][2]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8736CEE-D536-B8A1-3E79-AC3CE0B07BF9}"/>
              </a:ext>
            </a:extLst>
          </p:cNvPr>
          <p:cNvSpPr txBox="1"/>
          <p:nvPr/>
        </p:nvSpPr>
        <p:spPr>
          <a:xfrm>
            <a:off x="9196616" y="5085606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[1][1][3]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FF6D02D-BB04-02B6-E994-F3188AB6363B}"/>
              </a:ext>
            </a:extLst>
          </p:cNvPr>
          <p:cNvSpPr txBox="1"/>
          <p:nvPr/>
        </p:nvSpPr>
        <p:spPr>
          <a:xfrm>
            <a:off x="7464734" y="5569140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[1][2][0]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2FC1E-E214-9580-0565-3EBC76D9C594}"/>
              </a:ext>
            </a:extLst>
          </p:cNvPr>
          <p:cNvSpPr txBox="1"/>
          <p:nvPr/>
        </p:nvSpPr>
        <p:spPr>
          <a:xfrm>
            <a:off x="8011139" y="5569140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[1][1][1]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63821CE-6CA9-BFB7-635E-46416BF68229}"/>
              </a:ext>
            </a:extLst>
          </p:cNvPr>
          <p:cNvSpPr txBox="1"/>
          <p:nvPr/>
        </p:nvSpPr>
        <p:spPr>
          <a:xfrm>
            <a:off x="8600162" y="5569140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[1][2][2]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987A732-0D54-0369-B70C-2C411D9B78BC}"/>
              </a:ext>
            </a:extLst>
          </p:cNvPr>
          <p:cNvSpPr txBox="1"/>
          <p:nvPr/>
        </p:nvSpPr>
        <p:spPr>
          <a:xfrm>
            <a:off x="9200806" y="5569140"/>
            <a:ext cx="997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oonHome" panose="02000503000000000000" pitchFamily="50" charset="-34"/>
                <a:cs typeface="BoonHome" panose="02000503000000000000" pitchFamily="50" charset="-34"/>
              </a:rPr>
              <a:t>[1][2][3]</a:t>
            </a:r>
          </a:p>
        </p:txBody>
      </p:sp>
    </p:spTree>
    <p:extLst>
      <p:ext uri="{BB962C8B-B14F-4D97-AF65-F5344CB8AC3E}">
        <p14:creationId xmlns:p14="http://schemas.microsoft.com/office/powerpoint/2010/main" val="283769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IV.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ອາເຣຍ໌ຫຼາຍມິຕິ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04" y="1675909"/>
            <a:ext cx="9096395" cy="96184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ຕົວຢ່າງປະກາດ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array 3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ມິຕິຂື້ນມາໃຊ້ງານດັ່ງຕໍ່ໄປນີ້: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int num[2][3][4];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EFFA3-2EC7-0F3E-0F73-CB69817AC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68" y="2121194"/>
            <a:ext cx="6099149" cy="41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8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BF8D54C-9A5F-4E4A-B89A-C5F23A3DB35A}"/>
              </a:ext>
            </a:extLst>
          </p:cNvPr>
          <p:cNvSpPr txBox="1">
            <a:spLocks/>
          </p:cNvSpPr>
          <p:nvPr/>
        </p:nvSpPr>
        <p:spPr>
          <a:xfrm>
            <a:off x="1482897" y="1814353"/>
            <a:ext cx="9144000" cy="59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2800" b="1" u="sng">
                <a:latin typeface="BoonHome" panose="02000503000000000000" pitchFamily="50" charset="-34"/>
                <a:cs typeface="BoonHome" panose="02000503000000000000" pitchFamily="50" charset="-34"/>
              </a:rPr>
              <a:t>ຖາມ ແລະ ຕອບຄໍາຖາມ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ECA64E-7008-473D-9EA0-8F3C3A4F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97" y="2684929"/>
            <a:ext cx="3048000" cy="304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AB04609-3B41-40BA-963F-F6EC7793C6C3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DCC1ADE3-3A6A-4444-958B-F64FC121EC6F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4657C26-3FF5-49D9-8BDD-90135402EFE3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1989AFE3-2D43-407D-99FF-C36C74700387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FDA6D051-50F3-45D3-826C-AF7E11FF567A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3AC53C78-DDD4-46A3-B791-776A88252DDF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AE4600-14EE-467F-BCAE-8A766DB2E629}"/>
              </a:ext>
            </a:extLst>
          </p:cNvPr>
          <p:cNvSpPr/>
          <p:nvPr/>
        </p:nvSpPr>
        <p:spPr>
          <a:xfrm>
            <a:off x="3054577" y="2225242"/>
            <a:ext cx="6606046" cy="24075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5507B-F001-4418-A879-FCB67462326E}"/>
              </a:ext>
            </a:extLst>
          </p:cNvPr>
          <p:cNvSpPr/>
          <p:nvPr/>
        </p:nvSpPr>
        <p:spPr>
          <a:xfrm>
            <a:off x="3242362" y="2429435"/>
            <a:ext cx="1246095" cy="199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ຂ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ACE04-8965-49D4-93AC-F1BF9600F457}"/>
              </a:ext>
            </a:extLst>
          </p:cNvPr>
          <p:cNvSpPr/>
          <p:nvPr/>
        </p:nvSpPr>
        <p:spPr>
          <a:xfrm>
            <a:off x="4488457" y="2429435"/>
            <a:ext cx="1246095" cy="19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ອ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A7B29-82CD-4410-B87A-D79AC20D6019}"/>
              </a:ext>
            </a:extLst>
          </p:cNvPr>
          <p:cNvSpPr/>
          <p:nvPr/>
        </p:nvSpPr>
        <p:spPr>
          <a:xfrm>
            <a:off x="5734552" y="2429435"/>
            <a:ext cx="1246095" cy="1999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ບ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A44019-AEA9-417D-99F5-F1732F75B171}"/>
              </a:ext>
            </a:extLst>
          </p:cNvPr>
          <p:cNvSpPr/>
          <p:nvPr/>
        </p:nvSpPr>
        <p:spPr>
          <a:xfrm>
            <a:off x="6980647" y="2429435"/>
            <a:ext cx="1246095" cy="1999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ໃ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89079-B126-4B9E-9E00-BA0A12202E93}"/>
              </a:ext>
            </a:extLst>
          </p:cNvPr>
          <p:cNvSpPr/>
          <p:nvPr/>
        </p:nvSpPr>
        <p:spPr>
          <a:xfrm>
            <a:off x="8226742" y="2429435"/>
            <a:ext cx="1246095" cy="1999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ຈ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DB314EC-8C73-4811-8035-0E9E18502017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EBDB630-0C24-4C0A-BE7E-93B9B9F661E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6917071C-3549-47AB-8F05-3737517B5E7D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0231907E-4C81-4756-B26D-52D856AEFBD8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8BC11C50-5053-4C55-852E-6C123A6F7B3E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0EFFB3-2265-4013-8D91-DE282461568D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0065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ເນື້ອໃນຫຍໍ້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981"/>
            <a:ext cx="9144000" cy="4717484"/>
          </a:xfrm>
        </p:spPr>
        <p:txBody>
          <a:bodyPr/>
          <a:lstStyle/>
          <a:p>
            <a:pPr marL="514350" indent="-514350" algn="l">
              <a:buFont typeface="+mj-lt"/>
              <a:buAutoNum type="romanUcPeriod"/>
            </a:pP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ຄວາມໝາຍຂອງອາເຣຍ໌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(array).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1 ມິຕິ.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2 ມິຕິ.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ອາເຣຍ໌ຫຼາຍມິຕິ.</a:t>
            </a:r>
            <a:endParaRPr lang="en-US" sz="24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ຄວາມໝາຍຂອງອາເຣຍ໌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(array)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981"/>
            <a:ext cx="9144000" cy="471748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	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ເປັນຊະນິດຂໍ້ມູນປະເພດໜຶ່ງທີ່ນໍາຊະນິດຂໍ້ມູນພື້ນຖານຢ່າງຊະນິດຂໍ້ມູນແບບຕົວອັກສອນ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(char)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, ຊະນິດຂໍ້ມູນແບບຕົວເລກຈໍານວນເຕັ່ມ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(int)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, ຊະນິດຂໍ້ມູນແບບຕົວເລກຈໍານວນຈິງ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(float)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ມາປະຍຸກເປັນຂໍ້ມູນແບບ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, ເຊິ່ງໂຄ້ງສ້າງຂໍ້ມູນຂອງອາເຣຍ໌ຈະເກັບຂໍ້ມູນຕ່າງຈາກຊະນິດຂໍ້ມູນພື້ນຖານທົ່ວໄປຄື່: ຖ້າປະກາດຕົວປ່ຽນຫນຶງຂື້ນໄປໃຊ້ງານ ໂດຍກໍານົດຊະນິດຂໍ້ມູນນີ້ເປັນຊະນິດຂໍ້ມູນພື້ນຖານແລ້ວ ຕົວປ່ຽນນີ້ສາມາດເກັບຄ່າໄດ້ພຽງໜຶ່ງຄ່າເທົ່ານັ້ນ, ແຕ່ຖ້າປະກາດຕົວປ່ຽນທີ່ມີຊະນິດຂໍ້ມູນແບບ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ນີ້ຂື້ນມາໃຊ້ ພາຍໃນໜຶ່ງຕົວປ່ຽນສາມາດມີຄ່າຫຼາຍກວ່າໜຶ່ງຄ່າຂື້ນໄປ, ເຊິ່ງຈະເກັບຄ່າໄດ້ຫຼາຍເທົ່າໃດນັ້ນແມ່ນຂື້ນກັບຂະໜາດຂອງ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array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ທີ່ເຮົາໄດ້ກໍານົດໄວ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ຄວາມໝາຍຂອງອາເຣຍ໌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(array)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981"/>
            <a:ext cx="9144000" cy="59366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ຕົວຢ່າງ: ການຂຽນໂປຣແກຣມເພື່ອເດົາຕົວເລກ, ເຊິ່ງເຮົາມີເລກໃຫ້ເດົາແມ່ນ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0-10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A440A03-DA39-44F8-9FF8-486573AECEE4}"/>
              </a:ext>
            </a:extLst>
          </p:cNvPr>
          <p:cNvSpPr txBox="1">
            <a:spLocks/>
          </p:cNvSpPr>
          <p:nvPr/>
        </p:nvSpPr>
        <p:spPr>
          <a:xfrm>
            <a:off x="2785963" y="5482696"/>
            <a:ext cx="1338362" cy="59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ແບບພື້ນຖານ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CAEE6CE-A0AD-4F32-8AD2-E6574196E7BD}"/>
              </a:ext>
            </a:extLst>
          </p:cNvPr>
          <p:cNvSpPr txBox="1">
            <a:spLocks/>
          </p:cNvSpPr>
          <p:nvPr/>
        </p:nvSpPr>
        <p:spPr>
          <a:xfrm>
            <a:off x="7969421" y="5490503"/>
            <a:ext cx="1221823" cy="59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ແບບອາເຣຍ໌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A369-15A1-4F80-BA8E-03354473D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97" y="2243555"/>
            <a:ext cx="3944495" cy="324758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0D7865-3D90-483F-B5E9-5E8183E5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843008"/>
            <a:ext cx="4968671" cy="163844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0695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1 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981"/>
            <a:ext cx="9144000" cy="77873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ຮູບແບບຂອງອາເຣຍ໌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1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ມິຕິ: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9EA5586-8E59-4199-94BC-3E606C161BCB}"/>
              </a:ext>
            </a:extLst>
          </p:cNvPr>
          <p:cNvSpPr txBox="1">
            <a:spLocks/>
          </p:cNvSpPr>
          <p:nvPr/>
        </p:nvSpPr>
        <p:spPr>
          <a:xfrm>
            <a:off x="1482897" y="2183387"/>
            <a:ext cx="9144000" cy="40112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lo-LA" sz="2800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>
              <a:lnSpc>
                <a:spcPct val="150000"/>
              </a:lnSpc>
            </a:pPr>
            <a:r>
              <a:rPr lang="lo-LA" sz="28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ຊະນິດຂໍ້ມູນ ຊື່ຕົວປ່ຽນ</a:t>
            </a:r>
            <a:r>
              <a:rPr lang="en-US" sz="28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[</a:t>
            </a:r>
            <a:r>
              <a:rPr lang="lo-LA" sz="28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ຂະໜາດຂອງອາເຣຍ໌</a:t>
            </a:r>
            <a:r>
              <a:rPr lang="en-US" sz="28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int a [2];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float b [3];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char c[6];</a:t>
            </a:r>
          </a:p>
        </p:txBody>
      </p:sp>
    </p:spTree>
    <p:extLst>
      <p:ext uri="{BB962C8B-B14F-4D97-AF65-F5344CB8AC3E}">
        <p14:creationId xmlns:p14="http://schemas.microsoft.com/office/powerpoint/2010/main" val="67175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1 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981"/>
            <a:ext cx="9144000" cy="185001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int a[10];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ປະກາດຕົວປ່ຽນ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ເປັນອາເຣຍ໌ຊະນິດຂໍ້ມູນຈໍານວນເຕັ່ມ ມີຂະໜາດ 10 ຊ່ອງ ໂດຍຊະນິດຂໍ້ມູນແບບຈໍານວນເຕັ່ມມີ 2 ໄບຕ໌ ແລະ ກໍານົດເປັນຊະນິດຂໍ້ມູນແບບອາເຣຍ໌ຂະໜາດ 10 ຊ່ອງດັ່ງນັ້ນຕົວປ່ຽນຈຶ່ງມີຂະໜາດ 20 ໄບຕ໌.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2AB023-A23F-487B-8B8A-4E2EDA17B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4220"/>
              </p:ext>
            </p:extLst>
          </p:nvPr>
        </p:nvGraphicFramePr>
        <p:xfrm>
          <a:off x="2032000" y="379067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33415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52125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51081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25175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7402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9518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4314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0580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186251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910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0504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2653F8-A9C8-44DE-870A-C3FA51B8635A}"/>
              </a:ext>
            </a:extLst>
          </p:cNvPr>
          <p:cNvCxnSpPr/>
          <p:nvPr/>
        </p:nvCxnSpPr>
        <p:spPr>
          <a:xfrm>
            <a:off x="2032000" y="4643717"/>
            <a:ext cx="0" cy="17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78B03F-7D92-4212-AB60-6CEEBBF291D4}"/>
              </a:ext>
            </a:extLst>
          </p:cNvPr>
          <p:cNvCxnSpPr/>
          <p:nvPr/>
        </p:nvCxnSpPr>
        <p:spPr>
          <a:xfrm>
            <a:off x="10160000" y="4643717"/>
            <a:ext cx="0" cy="17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07D6CB-3176-4B23-937B-24DC86AAD460}"/>
              </a:ext>
            </a:extLst>
          </p:cNvPr>
          <p:cNvCxnSpPr/>
          <p:nvPr/>
        </p:nvCxnSpPr>
        <p:spPr>
          <a:xfrm>
            <a:off x="2032000" y="4728881"/>
            <a:ext cx="325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8DB306-0923-4195-A98D-C77951E601A6}"/>
              </a:ext>
            </a:extLst>
          </p:cNvPr>
          <p:cNvCxnSpPr/>
          <p:nvPr/>
        </p:nvCxnSpPr>
        <p:spPr>
          <a:xfrm>
            <a:off x="6902824" y="4728881"/>
            <a:ext cx="325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D06C762A-B566-49BB-B04E-EE93F55C6A16}"/>
              </a:ext>
            </a:extLst>
          </p:cNvPr>
          <p:cNvSpPr txBox="1">
            <a:spLocks/>
          </p:cNvSpPr>
          <p:nvPr/>
        </p:nvSpPr>
        <p:spPr>
          <a:xfrm>
            <a:off x="5728238" y="4523180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20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7F05058-F083-482A-8673-C520A1DAB9BF}"/>
              </a:ext>
            </a:extLst>
          </p:cNvPr>
          <p:cNvSpPr txBox="1">
            <a:spLocks/>
          </p:cNvSpPr>
          <p:nvPr/>
        </p:nvSpPr>
        <p:spPr>
          <a:xfrm>
            <a:off x="2209197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[0]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750AE47-3686-4AF3-BC50-69EFA8C70155}"/>
              </a:ext>
            </a:extLst>
          </p:cNvPr>
          <p:cNvSpPr txBox="1">
            <a:spLocks/>
          </p:cNvSpPr>
          <p:nvPr/>
        </p:nvSpPr>
        <p:spPr>
          <a:xfrm>
            <a:off x="2955388" y="4158955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[1]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E972714-2A02-4A5C-9CC1-A36F911FD3E8}"/>
              </a:ext>
            </a:extLst>
          </p:cNvPr>
          <p:cNvSpPr txBox="1">
            <a:spLocks/>
          </p:cNvSpPr>
          <p:nvPr/>
        </p:nvSpPr>
        <p:spPr>
          <a:xfrm>
            <a:off x="3802112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[2]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C5B19D5-7D5D-465C-804D-13C261C0098C}"/>
              </a:ext>
            </a:extLst>
          </p:cNvPr>
          <p:cNvSpPr txBox="1">
            <a:spLocks/>
          </p:cNvSpPr>
          <p:nvPr/>
        </p:nvSpPr>
        <p:spPr>
          <a:xfrm>
            <a:off x="4559838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[3]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08C131E-484F-41A8-986E-43B3ECC85A9A}"/>
              </a:ext>
            </a:extLst>
          </p:cNvPr>
          <p:cNvSpPr txBox="1">
            <a:spLocks/>
          </p:cNvSpPr>
          <p:nvPr/>
        </p:nvSpPr>
        <p:spPr>
          <a:xfrm>
            <a:off x="5414265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[4]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3AAB03A-1779-4924-8B7C-DE2F8C928332}"/>
              </a:ext>
            </a:extLst>
          </p:cNvPr>
          <p:cNvSpPr txBox="1">
            <a:spLocks/>
          </p:cNvSpPr>
          <p:nvPr/>
        </p:nvSpPr>
        <p:spPr>
          <a:xfrm>
            <a:off x="6244995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[5]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34376E7-8821-4570-BB1C-0290A796BD4A}"/>
              </a:ext>
            </a:extLst>
          </p:cNvPr>
          <p:cNvSpPr txBox="1">
            <a:spLocks/>
          </p:cNvSpPr>
          <p:nvPr/>
        </p:nvSpPr>
        <p:spPr>
          <a:xfrm>
            <a:off x="7113389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[6]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48B46228-F4CA-42CA-994F-43AE0CB5E331}"/>
              </a:ext>
            </a:extLst>
          </p:cNvPr>
          <p:cNvSpPr txBox="1">
            <a:spLocks/>
          </p:cNvSpPr>
          <p:nvPr/>
        </p:nvSpPr>
        <p:spPr>
          <a:xfrm>
            <a:off x="7900271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[7]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013BB5D-D07D-43B3-9D7E-1400774D383C}"/>
              </a:ext>
            </a:extLst>
          </p:cNvPr>
          <p:cNvSpPr txBox="1">
            <a:spLocks/>
          </p:cNvSpPr>
          <p:nvPr/>
        </p:nvSpPr>
        <p:spPr>
          <a:xfrm>
            <a:off x="8731001" y="4158955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[8]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CFA69CC-AAA7-4E75-BBD3-9A91070C3ABA}"/>
              </a:ext>
            </a:extLst>
          </p:cNvPr>
          <p:cNvSpPr txBox="1">
            <a:spLocks/>
          </p:cNvSpPr>
          <p:nvPr/>
        </p:nvSpPr>
        <p:spPr>
          <a:xfrm>
            <a:off x="9561731" y="4158955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[9]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4C9591D-DAA2-4008-B4F2-38C290C30C22}"/>
              </a:ext>
            </a:extLst>
          </p:cNvPr>
          <p:cNvSpPr txBox="1">
            <a:spLocks/>
          </p:cNvSpPr>
          <p:nvPr/>
        </p:nvSpPr>
        <p:spPr>
          <a:xfrm>
            <a:off x="2124658" y="3308463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C91208E-24B6-485C-AE9F-FC7B7C40ED4C}"/>
              </a:ext>
            </a:extLst>
          </p:cNvPr>
          <p:cNvSpPr txBox="1">
            <a:spLocks/>
          </p:cNvSpPr>
          <p:nvPr/>
        </p:nvSpPr>
        <p:spPr>
          <a:xfrm>
            <a:off x="2955388" y="3298306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D7E0E8A-41E1-4259-829F-767D2710188A}"/>
              </a:ext>
            </a:extLst>
          </p:cNvPr>
          <p:cNvSpPr txBox="1">
            <a:spLocks/>
          </p:cNvSpPr>
          <p:nvPr/>
        </p:nvSpPr>
        <p:spPr>
          <a:xfrm>
            <a:off x="3717201" y="3289330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AC528EA-F0E3-46A4-9E07-046EDA4C1733}"/>
              </a:ext>
            </a:extLst>
          </p:cNvPr>
          <p:cNvSpPr txBox="1">
            <a:spLocks/>
          </p:cNvSpPr>
          <p:nvPr/>
        </p:nvSpPr>
        <p:spPr>
          <a:xfrm>
            <a:off x="4479014" y="3280277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17F6EFC-BC14-400D-95C2-8C8A6081A768}"/>
              </a:ext>
            </a:extLst>
          </p:cNvPr>
          <p:cNvSpPr txBox="1">
            <a:spLocks/>
          </p:cNvSpPr>
          <p:nvPr/>
        </p:nvSpPr>
        <p:spPr>
          <a:xfrm>
            <a:off x="5309744" y="3319764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6CBEB482-3104-47A5-8D46-F0CB497DCADD}"/>
              </a:ext>
            </a:extLst>
          </p:cNvPr>
          <p:cNvSpPr txBox="1">
            <a:spLocks/>
          </p:cNvSpPr>
          <p:nvPr/>
        </p:nvSpPr>
        <p:spPr>
          <a:xfrm>
            <a:off x="6134170" y="3312345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1F3B0A3-08A8-45AE-B8E7-1B183661B4D8}"/>
              </a:ext>
            </a:extLst>
          </p:cNvPr>
          <p:cNvSpPr txBox="1">
            <a:spLocks/>
          </p:cNvSpPr>
          <p:nvPr/>
        </p:nvSpPr>
        <p:spPr>
          <a:xfrm>
            <a:off x="6921745" y="3312345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12AF5014-AFF7-4BED-B352-439FB694BFB4}"/>
              </a:ext>
            </a:extLst>
          </p:cNvPr>
          <p:cNvSpPr txBox="1">
            <a:spLocks/>
          </p:cNvSpPr>
          <p:nvPr/>
        </p:nvSpPr>
        <p:spPr>
          <a:xfrm>
            <a:off x="7695061" y="3312345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41C949A5-BE74-407A-BCD0-4532869D60A1}"/>
              </a:ext>
            </a:extLst>
          </p:cNvPr>
          <p:cNvSpPr txBox="1">
            <a:spLocks/>
          </p:cNvSpPr>
          <p:nvPr/>
        </p:nvSpPr>
        <p:spPr>
          <a:xfrm>
            <a:off x="8557697" y="3304227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280EFA0A-34B4-4A98-98AF-277C64663EAF}"/>
              </a:ext>
            </a:extLst>
          </p:cNvPr>
          <p:cNvSpPr txBox="1">
            <a:spLocks/>
          </p:cNvSpPr>
          <p:nvPr/>
        </p:nvSpPr>
        <p:spPr>
          <a:xfrm>
            <a:off x="9382123" y="3312344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92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1 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981"/>
            <a:ext cx="9144000" cy="185001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float b[5]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ປະກາດຕົວປ່ຽນ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b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ເປັນອາເຣຍ໌ຊະນິດຂໍ້ມູນຈໍານວນຈິງ ມີຂະໜາດເທົ່າ 5 ຊ່ອງ ໂດຍມີຊະນິດຂໍ້ມູນແບບເລກຈໍານວນຈິງປະເພດ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float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ມີຂະໜາດ 4 ໄບຕ໌ ແລະ ກໍານົດເປັນອາເຣຍ໌ຂະໜາດ 5 ຊ່ອງ ດັ່ງນັ້ນຕົວປ່ຽນ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b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ຈຶ່ງມີຂະໜາດ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20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ໄບຕ໌.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2653F8-A9C8-44DE-870A-C3FA51B8635A}"/>
              </a:ext>
            </a:extLst>
          </p:cNvPr>
          <p:cNvCxnSpPr/>
          <p:nvPr/>
        </p:nvCxnSpPr>
        <p:spPr>
          <a:xfrm>
            <a:off x="2032000" y="4643717"/>
            <a:ext cx="0" cy="17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78B03F-7D92-4212-AB60-6CEEBBF291D4}"/>
              </a:ext>
            </a:extLst>
          </p:cNvPr>
          <p:cNvCxnSpPr/>
          <p:nvPr/>
        </p:nvCxnSpPr>
        <p:spPr>
          <a:xfrm>
            <a:off x="10160000" y="4643717"/>
            <a:ext cx="0" cy="17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07D6CB-3176-4B23-937B-24DC86AAD460}"/>
              </a:ext>
            </a:extLst>
          </p:cNvPr>
          <p:cNvCxnSpPr/>
          <p:nvPr/>
        </p:nvCxnSpPr>
        <p:spPr>
          <a:xfrm>
            <a:off x="2032000" y="4728881"/>
            <a:ext cx="325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8DB306-0923-4195-A98D-C77951E601A6}"/>
              </a:ext>
            </a:extLst>
          </p:cNvPr>
          <p:cNvCxnSpPr/>
          <p:nvPr/>
        </p:nvCxnSpPr>
        <p:spPr>
          <a:xfrm>
            <a:off x="6902824" y="4728881"/>
            <a:ext cx="325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D06C762A-B566-49BB-B04E-EE93F55C6A16}"/>
              </a:ext>
            </a:extLst>
          </p:cNvPr>
          <p:cNvSpPr txBox="1">
            <a:spLocks/>
          </p:cNvSpPr>
          <p:nvPr/>
        </p:nvSpPr>
        <p:spPr>
          <a:xfrm>
            <a:off x="5728238" y="4523180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20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750AE47-3686-4AF3-BC50-69EFA8C70155}"/>
              </a:ext>
            </a:extLst>
          </p:cNvPr>
          <p:cNvSpPr txBox="1">
            <a:spLocks/>
          </p:cNvSpPr>
          <p:nvPr/>
        </p:nvSpPr>
        <p:spPr>
          <a:xfrm>
            <a:off x="2488991" y="4140507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[0]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E972714-2A02-4A5C-9CC1-A36F911FD3E8}"/>
              </a:ext>
            </a:extLst>
          </p:cNvPr>
          <p:cNvSpPr txBox="1">
            <a:spLocks/>
          </p:cNvSpPr>
          <p:nvPr/>
        </p:nvSpPr>
        <p:spPr>
          <a:xfrm>
            <a:off x="4043082" y="4133706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[1]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C5B19D5-7D5D-465C-804D-13C261C0098C}"/>
              </a:ext>
            </a:extLst>
          </p:cNvPr>
          <p:cNvSpPr txBox="1">
            <a:spLocks/>
          </p:cNvSpPr>
          <p:nvPr/>
        </p:nvSpPr>
        <p:spPr>
          <a:xfrm>
            <a:off x="5680635" y="4133707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[2]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08C131E-484F-41A8-986E-43B3ECC85A9A}"/>
              </a:ext>
            </a:extLst>
          </p:cNvPr>
          <p:cNvSpPr txBox="1">
            <a:spLocks/>
          </p:cNvSpPr>
          <p:nvPr/>
        </p:nvSpPr>
        <p:spPr>
          <a:xfrm>
            <a:off x="7413394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[3]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3AAB03A-1779-4924-8B7C-DE2F8C928332}"/>
              </a:ext>
            </a:extLst>
          </p:cNvPr>
          <p:cNvSpPr txBox="1">
            <a:spLocks/>
          </p:cNvSpPr>
          <p:nvPr/>
        </p:nvSpPr>
        <p:spPr>
          <a:xfrm>
            <a:off x="8731001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[4]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4C9591D-DAA2-4008-B4F2-38C290C30C22}"/>
              </a:ext>
            </a:extLst>
          </p:cNvPr>
          <p:cNvSpPr txBox="1">
            <a:spLocks/>
          </p:cNvSpPr>
          <p:nvPr/>
        </p:nvSpPr>
        <p:spPr>
          <a:xfrm>
            <a:off x="2124658" y="3308463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4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79D735FC-6204-4422-818A-9B48FCECA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36125"/>
              </p:ext>
            </p:extLst>
          </p:nvPr>
        </p:nvGraphicFramePr>
        <p:xfrm>
          <a:off x="2031999" y="376744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670262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21164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56160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19698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166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01366"/>
                  </a:ext>
                </a:extLst>
              </a:tr>
            </a:tbl>
          </a:graphicData>
        </a:graphic>
      </p:graphicFrame>
      <p:sp>
        <p:nvSpPr>
          <p:cNvPr id="36" name="Subtitle 2">
            <a:extLst>
              <a:ext uri="{FF2B5EF4-FFF2-40B4-BE49-F238E27FC236}">
                <a16:creationId xmlns:a16="http://schemas.microsoft.com/office/drawing/2014/main" id="{21F9647C-2CD8-4521-84CD-8A09817DB626}"/>
              </a:ext>
            </a:extLst>
          </p:cNvPr>
          <p:cNvSpPr txBox="1">
            <a:spLocks/>
          </p:cNvSpPr>
          <p:nvPr/>
        </p:nvSpPr>
        <p:spPr>
          <a:xfrm>
            <a:off x="4043082" y="3308463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4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E9ECB33D-E255-41E1-830B-BBC80DBE2B2B}"/>
              </a:ext>
            </a:extLst>
          </p:cNvPr>
          <p:cNvSpPr txBox="1">
            <a:spLocks/>
          </p:cNvSpPr>
          <p:nvPr/>
        </p:nvSpPr>
        <p:spPr>
          <a:xfrm>
            <a:off x="5728238" y="3308463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4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2F66673-7E40-4702-A8FB-360F78D5CC8D}"/>
              </a:ext>
            </a:extLst>
          </p:cNvPr>
          <p:cNvSpPr txBox="1">
            <a:spLocks/>
          </p:cNvSpPr>
          <p:nvPr/>
        </p:nvSpPr>
        <p:spPr>
          <a:xfrm>
            <a:off x="7367389" y="3272713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4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779F6C18-C4BF-4034-98A6-B57940BEBE0F}"/>
              </a:ext>
            </a:extLst>
          </p:cNvPr>
          <p:cNvSpPr txBox="1">
            <a:spLocks/>
          </p:cNvSpPr>
          <p:nvPr/>
        </p:nvSpPr>
        <p:spPr>
          <a:xfrm>
            <a:off x="8798777" y="330683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4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815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1 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981"/>
            <a:ext cx="9144000" cy="1850019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char c[100]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ປະກາດຕົວປ່ຽນ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ເປັນອາເຣຍ໌ຊະນິດຂໍ້ມູນຕົວອັກສອນ ຫຼື່ ເອີ້ນອີກຢ່າງໜຶ່ງວ່າແມ່ນ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string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 ມີຂະໜາດເທົ່າ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100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 ຊ່ອງ ໂດຍມີຊະນິດຂໍ້ມູນແບບປະເພດ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char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ມີຂະຫນາດ 1 ໄບຕ໌ ແລະ ກໍານົດເປັນອາເຣຍ໌ຂະໜາດ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100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 ຊ່ອງ ດັ່ງນັ້ນຕົວປ່ຽນ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ຈຶ່ງມີຂະໜາດ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100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ໄບຕ໌.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2653F8-A9C8-44DE-870A-C3FA51B8635A}"/>
              </a:ext>
            </a:extLst>
          </p:cNvPr>
          <p:cNvCxnSpPr/>
          <p:nvPr/>
        </p:nvCxnSpPr>
        <p:spPr>
          <a:xfrm>
            <a:off x="2032000" y="4643717"/>
            <a:ext cx="0" cy="17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78B03F-7D92-4212-AB60-6CEEBBF291D4}"/>
              </a:ext>
            </a:extLst>
          </p:cNvPr>
          <p:cNvCxnSpPr/>
          <p:nvPr/>
        </p:nvCxnSpPr>
        <p:spPr>
          <a:xfrm>
            <a:off x="10160000" y="4643717"/>
            <a:ext cx="0" cy="17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07D6CB-3176-4B23-937B-24DC86AAD460}"/>
              </a:ext>
            </a:extLst>
          </p:cNvPr>
          <p:cNvCxnSpPr/>
          <p:nvPr/>
        </p:nvCxnSpPr>
        <p:spPr>
          <a:xfrm>
            <a:off x="2032000" y="4728881"/>
            <a:ext cx="325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8DB306-0923-4195-A98D-C77951E601A6}"/>
              </a:ext>
            </a:extLst>
          </p:cNvPr>
          <p:cNvCxnSpPr/>
          <p:nvPr/>
        </p:nvCxnSpPr>
        <p:spPr>
          <a:xfrm>
            <a:off x="6902824" y="4728881"/>
            <a:ext cx="325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D06C762A-B566-49BB-B04E-EE93F55C6A16}"/>
              </a:ext>
            </a:extLst>
          </p:cNvPr>
          <p:cNvSpPr txBox="1">
            <a:spLocks/>
          </p:cNvSpPr>
          <p:nvPr/>
        </p:nvSpPr>
        <p:spPr>
          <a:xfrm>
            <a:off x="5728238" y="4523180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100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750AE47-3686-4AF3-BC50-69EFA8C70155}"/>
              </a:ext>
            </a:extLst>
          </p:cNvPr>
          <p:cNvSpPr txBox="1">
            <a:spLocks/>
          </p:cNvSpPr>
          <p:nvPr/>
        </p:nvSpPr>
        <p:spPr>
          <a:xfrm>
            <a:off x="2488991" y="4140507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[0]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E972714-2A02-4A5C-9CC1-A36F911FD3E8}"/>
              </a:ext>
            </a:extLst>
          </p:cNvPr>
          <p:cNvSpPr txBox="1">
            <a:spLocks/>
          </p:cNvSpPr>
          <p:nvPr/>
        </p:nvSpPr>
        <p:spPr>
          <a:xfrm>
            <a:off x="4043082" y="4133706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[1]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08C131E-484F-41A8-986E-43B3ECC85A9A}"/>
              </a:ext>
            </a:extLst>
          </p:cNvPr>
          <p:cNvSpPr txBox="1">
            <a:spLocks/>
          </p:cNvSpPr>
          <p:nvPr/>
        </p:nvSpPr>
        <p:spPr>
          <a:xfrm>
            <a:off x="7413394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[98]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3AAB03A-1779-4924-8B7C-DE2F8C928332}"/>
              </a:ext>
            </a:extLst>
          </p:cNvPr>
          <p:cNvSpPr txBox="1">
            <a:spLocks/>
          </p:cNvSpPr>
          <p:nvPr/>
        </p:nvSpPr>
        <p:spPr>
          <a:xfrm>
            <a:off x="8731001" y="4148798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[99]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4C9591D-DAA2-4008-B4F2-38C290C30C22}"/>
              </a:ext>
            </a:extLst>
          </p:cNvPr>
          <p:cNvSpPr txBox="1">
            <a:spLocks/>
          </p:cNvSpPr>
          <p:nvPr/>
        </p:nvSpPr>
        <p:spPr>
          <a:xfrm>
            <a:off x="2124658" y="3308463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1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C91208E-24B6-485C-AE9F-FC7B7C40ED4C}"/>
              </a:ext>
            </a:extLst>
          </p:cNvPr>
          <p:cNvSpPr txBox="1">
            <a:spLocks/>
          </p:cNvSpPr>
          <p:nvPr/>
        </p:nvSpPr>
        <p:spPr>
          <a:xfrm>
            <a:off x="3882095" y="3318230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1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AC528EA-F0E3-46A4-9E07-046EDA4C1733}"/>
              </a:ext>
            </a:extLst>
          </p:cNvPr>
          <p:cNvSpPr txBox="1">
            <a:spLocks/>
          </p:cNvSpPr>
          <p:nvPr/>
        </p:nvSpPr>
        <p:spPr>
          <a:xfrm>
            <a:off x="7302897" y="3356773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1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17F6EFC-BC14-400D-95C2-8C8A6081A768}"/>
              </a:ext>
            </a:extLst>
          </p:cNvPr>
          <p:cNvSpPr txBox="1">
            <a:spLocks/>
          </p:cNvSpPr>
          <p:nvPr/>
        </p:nvSpPr>
        <p:spPr>
          <a:xfrm>
            <a:off x="8731001" y="3380757"/>
            <a:ext cx="830730" cy="48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1 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ໄບຕ໌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79D735FC-6204-4422-818A-9B48FCECA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68504"/>
              </p:ext>
            </p:extLst>
          </p:nvPr>
        </p:nvGraphicFramePr>
        <p:xfrm>
          <a:off x="2031999" y="376744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67026229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3832116425"/>
                    </a:ext>
                  </a:extLst>
                </a:gridCol>
                <a:gridCol w="2581835">
                  <a:extLst>
                    <a:ext uri="{9D8B030D-6E8A-4147-A177-3AD203B41FA5}">
                      <a16:colId xmlns:a16="http://schemas.microsoft.com/office/drawing/2014/main" val="3695616062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1019698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166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0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1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ອາເຣຍ໌ 1 ມິຕິ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897" y="1578980"/>
            <a:ext cx="9144000" cy="448116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lo-LA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ຫມາຍເຫດ:</a:t>
            </a: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ການປະກາດຕົວປ່ຽນແບບອາເຣຍ໌ຂື້ນໃຊ້ງານຈະຕ້ອງທໍາການກໍານົດຂະນາດຂອງອາເຣຍ໌ທີ່ແນ່ນອນວ່າຕ້ອງການອາເຣຍ໌ຂະໜາດຈັກຊ່ອງ ແລະ ຂໍ້ມູນທີ່ຕ້ອງເກັບໃນອາເຣຍ໌ນັ້ນຕ້ອງເປັນຂໍ້ມູນດຽວກັນຄື່: ຖ້າເປັນຊະນິດຂໍ້ມູນແບບຕົວອັກສອນກໍ່ຕ້ອງເປັນຊະນິດຂໍ້ມູນແບບຕົວອັກສອນຄື່ກັນ, ເປັນຊະນິດຂໍ້ມູນແບບຕົວເລກຈໍານວນເຕັ່ມກໍ່ຕ້ອງເປັນຊະນິດຂໍ້ມູນແບບຕົວເລກຈໍານວນເຕັ່ມຄື່ກັນ ແລະ ຖ້າເປັນຊະນິດຂໍ້ມູນແບບຕົວເລກຈໍານວນຈິງກໍ່ຕ້ອງເປັນຊະນິດຂໍ້ມູນທີ່ເປັນຕົວເລກຈໍານວນຈິງ.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1659</Words>
  <Application>Microsoft Office PowerPoint</Application>
  <PresentationFormat>Widescreen</PresentationFormat>
  <Paragraphs>261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BoonHome</vt:lpstr>
      <vt:lpstr>Brush Script MT</vt:lpstr>
      <vt:lpstr>Calibri</vt:lpstr>
      <vt:lpstr>Calibri Light</vt:lpstr>
      <vt:lpstr>Office Theme</vt:lpstr>
      <vt:lpstr>ບົດທີ 6</vt:lpstr>
      <vt:lpstr>ເນື້ອໃນຫຍໍ້</vt:lpstr>
      <vt:lpstr>I. ຄວາມໝາຍຂອງອາເຣຍ໌ (array)</vt:lpstr>
      <vt:lpstr>I. ຄວາມໝາຍຂອງອາເຣຍ໌ (array)</vt:lpstr>
      <vt:lpstr>II. ອາເຣຍ໌ 1 ມິຕິ</vt:lpstr>
      <vt:lpstr>II. ອາເຣຍ໌ 1 ມິຕິ</vt:lpstr>
      <vt:lpstr>II. ອາເຣຍ໌ 1 ມິຕິ</vt:lpstr>
      <vt:lpstr>II. ອາເຣຍ໌ 1 ມິຕິ</vt:lpstr>
      <vt:lpstr>II. ອາເຣຍ໌ 1 ມິຕິ</vt:lpstr>
      <vt:lpstr>II. ອາເຣຍ໌ 1 ມິຕິ</vt:lpstr>
      <vt:lpstr>III. ອາເຣຍ໌ 2 ມິຕິ</vt:lpstr>
      <vt:lpstr>III. ອາເຣຍ໌ 2 ມິຕິ</vt:lpstr>
      <vt:lpstr>III. ອາເຣຍ໌ 2 ມິຕິ</vt:lpstr>
      <vt:lpstr>IV. ອາເຣຍ໌ຫຼາຍມິຕິ</vt:lpstr>
      <vt:lpstr>IV. ອາເຣຍ໌ຫຼາຍມິຕິ</vt:lpstr>
      <vt:lpstr>IV. ອາເຣຍ໌ຫຼາຍມິຕິ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5</dc:title>
  <dc:creator>phaengkham laoyangchai</dc:creator>
  <cp:lastModifiedBy>phaengkham laoyangchai</cp:lastModifiedBy>
  <cp:revision>101</cp:revision>
  <dcterms:created xsi:type="dcterms:W3CDTF">2022-04-25T01:19:52Z</dcterms:created>
  <dcterms:modified xsi:type="dcterms:W3CDTF">2022-05-12T04:22:40Z</dcterms:modified>
</cp:coreProperties>
</file>