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81" r:id="rId5"/>
    <p:sldId id="279" r:id="rId6"/>
    <p:sldId id="312" r:id="rId7"/>
    <p:sldId id="277" r:id="rId8"/>
    <p:sldId id="301" r:id="rId9"/>
    <p:sldId id="274" r:id="rId10"/>
    <p:sldId id="313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525"/>
    <a:srgbClr val="F7C3C2"/>
    <a:srgbClr val="99CCFF"/>
    <a:srgbClr val="66CCFF"/>
    <a:srgbClr val="2D3543"/>
    <a:srgbClr val="F9F9F9"/>
    <a:srgbClr val="444444"/>
    <a:srgbClr val="F7C468"/>
    <a:srgbClr val="C0C0C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66450F-C71D-44CF-8C85-72AD6D338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5B349FF-E74D-4AA8-B563-1B7FCE50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1AFF33-15EA-412C-BE9E-7C49D4B3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F7F10D9-206A-4194-B845-A6BC96CE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BFA5EB-4006-4122-B0C8-B94AC2F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4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16111B-666A-46B8-BC93-BC3E4F10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51303E9-522F-4A56-9ACE-6CFCE135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2A1C3C-D826-44B5-A367-AF198B60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65EDBE-CD39-4E81-BC9E-FB5311CD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3ECEF1-3171-4AF7-B4D0-C5C77161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9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9908091-6ABF-4AD8-9ECA-33A71CBEE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2A18D42-100C-4015-A081-A99EC88B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C2A2856-0B83-4B63-B71B-8B527694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397E90-4AF5-4AC8-BA78-3D076A70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1A2B77-67A6-4F77-A9B8-E25F8F74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8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2A42EE-A369-4075-91BA-DE0D13C9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FCF4E0E-25E8-488D-8011-650400E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375B64-5E11-4921-8E0E-5A297276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A52EDB-17E0-40E7-86B4-FE724BB9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B4E91D-CF84-44B8-A17E-FAC2CE0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4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3DE194-F605-4216-B348-2CEF48A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5857D7-4DFF-45C3-A840-E7704306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064672-B8B3-44D1-8DBF-1109B98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F131BE-AC75-4EEA-A2AD-60ECA91C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CA72BF-EAA3-4AF8-B7E4-0EA3A3DF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F113D9-1675-490B-925E-6A425C64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3EB4FB-BB5D-46D8-9D79-06DF0EC26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CFD4E68-66F4-468B-8559-7C051A01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46F9363-6FA1-4271-992E-296AB09F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BB6CEEF-9EA7-4919-A099-A6E92B84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0A2867-8338-470B-89F2-C7988F3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9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CA3342-ACDD-4E8B-B066-A37E6215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1A950D2-768F-41CE-8D05-20C462C4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0DE437-0F08-4F0B-A6B3-2469ADBB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2379D83-4934-42BB-82BF-51F0BA04E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645A31B-9510-4247-9FE0-3C13FAF34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F9DDB65-147E-4B81-9996-E51ABD43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2714A7A-B180-4CAE-9DEA-F578692F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C0A980E-62E5-4440-AAB3-91AA3C42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0A333F-F793-4418-8F04-D1AF26E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B3B08E1-3962-46C1-A899-6C4399D4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40FD7CD-9FB9-4A22-B6E0-FE918701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26C7959-C80A-44EA-A8EB-A0B7D52F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D7819C6-4D34-44C3-90AC-D2C5490E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4D7C33F-4FFC-47C5-B0C9-8B05B215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675802A-EFAB-4850-A0EC-4AFDD269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4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B23333-9C70-47EC-8371-4D7A6967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4AFC68-BAC2-4F6E-8FB5-39DECEDD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8EA7509-19FA-47DC-8D60-C19CFCB1F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0F2874-0775-4D23-8ACD-5982B1DB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63760C0-E258-4488-B61E-F8305148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E48504E-A5AF-45B8-8E51-D978975D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0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F62255-90F0-4C3B-8BCD-AD881052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A460A51-4E50-40E9-A9DE-C5D37B296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1B08496-D9A3-4219-A762-E89716CA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B405F9-6744-4522-9E2B-4BAC8533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0331EA4-BF78-4C90-B4C4-C58881BC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AC33493-7594-4FCB-91E1-BA49FAA1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9AEF4B-8CB7-4709-83A3-C684BE2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D3F05D-33C6-4D18-819F-7D03D5D9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BEA77A-0441-4A8C-A589-A9515BA41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E8BE-FB52-4E18-A2A9-7799CB65B02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C29942-DB58-4F44-8D61-CF05BFFEF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8E4A24-339A-41D7-A961-0FB89CC1C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18" Type="http://schemas.openxmlformats.org/officeDocument/2006/relationships/image" Target="../media/image16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3.png"/><Relationship Id="rId17" Type="http://schemas.openxmlformats.org/officeDocument/2006/relationships/image" Target="../media/image22.svg"/><Relationship Id="rId25" Type="http://schemas.openxmlformats.org/officeDocument/2006/relationships/image" Target="../media/image19.jpe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svg"/><Relationship Id="rId24" Type="http://schemas.openxmlformats.org/officeDocument/2006/relationships/image" Target="../media/image7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2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4.png"/><Relationship Id="rId2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microsoft.com/office/2007/relationships/hdphoto" Target="../media/hdphoto1.wdp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C0A953C-73E8-418D-B411-484EE16015DB}"/>
              </a:ext>
            </a:extLst>
          </p:cNvPr>
          <p:cNvSpPr/>
          <p:nvPr/>
        </p:nvSpPr>
        <p:spPr>
          <a:xfrm rot="5400000">
            <a:off x="605892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A1A460B-A962-42CB-A365-F2A866482270}"/>
              </a:ext>
            </a:extLst>
          </p:cNvPr>
          <p:cNvGrpSpPr/>
          <p:nvPr/>
        </p:nvGrpSpPr>
        <p:grpSpPr>
          <a:xfrm rot="5400000">
            <a:off x="7727316" y="4996426"/>
            <a:ext cx="476250" cy="476250"/>
            <a:chOff x="3832860" y="1268730"/>
            <a:chExt cx="476250" cy="4762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58F5E25-1CE1-48BC-AE0C-EF5DF2B19795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055BB7EB-86D4-4B91-919F-B25160CF34BE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1E2B5210-D503-4E2F-8D08-6ED439993F0B}"/>
              </a:ext>
            </a:extLst>
          </p:cNvPr>
          <p:cNvGrpSpPr/>
          <p:nvPr/>
        </p:nvGrpSpPr>
        <p:grpSpPr>
          <a:xfrm rot="10800000">
            <a:off x="3988436" y="4996426"/>
            <a:ext cx="476250" cy="476250"/>
            <a:chOff x="3832860" y="1268730"/>
            <a:chExt cx="476250" cy="4762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E602A3E-E748-42F6-AD18-1C93DCBBD296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D7683A2C-AC80-4F67-8DDF-CC780C52A69F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8D4F101-FB86-4143-908C-6902960A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70" y="2314977"/>
            <a:ext cx="2613660" cy="26136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12AB70-6BF8-4F2B-A265-00752B972764}"/>
              </a:ext>
            </a:extLst>
          </p:cNvPr>
          <p:cNvSpPr/>
          <p:nvPr/>
        </p:nvSpPr>
        <p:spPr>
          <a:xfrm>
            <a:off x="3957433" y="1591385"/>
            <a:ext cx="427713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464646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Console Bot</a:t>
            </a:r>
            <a:endParaRPr lang="en-US" altLang="ko-KR" sz="6000" b="1" dirty="0">
              <a:solidFill>
                <a:srgbClr val="4646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393CF06-F7B4-4A3B-8C04-2AEEE279D14D}"/>
              </a:ext>
            </a:extLst>
          </p:cNvPr>
          <p:cNvSpPr/>
          <p:nvPr/>
        </p:nvSpPr>
        <p:spPr>
          <a:xfrm>
            <a:off x="4655542" y="4911385"/>
            <a:ext cx="288091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6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Team.Docker</a:t>
            </a:r>
            <a:endParaRPr lang="ko-KR" altLang="en-US" sz="3600" u="sng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75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FAQ</a:t>
            </a:r>
            <a:endParaRPr lang="ko-KR" altLang="en-US" b="1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Tensorflow</a:t>
            </a:r>
            <a:r>
              <a:rPr lang="en-US" altLang="ko-KR" b="1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: </a:t>
            </a:r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AI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알고리즘 라이브러리</a:t>
            </a:r>
            <a:endParaRPr lang="en-US" altLang="ko-KR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b="1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Word Dictionary(</a:t>
            </a:r>
            <a:r>
              <a:rPr lang="ko-KR" altLang="en-US" b="1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단어 사전</a:t>
            </a:r>
            <a:r>
              <a:rPr lang="en-US" altLang="ko-KR" b="1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) :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학습에 사용된 단어 모음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b="1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KoNLPy</a:t>
            </a:r>
            <a:r>
              <a:rPr lang="en-US" altLang="ko-KR" b="1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: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한국어 형태소 분리기</a:t>
            </a:r>
            <a:endParaRPr lang="en-US" altLang="ko-KR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Docker</a:t>
            </a:r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: OS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가상화 기술</a:t>
            </a:r>
            <a:endParaRPr lang="en-US" altLang="ko-KR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3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40F5C6F-8AEF-4DF2-8778-CF1D2D8BAEBD}"/>
              </a:ext>
            </a:extLst>
          </p:cNvPr>
          <p:cNvSpPr txBox="1"/>
          <p:nvPr/>
        </p:nvSpPr>
        <p:spPr>
          <a:xfrm>
            <a:off x="5257870" y="1037513"/>
            <a:ext cx="49215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>
                    <a:lumMod val="9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꽃길만</a:t>
            </a:r>
            <a:r>
              <a:rPr lang="ko-KR" altLang="en-US" sz="6600" dirty="0">
                <a:solidFill>
                  <a:schemeClr val="bg1">
                    <a:lumMod val="9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걷기를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C0A953C-73E8-418D-B411-484EE16015DB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A1A460B-A962-42CB-A365-F2A866482270}"/>
              </a:ext>
            </a:extLst>
          </p:cNvPr>
          <p:cNvGrpSpPr/>
          <p:nvPr/>
        </p:nvGrpSpPr>
        <p:grpSpPr>
          <a:xfrm>
            <a:off x="3832860" y="1268730"/>
            <a:ext cx="476250" cy="476250"/>
            <a:chOff x="3832860" y="1268730"/>
            <a:chExt cx="476250" cy="4762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58F5E25-1CE1-48BC-AE0C-EF5DF2B19795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055BB7EB-86D4-4B91-919F-B25160CF34BE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1E2B5210-D503-4E2F-8D08-6ED439993F0B}"/>
              </a:ext>
            </a:extLst>
          </p:cNvPr>
          <p:cNvGrpSpPr/>
          <p:nvPr/>
        </p:nvGrpSpPr>
        <p:grpSpPr>
          <a:xfrm rot="5400000">
            <a:off x="3832860" y="5007610"/>
            <a:ext cx="476250" cy="476250"/>
            <a:chOff x="3832860" y="1268730"/>
            <a:chExt cx="476250" cy="4762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E602A3E-E748-42F6-AD18-1C93DCBBD296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D7683A2C-AC80-4F67-8DDF-CC780C52A69F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393CF06-F7B4-4A3B-8C04-2AEEE279D14D}"/>
              </a:ext>
            </a:extLst>
          </p:cNvPr>
          <p:cNvSpPr/>
          <p:nvPr/>
        </p:nvSpPr>
        <p:spPr>
          <a:xfrm>
            <a:off x="1543431" y="2397948"/>
            <a:ext cx="1853392" cy="206210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6464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KAKAO </a:t>
            </a:r>
          </a:p>
          <a:p>
            <a:r>
              <a:rPr lang="en-US" altLang="ko-KR" sz="3200" dirty="0">
                <a:solidFill>
                  <a:srgbClr val="46464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FRIENDS</a:t>
            </a:r>
          </a:p>
          <a:p>
            <a:r>
              <a:rPr lang="en-US" altLang="ko-KR" sz="3200" dirty="0">
                <a:solidFill>
                  <a:srgbClr val="46464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LITTLE</a:t>
            </a:r>
          </a:p>
          <a:p>
            <a:r>
              <a:rPr lang="en-US" altLang="ko-KR" sz="3200" dirty="0">
                <a:solidFill>
                  <a:srgbClr val="46464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FRIENDS</a:t>
            </a:r>
            <a:endParaRPr lang="ko-KR" altLang="en-US" sz="3200" dirty="0">
              <a:solidFill>
                <a:srgbClr val="464646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C00709E-B2F8-4D15-A6EF-F786C343A8B2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42CC4B-515D-4B86-8D1E-E7CB3013C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897" y="3761139"/>
            <a:ext cx="1125789" cy="1125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776D444-C8B9-4A9E-B902-081F7B2CC2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28" y="3843414"/>
            <a:ext cx="1043514" cy="104351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6604DFB2-27D7-401B-8F90-085BDCA407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24" y="3754588"/>
            <a:ext cx="1132340" cy="113234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00A901B-1CD9-4572-BC64-397B6AA79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38" y="3758329"/>
            <a:ext cx="1128599" cy="112859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563C4F8-1CD6-41FA-8860-A3CC8B02C8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67" y="3591528"/>
            <a:ext cx="1295400" cy="1295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3E157CB-6A48-4705-AEB6-A8DB3F0DCF0D}"/>
              </a:ext>
            </a:extLst>
          </p:cNvPr>
          <p:cNvSpPr txBox="1"/>
          <p:nvPr/>
        </p:nvSpPr>
        <p:spPr>
          <a:xfrm>
            <a:off x="5226737" y="2188578"/>
            <a:ext cx="5561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F7C3C2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오늘도 </a:t>
            </a:r>
            <a:r>
              <a:rPr lang="ko-KR" altLang="en-US" sz="6600" dirty="0" err="1">
                <a:solidFill>
                  <a:srgbClr val="F7C3C2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화이팅</a:t>
            </a:r>
            <a:endParaRPr lang="ko-KR" altLang="en-US" sz="6600" dirty="0">
              <a:solidFill>
                <a:srgbClr val="F7C3C2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CBAD6CA-CB36-4160-B06E-929C6D54930C}"/>
              </a:ext>
            </a:extLst>
          </p:cNvPr>
          <p:cNvSpPr txBox="1"/>
          <p:nvPr/>
        </p:nvSpPr>
        <p:spPr>
          <a:xfrm>
            <a:off x="5259574" y="1036611"/>
            <a:ext cx="49215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rgbClr val="F7C3C2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꽃길만</a:t>
            </a:r>
            <a:r>
              <a:rPr lang="ko-KR" altLang="en-US" sz="6600" dirty="0">
                <a:solidFill>
                  <a:srgbClr val="F7C3C2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걷기를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1CD3BE5-75FB-493F-9133-4ADEECE69198}"/>
              </a:ext>
            </a:extLst>
          </p:cNvPr>
          <p:cNvSpPr/>
          <p:nvPr/>
        </p:nvSpPr>
        <p:spPr>
          <a:xfrm>
            <a:off x="11909968" y="884292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34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AEDB61D2-6C06-4065-BEFF-263DCF21EB41}"/>
              </a:ext>
            </a:extLst>
          </p:cNvPr>
          <p:cNvCxnSpPr>
            <a:cxnSpLocks/>
          </p:cNvCxnSpPr>
          <p:nvPr/>
        </p:nvCxnSpPr>
        <p:spPr>
          <a:xfrm>
            <a:off x="8747760" y="1630680"/>
            <a:ext cx="289560" cy="876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A9E51A14-4F68-43D6-91CE-494ED7D8E182}"/>
              </a:ext>
            </a:extLst>
          </p:cNvPr>
          <p:cNvCxnSpPr>
            <a:cxnSpLocks/>
          </p:cNvCxnSpPr>
          <p:nvPr/>
        </p:nvCxnSpPr>
        <p:spPr>
          <a:xfrm>
            <a:off x="7205441" y="2083348"/>
            <a:ext cx="1374679" cy="7665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D23E539A-FAC0-4591-8095-E9BA8FCDC16B}"/>
              </a:ext>
            </a:extLst>
          </p:cNvPr>
          <p:cNvSpPr/>
          <p:nvPr/>
        </p:nvSpPr>
        <p:spPr>
          <a:xfrm>
            <a:off x="8290560" y="2346960"/>
            <a:ext cx="2164080" cy="21640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3865E0D-F9B1-4DA7-B267-7E736C0A0F27}"/>
              </a:ext>
            </a:extLst>
          </p:cNvPr>
          <p:cNvSpPr/>
          <p:nvPr/>
        </p:nvSpPr>
        <p:spPr>
          <a:xfrm>
            <a:off x="8122920" y="7162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4DB757B-7686-4EA1-AEC7-A59D49D9477D}"/>
              </a:ext>
            </a:extLst>
          </p:cNvPr>
          <p:cNvSpPr/>
          <p:nvPr/>
        </p:nvSpPr>
        <p:spPr>
          <a:xfrm>
            <a:off x="6435821" y="143256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5C4EF34-7D2D-43EB-8A6A-D938750993D4}"/>
              </a:ext>
            </a:extLst>
          </p:cNvPr>
          <p:cNvSpPr/>
          <p:nvPr/>
        </p:nvSpPr>
        <p:spPr>
          <a:xfrm>
            <a:off x="7208520" y="39166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BBC170B6-98C1-4C83-BD2F-61A7A2C786A4}"/>
              </a:ext>
            </a:extLst>
          </p:cNvPr>
          <p:cNvCxnSpPr/>
          <p:nvPr/>
        </p:nvCxnSpPr>
        <p:spPr>
          <a:xfrm>
            <a:off x="1676400" y="3383280"/>
            <a:ext cx="66141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F695393-0147-412B-BEB7-F29C3553410D}"/>
              </a:ext>
            </a:extLst>
          </p:cNvPr>
          <p:cNvSpPr/>
          <p:nvPr/>
        </p:nvSpPr>
        <p:spPr>
          <a:xfrm>
            <a:off x="12192000" y="2800701"/>
            <a:ext cx="124906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64646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발표순서</a:t>
            </a:r>
            <a:endParaRPr lang="ko-KR" altLang="en-US" sz="2400" dirty="0">
              <a:solidFill>
                <a:srgbClr val="4646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C41AFCC-AC43-4867-AB9D-34C520AE843D}"/>
              </a:ext>
            </a:extLst>
          </p:cNvPr>
          <p:cNvSpPr/>
          <p:nvPr/>
        </p:nvSpPr>
        <p:spPr>
          <a:xfrm>
            <a:off x="681126" y="6926078"/>
            <a:ext cx="553998" cy="1719013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464646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Index</a:t>
            </a:r>
            <a:endParaRPr lang="en-US" altLang="ko-KR" sz="2400" dirty="0">
              <a:solidFill>
                <a:srgbClr val="4646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EAB7C6B4-5AA9-4A82-A429-D303E55A54A1}"/>
              </a:ext>
            </a:extLst>
          </p:cNvPr>
          <p:cNvCxnSpPr>
            <a:cxnSpLocks/>
          </p:cNvCxnSpPr>
          <p:nvPr/>
        </p:nvCxnSpPr>
        <p:spPr>
          <a:xfrm flipV="1">
            <a:off x="8064624" y="3950200"/>
            <a:ext cx="352936" cy="203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EC44A278-DE29-4AAF-998D-B4DC5C1BB7B5}"/>
              </a:ext>
            </a:extLst>
          </p:cNvPr>
          <p:cNvCxnSpPr>
            <a:cxnSpLocks/>
          </p:cNvCxnSpPr>
          <p:nvPr/>
        </p:nvCxnSpPr>
        <p:spPr>
          <a:xfrm>
            <a:off x="10022889" y="4305300"/>
            <a:ext cx="448370" cy="586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A91E12C6-3222-46E5-A314-2BAAD6ADD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95" y="1630680"/>
            <a:ext cx="498852" cy="49885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469EB17-3C1D-430C-83B9-9DE9325B5B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02" y="909762"/>
            <a:ext cx="527436" cy="52743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968D8C1-1A77-4E68-A152-AD5EA6F92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63" y="2849881"/>
            <a:ext cx="1167673" cy="11676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95029944-8C16-4795-B048-95D0310CB5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00" y="4110865"/>
            <a:ext cx="526030" cy="52603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7590C56-9359-4A3C-956E-46141998DDCD}"/>
              </a:ext>
            </a:extLst>
          </p:cNvPr>
          <p:cNvSpPr/>
          <p:nvPr/>
        </p:nvSpPr>
        <p:spPr>
          <a:xfrm>
            <a:off x="10236739" y="48310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F5E26AD9-87BB-420F-9F6A-CD7E9FB0A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69" y="5036820"/>
            <a:ext cx="510540" cy="51054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D5D9104F-500E-4D5D-A745-E64C9C9F0B2D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A67D3F5-D844-4FF7-BB27-C28DDAE10732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95E9C4F-05BC-430C-9EA5-BA75CAEC3F81}"/>
              </a:ext>
            </a:extLst>
          </p:cNvPr>
          <p:cNvSpPr/>
          <p:nvPr/>
        </p:nvSpPr>
        <p:spPr>
          <a:xfrm>
            <a:off x="1609161" y="3808634"/>
            <a:ext cx="1346844" cy="286232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 smtClean="0">
                <a:solidFill>
                  <a:srgbClr val="464646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목표</a:t>
            </a:r>
            <a:endParaRPr lang="en-US" altLang="ko-KR" sz="3600" dirty="0">
              <a:solidFill>
                <a:srgbClr val="4646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3600" dirty="0">
              <a:solidFill>
                <a:srgbClr val="4646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 smtClean="0">
                <a:solidFill>
                  <a:srgbClr val="464646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환경</a:t>
            </a:r>
            <a:endParaRPr lang="en-US" altLang="ko-KR" sz="3600" dirty="0" smtClean="0">
              <a:solidFill>
                <a:srgbClr val="4646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3600" dirty="0">
              <a:solidFill>
                <a:srgbClr val="4646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 smtClean="0">
                <a:solidFill>
                  <a:srgbClr val="464646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시연</a:t>
            </a:r>
            <a:endParaRPr lang="ko-KR" altLang="en-US" sz="3600" dirty="0">
              <a:solidFill>
                <a:srgbClr val="4646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335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8592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6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7408 L 4.375E-6 -0.5155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09" y="3369183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4561407" y="2529662"/>
            <a:ext cx="31245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목 표</a:t>
            </a:r>
            <a:endParaRPr lang="ko-KR" altLang="en-US" sz="11500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663FF4E-17AE-4D01-A786-EAA498529F00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159C37E-4C4F-4A5A-97F0-AED327851016}"/>
              </a:ext>
            </a:extLst>
          </p:cNvPr>
          <p:cNvGrpSpPr/>
          <p:nvPr/>
        </p:nvGrpSpPr>
        <p:grpSpPr>
          <a:xfrm>
            <a:off x="1787598" y="4779301"/>
            <a:ext cx="8616804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561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xmlns="" id="{DC135DD4-79AE-4EC7-ACC0-99359C633D8E}"/>
              </a:ext>
            </a:extLst>
          </p:cNvPr>
          <p:cNvSpPr/>
          <p:nvPr/>
        </p:nvSpPr>
        <p:spPr>
          <a:xfrm>
            <a:off x="4" y="2"/>
            <a:ext cx="12191997" cy="6857998"/>
          </a:xfrm>
          <a:custGeom>
            <a:avLst/>
            <a:gdLst>
              <a:gd name="connsiteX0" fmla="*/ 2360539 w 12191997"/>
              <a:gd name="connsiteY0" fmla="*/ 3566662 h 6857998"/>
              <a:gd name="connsiteX1" fmla="*/ 1197632 w 12191997"/>
              <a:gd name="connsiteY1" fmla="*/ 4729569 h 6857998"/>
              <a:gd name="connsiteX2" fmla="*/ 2360539 w 12191997"/>
              <a:gd name="connsiteY2" fmla="*/ 5892476 h 6857998"/>
              <a:gd name="connsiteX3" fmla="*/ 3523446 w 12191997"/>
              <a:gd name="connsiteY3" fmla="*/ 4729569 h 6857998"/>
              <a:gd name="connsiteX4" fmla="*/ 3581322 w 12191997"/>
              <a:gd name="connsiteY4" fmla="*/ 2334923 h 6857998"/>
              <a:gd name="connsiteX5" fmla="*/ 2418415 w 12191997"/>
              <a:gd name="connsiteY5" fmla="*/ 3497830 h 6857998"/>
              <a:gd name="connsiteX6" fmla="*/ 3581322 w 12191997"/>
              <a:gd name="connsiteY6" fmla="*/ 4660737 h 6857998"/>
              <a:gd name="connsiteX7" fmla="*/ 4744227 w 12191997"/>
              <a:gd name="connsiteY7" fmla="*/ 3497830 h 6857998"/>
              <a:gd name="connsiteX8" fmla="*/ 6095997 w 12191997"/>
              <a:gd name="connsiteY8" fmla="*/ 2323349 h 6857998"/>
              <a:gd name="connsiteX9" fmla="*/ 4933090 w 12191997"/>
              <a:gd name="connsiteY9" fmla="*/ 3486255 h 6857998"/>
              <a:gd name="connsiteX10" fmla="*/ 6095997 w 12191997"/>
              <a:gd name="connsiteY10" fmla="*/ 4649162 h 6857998"/>
              <a:gd name="connsiteX11" fmla="*/ 7258904 w 12191997"/>
              <a:gd name="connsiteY11" fmla="*/ 3486255 h 6857998"/>
              <a:gd name="connsiteX12" fmla="*/ 2287427 w 12191997"/>
              <a:gd name="connsiteY12" fmla="*/ 1114759 h 6857998"/>
              <a:gd name="connsiteX13" fmla="*/ 1124520 w 12191997"/>
              <a:gd name="connsiteY13" fmla="*/ 2277666 h 6857998"/>
              <a:gd name="connsiteX14" fmla="*/ 2287427 w 12191997"/>
              <a:gd name="connsiteY14" fmla="*/ 3440573 h 6857998"/>
              <a:gd name="connsiteX15" fmla="*/ 3450333 w 12191997"/>
              <a:gd name="connsiteY15" fmla="*/ 2277666 h 6857998"/>
              <a:gd name="connsiteX16" fmla="*/ 4802104 w 12191997"/>
              <a:gd name="connsiteY16" fmla="*/ 1103185 h 6857998"/>
              <a:gd name="connsiteX17" fmla="*/ 3639198 w 12191997"/>
              <a:gd name="connsiteY17" fmla="*/ 2266092 h 6857998"/>
              <a:gd name="connsiteX18" fmla="*/ 4802104 w 12191997"/>
              <a:gd name="connsiteY18" fmla="*/ 3428998 h 6857998"/>
              <a:gd name="connsiteX19" fmla="*/ 5965010 w 12191997"/>
              <a:gd name="connsiteY19" fmla="*/ 2266092 h 6857998"/>
              <a:gd name="connsiteX20" fmla="*/ 7305580 w 12191997"/>
              <a:gd name="connsiteY20" fmla="*/ 1091610 h 6857998"/>
              <a:gd name="connsiteX21" fmla="*/ 6142673 w 12191997"/>
              <a:gd name="connsiteY21" fmla="*/ 2254517 h 6857998"/>
              <a:gd name="connsiteX22" fmla="*/ 7305580 w 12191997"/>
              <a:gd name="connsiteY22" fmla="*/ 3417423 h 6857998"/>
              <a:gd name="connsiteX23" fmla="*/ 8468487 w 12191997"/>
              <a:gd name="connsiteY23" fmla="*/ 2254517 h 6857998"/>
              <a:gd name="connsiteX24" fmla="*/ 1181309 w 12191997"/>
              <a:gd name="connsiteY24" fmla="*/ 0 h 6857998"/>
              <a:gd name="connsiteX25" fmla="*/ 1307536 w 12191997"/>
              <a:gd name="connsiteY25" fmla="*/ 0 h 6857998"/>
              <a:gd name="connsiteX26" fmla="*/ 2274606 w 12191997"/>
              <a:gd name="connsiteY26" fmla="*/ 967070 h 6857998"/>
              <a:gd name="connsiteX27" fmla="*/ 3241677 w 12191997"/>
              <a:gd name="connsiteY27" fmla="*/ 0 h 6857998"/>
              <a:gd name="connsiteX28" fmla="*/ 3435531 w 12191997"/>
              <a:gd name="connsiteY28" fmla="*/ 0 h 6857998"/>
              <a:gd name="connsiteX29" fmla="*/ 2389605 w 12191997"/>
              <a:gd name="connsiteY29" fmla="*/ 1045926 h 6857998"/>
              <a:gd name="connsiteX30" fmla="*/ 3552512 w 12191997"/>
              <a:gd name="connsiteY30" fmla="*/ 2208833 h 6857998"/>
              <a:gd name="connsiteX31" fmla="*/ 4715419 w 12191997"/>
              <a:gd name="connsiteY31" fmla="*/ 1045926 h 6857998"/>
              <a:gd name="connsiteX32" fmla="*/ 3669493 w 12191997"/>
              <a:gd name="connsiteY32" fmla="*/ 0 h 6857998"/>
              <a:gd name="connsiteX33" fmla="*/ 3841749 w 12191997"/>
              <a:gd name="connsiteY33" fmla="*/ 0 h 6857998"/>
              <a:gd name="connsiteX34" fmla="*/ 4795694 w 12191997"/>
              <a:gd name="connsiteY34" fmla="*/ 953945 h 6857998"/>
              <a:gd name="connsiteX35" fmla="*/ 5749639 w 12191997"/>
              <a:gd name="connsiteY35" fmla="*/ 0 h 6857998"/>
              <a:gd name="connsiteX36" fmla="*/ 5894331 w 12191997"/>
              <a:gd name="connsiteY36" fmla="*/ 0 h 6857998"/>
              <a:gd name="connsiteX37" fmla="*/ 4859979 w 12191997"/>
              <a:gd name="connsiteY37" fmla="*/ 1034353 h 6857998"/>
              <a:gd name="connsiteX38" fmla="*/ 6022886 w 12191997"/>
              <a:gd name="connsiteY38" fmla="*/ 2197260 h 6857998"/>
              <a:gd name="connsiteX39" fmla="*/ 7185793 w 12191997"/>
              <a:gd name="connsiteY39" fmla="*/ 1034353 h 6857998"/>
              <a:gd name="connsiteX40" fmla="*/ 6151440 w 12191997"/>
              <a:gd name="connsiteY40" fmla="*/ 0 h 6857998"/>
              <a:gd name="connsiteX41" fmla="*/ 6352869 w 12191997"/>
              <a:gd name="connsiteY41" fmla="*/ 0 h 6857998"/>
              <a:gd name="connsiteX42" fmla="*/ 7305580 w 12191997"/>
              <a:gd name="connsiteY42" fmla="*/ 952711 h 6857998"/>
              <a:gd name="connsiteX43" fmla="*/ 8258291 w 12191997"/>
              <a:gd name="connsiteY43" fmla="*/ 0 h 6857998"/>
              <a:gd name="connsiteX44" fmla="*/ 8397434 w 12191997"/>
              <a:gd name="connsiteY44" fmla="*/ 0 h 6857998"/>
              <a:gd name="connsiteX45" fmla="*/ 7374656 w 12191997"/>
              <a:gd name="connsiteY45" fmla="*/ 1022778 h 6857998"/>
              <a:gd name="connsiteX46" fmla="*/ 8537563 w 12191997"/>
              <a:gd name="connsiteY46" fmla="*/ 2185685 h 6857998"/>
              <a:gd name="connsiteX47" fmla="*/ 9700470 w 12191997"/>
              <a:gd name="connsiteY47" fmla="*/ 1022778 h 6857998"/>
              <a:gd name="connsiteX48" fmla="*/ 8677692 w 12191997"/>
              <a:gd name="connsiteY48" fmla="*/ 0 h 6857998"/>
              <a:gd name="connsiteX49" fmla="*/ 8804399 w 12191997"/>
              <a:gd name="connsiteY49" fmla="*/ 0 h 6857998"/>
              <a:gd name="connsiteX50" fmla="*/ 9758345 w 12191997"/>
              <a:gd name="connsiteY50" fmla="*/ 953946 h 6857998"/>
              <a:gd name="connsiteX51" fmla="*/ 10712292 w 12191997"/>
              <a:gd name="connsiteY51" fmla="*/ 0 h 6857998"/>
              <a:gd name="connsiteX52" fmla="*/ 12191997 w 12191997"/>
              <a:gd name="connsiteY52" fmla="*/ 0 h 6857998"/>
              <a:gd name="connsiteX53" fmla="*/ 12191997 w 12191997"/>
              <a:gd name="connsiteY53" fmla="*/ 6857998 h 6857998"/>
              <a:gd name="connsiteX54" fmla="*/ 0 w 12191997"/>
              <a:gd name="connsiteY54" fmla="*/ 6857998 h 6857998"/>
              <a:gd name="connsiteX55" fmla="*/ 0 w 12191997"/>
              <a:gd name="connsiteY55" fmla="*/ 5749912 h 6857998"/>
              <a:gd name="connsiteX56" fmla="*/ 1008768 w 12191997"/>
              <a:gd name="connsiteY56" fmla="*/ 4741144 h 6857998"/>
              <a:gd name="connsiteX57" fmla="*/ 0 w 12191997"/>
              <a:gd name="connsiteY57" fmla="*/ 3732376 h 6857998"/>
              <a:gd name="connsiteX58" fmla="*/ 0 w 12191997"/>
              <a:gd name="connsiteY58" fmla="*/ 3605668 h 6857998"/>
              <a:gd name="connsiteX59" fmla="*/ 1066644 w 12191997"/>
              <a:gd name="connsiteY59" fmla="*/ 4672312 h 6857998"/>
              <a:gd name="connsiteX60" fmla="*/ 2229551 w 12191997"/>
              <a:gd name="connsiteY60" fmla="*/ 3509405 h 6857998"/>
              <a:gd name="connsiteX61" fmla="*/ 1066644 w 12191997"/>
              <a:gd name="connsiteY61" fmla="*/ 2346498 h 6857998"/>
              <a:gd name="connsiteX62" fmla="*/ 0 w 12191997"/>
              <a:gd name="connsiteY62" fmla="*/ 3413141 h 6857998"/>
              <a:gd name="connsiteX63" fmla="*/ 0 w 12191997"/>
              <a:gd name="connsiteY63" fmla="*/ 3296178 h 6857998"/>
              <a:gd name="connsiteX64" fmla="*/ 1018511 w 12191997"/>
              <a:gd name="connsiteY64" fmla="*/ 2277667 h 6857998"/>
              <a:gd name="connsiteX65" fmla="*/ 0 w 12191997"/>
              <a:gd name="connsiteY65" fmla="*/ 1259156 h 6857998"/>
              <a:gd name="connsiteX66" fmla="*/ 0 w 12191997"/>
              <a:gd name="connsiteY66" fmla="*/ 1144505 h 6857998"/>
              <a:gd name="connsiteX67" fmla="*/ 1059318 w 12191997"/>
              <a:gd name="connsiteY67" fmla="*/ 2203822 h 6857998"/>
              <a:gd name="connsiteX68" fmla="*/ 2222225 w 12191997"/>
              <a:gd name="connsiteY68" fmla="*/ 1040915 h 6857998"/>
              <a:gd name="connsiteX69" fmla="*/ 0 w 12191997"/>
              <a:gd name="connsiteY69" fmla="*/ 0 h 6857998"/>
              <a:gd name="connsiteX70" fmla="*/ 937325 w 12191997"/>
              <a:gd name="connsiteY70" fmla="*/ 0 h 6857998"/>
              <a:gd name="connsiteX71" fmla="*/ 0 w 12191997"/>
              <a:gd name="connsiteY71" fmla="*/ 937325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191997" h="6857998">
                <a:moveTo>
                  <a:pt x="2360539" y="3566662"/>
                </a:moveTo>
                <a:lnTo>
                  <a:pt x="1197632" y="4729569"/>
                </a:lnTo>
                <a:lnTo>
                  <a:pt x="2360539" y="5892476"/>
                </a:lnTo>
                <a:lnTo>
                  <a:pt x="3523446" y="4729569"/>
                </a:lnTo>
                <a:close/>
                <a:moveTo>
                  <a:pt x="3581322" y="2334923"/>
                </a:moveTo>
                <a:lnTo>
                  <a:pt x="2418415" y="3497830"/>
                </a:lnTo>
                <a:lnTo>
                  <a:pt x="3581322" y="4660737"/>
                </a:lnTo>
                <a:lnTo>
                  <a:pt x="4744227" y="3497830"/>
                </a:lnTo>
                <a:close/>
                <a:moveTo>
                  <a:pt x="6095997" y="2323349"/>
                </a:moveTo>
                <a:lnTo>
                  <a:pt x="4933090" y="3486255"/>
                </a:lnTo>
                <a:lnTo>
                  <a:pt x="6095997" y="4649162"/>
                </a:lnTo>
                <a:lnTo>
                  <a:pt x="7258904" y="3486255"/>
                </a:lnTo>
                <a:close/>
                <a:moveTo>
                  <a:pt x="2287427" y="1114759"/>
                </a:moveTo>
                <a:lnTo>
                  <a:pt x="1124520" y="2277666"/>
                </a:lnTo>
                <a:lnTo>
                  <a:pt x="2287427" y="3440573"/>
                </a:lnTo>
                <a:lnTo>
                  <a:pt x="3450333" y="2277666"/>
                </a:lnTo>
                <a:close/>
                <a:moveTo>
                  <a:pt x="4802104" y="1103185"/>
                </a:moveTo>
                <a:lnTo>
                  <a:pt x="3639198" y="2266092"/>
                </a:lnTo>
                <a:lnTo>
                  <a:pt x="4802104" y="3428998"/>
                </a:lnTo>
                <a:lnTo>
                  <a:pt x="5965010" y="2266092"/>
                </a:lnTo>
                <a:close/>
                <a:moveTo>
                  <a:pt x="7305580" y="1091610"/>
                </a:moveTo>
                <a:lnTo>
                  <a:pt x="6142673" y="2254517"/>
                </a:lnTo>
                <a:lnTo>
                  <a:pt x="7305580" y="3417423"/>
                </a:lnTo>
                <a:lnTo>
                  <a:pt x="8468487" y="2254517"/>
                </a:lnTo>
                <a:close/>
                <a:moveTo>
                  <a:pt x="1181309" y="0"/>
                </a:moveTo>
                <a:lnTo>
                  <a:pt x="1307536" y="0"/>
                </a:lnTo>
                <a:lnTo>
                  <a:pt x="2274606" y="967070"/>
                </a:lnTo>
                <a:lnTo>
                  <a:pt x="3241677" y="0"/>
                </a:lnTo>
                <a:lnTo>
                  <a:pt x="3435531" y="0"/>
                </a:lnTo>
                <a:lnTo>
                  <a:pt x="2389605" y="1045926"/>
                </a:lnTo>
                <a:lnTo>
                  <a:pt x="3552512" y="2208833"/>
                </a:lnTo>
                <a:lnTo>
                  <a:pt x="4715419" y="1045926"/>
                </a:lnTo>
                <a:lnTo>
                  <a:pt x="3669493" y="0"/>
                </a:lnTo>
                <a:lnTo>
                  <a:pt x="3841749" y="0"/>
                </a:lnTo>
                <a:lnTo>
                  <a:pt x="4795694" y="953945"/>
                </a:lnTo>
                <a:lnTo>
                  <a:pt x="5749639" y="0"/>
                </a:lnTo>
                <a:lnTo>
                  <a:pt x="5894331" y="0"/>
                </a:lnTo>
                <a:lnTo>
                  <a:pt x="4859979" y="1034353"/>
                </a:lnTo>
                <a:lnTo>
                  <a:pt x="6022886" y="2197260"/>
                </a:lnTo>
                <a:lnTo>
                  <a:pt x="7185793" y="1034353"/>
                </a:lnTo>
                <a:lnTo>
                  <a:pt x="6151440" y="0"/>
                </a:lnTo>
                <a:lnTo>
                  <a:pt x="6352869" y="0"/>
                </a:lnTo>
                <a:lnTo>
                  <a:pt x="7305580" y="952711"/>
                </a:lnTo>
                <a:lnTo>
                  <a:pt x="8258291" y="0"/>
                </a:lnTo>
                <a:lnTo>
                  <a:pt x="8397434" y="0"/>
                </a:lnTo>
                <a:lnTo>
                  <a:pt x="7374656" y="1022778"/>
                </a:lnTo>
                <a:lnTo>
                  <a:pt x="8537563" y="2185685"/>
                </a:lnTo>
                <a:lnTo>
                  <a:pt x="9700470" y="1022778"/>
                </a:lnTo>
                <a:lnTo>
                  <a:pt x="8677692" y="0"/>
                </a:lnTo>
                <a:lnTo>
                  <a:pt x="8804399" y="0"/>
                </a:lnTo>
                <a:lnTo>
                  <a:pt x="9758345" y="953946"/>
                </a:lnTo>
                <a:lnTo>
                  <a:pt x="10712292" y="0"/>
                </a:lnTo>
                <a:lnTo>
                  <a:pt x="12191997" y="0"/>
                </a:lnTo>
                <a:lnTo>
                  <a:pt x="12191997" y="6857998"/>
                </a:lnTo>
                <a:lnTo>
                  <a:pt x="0" y="6857998"/>
                </a:lnTo>
                <a:lnTo>
                  <a:pt x="0" y="5749912"/>
                </a:lnTo>
                <a:lnTo>
                  <a:pt x="1008768" y="4741144"/>
                </a:lnTo>
                <a:lnTo>
                  <a:pt x="0" y="3732376"/>
                </a:lnTo>
                <a:lnTo>
                  <a:pt x="0" y="3605668"/>
                </a:lnTo>
                <a:lnTo>
                  <a:pt x="1066644" y="4672312"/>
                </a:lnTo>
                <a:lnTo>
                  <a:pt x="2229551" y="3509405"/>
                </a:lnTo>
                <a:lnTo>
                  <a:pt x="1066644" y="2346498"/>
                </a:lnTo>
                <a:lnTo>
                  <a:pt x="0" y="3413141"/>
                </a:lnTo>
                <a:lnTo>
                  <a:pt x="0" y="3296178"/>
                </a:lnTo>
                <a:lnTo>
                  <a:pt x="1018511" y="2277667"/>
                </a:lnTo>
                <a:lnTo>
                  <a:pt x="0" y="1259156"/>
                </a:lnTo>
                <a:lnTo>
                  <a:pt x="0" y="1144505"/>
                </a:lnTo>
                <a:lnTo>
                  <a:pt x="1059318" y="2203822"/>
                </a:lnTo>
                <a:lnTo>
                  <a:pt x="2222225" y="1040915"/>
                </a:lnTo>
                <a:close/>
                <a:moveTo>
                  <a:pt x="0" y="0"/>
                </a:moveTo>
                <a:lnTo>
                  <a:pt x="937325" y="0"/>
                </a:lnTo>
                <a:lnTo>
                  <a:pt x="0" y="93732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래픽 5" descr="머리 안의 뇌">
            <a:extLst>
              <a:ext uri="{FF2B5EF4-FFF2-40B4-BE49-F238E27FC236}">
                <a16:creationId xmlns:a16="http://schemas.microsoft.com/office/drawing/2014/main" xmlns="" id="{7B968690-27BD-4AFB-A811-C8E4A8D73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96071" y="728771"/>
            <a:ext cx="599862" cy="599862"/>
          </a:xfrm>
          <a:prstGeom prst="rect">
            <a:avLst/>
          </a:prstGeom>
        </p:spPr>
      </p:pic>
      <p:pic>
        <p:nvPicPr>
          <p:cNvPr id="8" name="그래픽 7" descr="심장 박동">
            <a:extLst>
              <a:ext uri="{FF2B5EF4-FFF2-40B4-BE49-F238E27FC236}">
                <a16:creationId xmlns:a16="http://schemas.microsoft.com/office/drawing/2014/main" xmlns="" id="{0D4CA6B0-9FC6-4CC9-AF98-F5EF8D9326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045945" y="1923386"/>
            <a:ext cx="599862" cy="599862"/>
          </a:xfrm>
          <a:prstGeom prst="rect">
            <a:avLst/>
          </a:prstGeom>
        </p:spPr>
      </p:pic>
      <p:pic>
        <p:nvPicPr>
          <p:cNvPr id="10" name="그래픽 9" descr="의료">
            <a:extLst>
              <a:ext uri="{FF2B5EF4-FFF2-40B4-BE49-F238E27FC236}">
                <a16:creationId xmlns:a16="http://schemas.microsoft.com/office/drawing/2014/main" xmlns="" id="{D39A30C6-821D-462F-9DBF-E79F0BDA2E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293112" y="728771"/>
            <a:ext cx="599862" cy="599862"/>
          </a:xfrm>
          <a:prstGeom prst="rect">
            <a:avLst/>
          </a:prstGeom>
        </p:spPr>
      </p:pic>
      <p:pic>
        <p:nvPicPr>
          <p:cNvPr id="12" name="그래픽 11" descr="바늘">
            <a:extLst>
              <a:ext uri="{FF2B5EF4-FFF2-40B4-BE49-F238E27FC236}">
                <a16:creationId xmlns:a16="http://schemas.microsoft.com/office/drawing/2014/main" xmlns="" id="{CA93F28B-1BBD-4F6B-94D3-C5B193F08C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940287" y="1913256"/>
            <a:ext cx="599862" cy="599862"/>
          </a:xfrm>
          <a:prstGeom prst="rect">
            <a:avLst/>
          </a:prstGeom>
        </p:spPr>
      </p:pic>
      <p:pic>
        <p:nvPicPr>
          <p:cNvPr id="14" name="그래픽 13" descr="청진기">
            <a:extLst>
              <a:ext uri="{FF2B5EF4-FFF2-40B4-BE49-F238E27FC236}">
                <a16:creationId xmlns:a16="http://schemas.microsoft.com/office/drawing/2014/main" xmlns="" id="{D16B84C4-872C-431C-AE45-A6DAE14B9E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24474" y="3171062"/>
            <a:ext cx="599862" cy="599862"/>
          </a:xfrm>
          <a:prstGeom prst="rect">
            <a:avLst/>
          </a:prstGeom>
        </p:spPr>
      </p:pic>
      <p:pic>
        <p:nvPicPr>
          <p:cNvPr id="16" name="그래픽 15" descr="이빨">
            <a:extLst>
              <a:ext uri="{FF2B5EF4-FFF2-40B4-BE49-F238E27FC236}">
                <a16:creationId xmlns:a16="http://schemas.microsoft.com/office/drawing/2014/main" xmlns="" id="{B81DB527-9AB2-490B-A857-BFDBD3C95D0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451051" y="1913256"/>
            <a:ext cx="599862" cy="599862"/>
          </a:xfrm>
          <a:prstGeom prst="rect">
            <a:avLst/>
          </a:prstGeom>
        </p:spPr>
      </p:pic>
      <p:pic>
        <p:nvPicPr>
          <p:cNvPr id="18" name="그래픽 17" descr="약">
            <a:extLst>
              <a:ext uri="{FF2B5EF4-FFF2-40B4-BE49-F238E27FC236}">
                <a16:creationId xmlns:a16="http://schemas.microsoft.com/office/drawing/2014/main" xmlns="" id="{23F59D0E-8E8B-48CD-8325-ED17C3E5CF6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293112" y="3129070"/>
            <a:ext cx="599862" cy="599862"/>
          </a:xfrm>
          <a:prstGeom prst="rect">
            <a:avLst/>
          </a:prstGeom>
        </p:spPr>
      </p:pic>
      <p:pic>
        <p:nvPicPr>
          <p:cNvPr id="20" name="그래픽 19" descr="IV">
            <a:extLst>
              <a:ext uri="{FF2B5EF4-FFF2-40B4-BE49-F238E27FC236}">
                <a16:creationId xmlns:a16="http://schemas.microsoft.com/office/drawing/2014/main" xmlns="" id="{A8A9A1A6-806C-4EEB-B3E7-12A8505E8D7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65725" y="4375838"/>
            <a:ext cx="599862" cy="599862"/>
          </a:xfrm>
          <a:prstGeom prst="rect">
            <a:avLst/>
          </a:prstGeom>
        </p:spPr>
      </p:pic>
      <p:pic>
        <p:nvPicPr>
          <p:cNvPr id="22" name="그래픽 21" descr="뇌">
            <a:extLst>
              <a:ext uri="{FF2B5EF4-FFF2-40B4-BE49-F238E27FC236}">
                <a16:creationId xmlns:a16="http://schemas.microsoft.com/office/drawing/2014/main" xmlns="" id="{3D67BF28-10ED-42FE-8F8F-844F927E585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796069" y="3129069"/>
            <a:ext cx="599862" cy="599862"/>
          </a:xfrm>
          <a:prstGeom prst="rect">
            <a:avLst/>
          </a:prstGeom>
        </p:spPr>
      </p:pic>
      <p:pic>
        <p:nvPicPr>
          <p:cNvPr id="24" name="그래픽 23" descr="점안기">
            <a:extLst>
              <a:ext uri="{FF2B5EF4-FFF2-40B4-BE49-F238E27FC236}">
                <a16:creationId xmlns:a16="http://schemas.microsoft.com/office/drawing/2014/main" xmlns="" id="{438B0BC8-461B-4898-BC05-8506E0A7AB0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206521" y="728771"/>
            <a:ext cx="599862" cy="599862"/>
          </a:xfrm>
          <a:prstGeom prst="rect">
            <a:avLst/>
          </a:prstGeom>
        </p:spPr>
      </p:pic>
      <p:pic>
        <p:nvPicPr>
          <p:cNvPr id="26" name="그래픽 25" descr="DNA">
            <a:extLst>
              <a:ext uri="{FF2B5EF4-FFF2-40B4-BE49-F238E27FC236}">
                <a16:creationId xmlns:a16="http://schemas.microsoft.com/office/drawing/2014/main" xmlns="" id="{FF6B3E7F-238E-4291-9C48-FD317FFB255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27480" y="753872"/>
            <a:ext cx="599862" cy="59986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F05A78E-95CD-41AF-8C15-736D6F882EA8}"/>
              </a:ext>
            </a:extLst>
          </p:cNvPr>
          <p:cNvSpPr/>
          <p:nvPr/>
        </p:nvSpPr>
        <p:spPr>
          <a:xfrm>
            <a:off x="8289212" y="4978290"/>
            <a:ext cx="30668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Medical</a:t>
            </a:r>
            <a:endParaRPr lang="ko-KR" altLang="en-US" sz="72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FA47648-6CEA-42D4-8A29-89E8F358A1D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5107686"/>
            <a:ext cx="1648243" cy="16482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B0CFF94-1115-441B-922F-C2207001376B}"/>
              </a:ext>
            </a:extLst>
          </p:cNvPr>
          <p:cNvSpPr/>
          <p:nvPr/>
        </p:nvSpPr>
        <p:spPr>
          <a:xfrm>
            <a:off x="4873736" y="5187262"/>
            <a:ext cx="25795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err="1" smtClean="0">
                <a:solidFill>
                  <a:srgbClr val="F7C3C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위로봇</a:t>
            </a:r>
            <a:endParaRPr lang="ko-KR" altLang="en-US" sz="7200" dirty="0">
              <a:solidFill>
                <a:srgbClr val="F7C3C2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774D145-8354-4596-9441-76CCA5E087F2}"/>
              </a:ext>
            </a:extLst>
          </p:cNvPr>
          <p:cNvSpPr/>
          <p:nvPr/>
        </p:nvSpPr>
        <p:spPr>
          <a:xfrm>
            <a:off x="1840733" y="2782758"/>
            <a:ext cx="8703024" cy="1323439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80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Console : </a:t>
            </a:r>
            <a:r>
              <a:rPr lang="ko-KR" altLang="en-US" sz="80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위로하다 </a:t>
            </a:r>
            <a:endParaRPr lang="en-US" altLang="ko-KR" sz="8000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026" name="Picture 2" descr="지친 현대인에 대한 이미지 검색결과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83" y="958221"/>
            <a:ext cx="6686550" cy="47815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434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E270AA1-353D-4DF5-BF34-8EEB8DA75F70}"/>
              </a:ext>
            </a:extLst>
          </p:cNvPr>
          <p:cNvGrpSpPr/>
          <p:nvPr/>
        </p:nvGrpSpPr>
        <p:grpSpPr>
          <a:xfrm>
            <a:off x="5036820" y="1268730"/>
            <a:ext cx="476250" cy="476250"/>
            <a:chOff x="3832860" y="1268730"/>
            <a:chExt cx="476250" cy="4762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292AD4E6-BE99-420F-89AD-7B2C30FE6809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034D2AE6-601E-4BFA-982C-4B87FA19487C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32C43B4-F9B2-4B57-84D7-23C18EB50211}"/>
              </a:ext>
            </a:extLst>
          </p:cNvPr>
          <p:cNvGrpSpPr/>
          <p:nvPr/>
        </p:nvGrpSpPr>
        <p:grpSpPr>
          <a:xfrm rot="5400000">
            <a:off x="5036820" y="5007610"/>
            <a:ext cx="476250" cy="476250"/>
            <a:chOff x="3832860" y="1268730"/>
            <a:chExt cx="476250" cy="4762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677F9A2-2FB8-4BA5-994D-E680CB5EC966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95C5533-7E6E-4501-8823-577522E9D2CF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B01097F-54C4-4D5B-A689-D9EBBD5EE58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약">
            <a:extLst>
              <a:ext uri="{FF2B5EF4-FFF2-40B4-BE49-F238E27FC236}">
                <a16:creationId xmlns:a16="http://schemas.microsoft.com/office/drawing/2014/main" xmlns="" id="{B53A3A4A-1E89-4F1E-9FE6-6718247BA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46543" y="2443550"/>
            <a:ext cx="2135532" cy="21355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C0AA443-966A-433C-A856-DD9C453918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38" y="2549633"/>
            <a:ext cx="1648243" cy="16482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713" y="197166"/>
            <a:ext cx="3590925" cy="6353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b="78636"/>
          <a:stretch/>
        </p:blipFill>
        <p:spPr>
          <a:xfrm>
            <a:off x="6025713" y="197166"/>
            <a:ext cx="3590925" cy="13573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200501" y="1506855"/>
            <a:ext cx="1383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대화</a:t>
            </a:r>
            <a:endParaRPr lang="en-US" altLang="ko-KR" sz="5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834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9C26BEB-09C7-4D6B-9C41-4532700067EB}"/>
              </a:ext>
            </a:extLst>
          </p:cNvPr>
          <p:cNvGrpSpPr/>
          <p:nvPr/>
        </p:nvGrpSpPr>
        <p:grpSpPr>
          <a:xfrm>
            <a:off x="1632323" y="6279679"/>
            <a:ext cx="8616804" cy="476250"/>
            <a:chOff x="1962866" y="4779301"/>
            <a:chExt cx="8616804" cy="4762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8325CDE6-40D0-4449-B198-6D60C8F60572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7C060C59-296D-4743-9B4E-C4D45C6E6B66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3EBA84AF-620F-4BAE-8947-A3F0702AA02E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19B3C2DB-9515-4BA9-87E7-2F6487195BB0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419F6809-0E5D-4CA6-982B-64E6F4C9EDCA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D0AEEEA1-874F-44AE-9730-F2CD3DCDF74E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9C26BEB-09C7-4D6B-9C41-4532700067EB}"/>
              </a:ext>
            </a:extLst>
          </p:cNvPr>
          <p:cNvGrpSpPr/>
          <p:nvPr/>
        </p:nvGrpSpPr>
        <p:grpSpPr>
          <a:xfrm flipV="1">
            <a:off x="1632323" y="186555"/>
            <a:ext cx="8616804" cy="476250"/>
            <a:chOff x="1962866" y="4779301"/>
            <a:chExt cx="8616804" cy="4762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8325CDE6-40D0-4449-B198-6D60C8F60572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7C060C59-296D-4743-9B4E-C4D45C6E6B66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3EBA84AF-620F-4BAE-8947-A3F0702AA02E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19B3C2DB-9515-4BA9-87E7-2F6487195BB0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419F6809-0E5D-4CA6-982B-64E6F4C9EDCA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D0AEEEA1-874F-44AE-9730-F2CD3DCDF74E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759" y="1689106"/>
            <a:ext cx="4377368" cy="35609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632323" y="1689106"/>
            <a:ext cx="3602168" cy="3767070"/>
            <a:chOff x="1023560" y="968808"/>
            <a:chExt cx="4517704" cy="50115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126"/>
            <a:stretch/>
          </p:blipFill>
          <p:spPr>
            <a:xfrm>
              <a:off x="1023560" y="968808"/>
              <a:ext cx="4462840" cy="5004868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43714" y="4961382"/>
              <a:ext cx="997550" cy="101899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BFA47648-6CEA-42D4-8A29-89E8F358A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5107686"/>
            <a:ext cx="1648243" cy="1648243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466604" y="463552"/>
            <a:ext cx="2948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수정  요청</a:t>
            </a:r>
            <a:endParaRPr lang="en-US" altLang="ko-KR" sz="5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251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3302632" y="2420339"/>
            <a:ext cx="467628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50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  </a:t>
            </a:r>
            <a:r>
              <a:rPr lang="ko-KR" altLang="en-US" sz="115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환 경 </a:t>
            </a:r>
            <a:endParaRPr lang="ko-KR" altLang="en-US" sz="115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9C26BEB-09C7-4D6B-9C41-4532700067EB}"/>
              </a:ext>
            </a:extLst>
          </p:cNvPr>
          <p:cNvGrpSpPr/>
          <p:nvPr/>
        </p:nvGrpSpPr>
        <p:grpSpPr>
          <a:xfrm>
            <a:off x="1787598" y="4779301"/>
            <a:ext cx="8616804" cy="476250"/>
            <a:chOff x="1962866" y="4779301"/>
            <a:chExt cx="8616804" cy="4762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8325CDE6-40D0-4449-B198-6D60C8F60572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7C060C59-296D-4743-9B4E-C4D45C6E6B66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3EBA84AF-620F-4BAE-8947-A3F0702AA02E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19B3C2DB-9515-4BA9-87E7-2F6487195BB0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419F6809-0E5D-4CA6-982B-64E6F4C9EDCA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D0AEEEA1-874F-44AE-9730-F2CD3DCDF74E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 descr="카카오 프렌즈 gif에 대한 이미지 검색결과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25019"/>
            <a:ext cx="1341120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31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808472" y="1031235"/>
            <a:ext cx="8679696" cy="51462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7920" y="1444180"/>
            <a:ext cx="7858260" cy="371635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E270AA1-353D-4DF5-BF34-8EEB8DA75F70}"/>
              </a:ext>
            </a:extLst>
          </p:cNvPr>
          <p:cNvGrpSpPr/>
          <p:nvPr/>
        </p:nvGrpSpPr>
        <p:grpSpPr>
          <a:xfrm>
            <a:off x="10679777" y="260148"/>
            <a:ext cx="1199769" cy="1199769"/>
            <a:chOff x="3832860" y="1268730"/>
            <a:chExt cx="476250" cy="4762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292AD4E6-BE99-420F-89AD-7B2C30FE6809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034D2AE6-601E-4BFA-982C-4B87FA19487C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32C43B4-F9B2-4B57-84D7-23C18EB50211}"/>
              </a:ext>
            </a:extLst>
          </p:cNvPr>
          <p:cNvGrpSpPr/>
          <p:nvPr/>
        </p:nvGrpSpPr>
        <p:grpSpPr>
          <a:xfrm rot="10800000">
            <a:off x="272923" y="5728934"/>
            <a:ext cx="897000" cy="897002"/>
            <a:chOff x="3832860" y="1268730"/>
            <a:chExt cx="476250" cy="4762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677F9A2-2FB8-4BA5-994D-E680CB5EC966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95C5533-7E6E-4501-8823-577522E9D2CF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2" descr="docker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35"/>
          <a:stretch/>
        </p:blipFill>
        <p:spPr bwMode="auto">
          <a:xfrm>
            <a:off x="4282678" y="3756495"/>
            <a:ext cx="4130940" cy="23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502465" y="2093014"/>
            <a:ext cx="1369170" cy="2616302"/>
            <a:chOff x="2592579" y="1754082"/>
            <a:chExt cx="1369170" cy="2616302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592579" y="1754082"/>
              <a:ext cx="1369170" cy="261630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4" descr="postgresql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8416" y="2611509"/>
              <a:ext cx="1122564" cy="103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8318072" y="2096980"/>
            <a:ext cx="1369170" cy="2616302"/>
            <a:chOff x="4556776" y="1768579"/>
            <a:chExt cx="1369170" cy="261630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4556776" y="1768579"/>
              <a:ext cx="1369170" cy="261630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10" descr="tensorflow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5944" y="2194638"/>
              <a:ext cx="1076758" cy="89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python flask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548" y="3468942"/>
              <a:ext cx="1156686" cy="45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26" descr="aws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759" y="-168235"/>
            <a:ext cx="2174582" cy="163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695092" y="1579268"/>
            <a:ext cx="1369170" cy="3130048"/>
            <a:chOff x="7582666" y="1254833"/>
            <a:chExt cx="1369170" cy="313004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582666" y="1768579"/>
              <a:ext cx="1369170" cy="261630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Picture 20" descr="vue png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935" y="2362237"/>
              <a:ext cx="819024" cy="819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4" descr="node js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633" y="1254833"/>
              <a:ext cx="963628" cy="963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2" descr="yarn logo에 대한 이미지 검색결과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5" t="14163" r="15210" b="14785"/>
            <a:stretch/>
          </p:blipFill>
          <p:spPr bwMode="auto">
            <a:xfrm>
              <a:off x="7851374" y="3317793"/>
              <a:ext cx="862146" cy="877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직사각형 30"/>
          <p:cNvSpPr/>
          <p:nvPr/>
        </p:nvSpPr>
        <p:spPr>
          <a:xfrm>
            <a:off x="3003284" y="4713282"/>
            <a:ext cx="758541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FE</a:t>
            </a:r>
            <a:endParaRPr lang="en-US" altLang="ko-KR" sz="3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23386" y="4713282"/>
            <a:ext cx="758541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BE</a:t>
            </a:r>
            <a:endParaRPr lang="en-US" altLang="ko-KR" sz="3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61025" y="1489435"/>
            <a:ext cx="758541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B00" panose="02000503000000000000" pitchFamily="2" charset="-127"/>
                <a:ea typeface="AppleSDGothicNeoB00" panose="02000503000000000000" pitchFamily="2" charset="-127"/>
              </a:rPr>
              <a:t>DB</a:t>
            </a:r>
            <a:endParaRPr lang="en-US" altLang="ko-KR" sz="3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03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95B1DA-956F-47FD-A9CE-EF1ED85806D3}"/>
              </a:ext>
            </a:extLst>
          </p:cNvPr>
          <p:cNvSpPr txBox="1"/>
          <p:nvPr/>
        </p:nvSpPr>
        <p:spPr>
          <a:xfrm>
            <a:off x="4488757" y="2442731"/>
            <a:ext cx="3124573" cy="186204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1500">
                <a:latin typeface="아리따-돋움(TTF)-Light" panose="02020603020101020101" pitchFamily="18" charset="-127"/>
                <a:ea typeface="아리따-돋움(TTF)-Light" panose="02020603020101020101" pitchFamily="18" charset="-127"/>
              </a:defRPr>
            </a:lvl1pPr>
          </a:lstStyle>
          <a:p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시 연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E585A28-812A-4FFE-9623-194DE12AB233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4AADA27-533F-4A85-869D-17B20930C63E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DD3E1C7-63A2-4A05-B415-BD889944A4A9}"/>
              </a:ext>
            </a:extLst>
          </p:cNvPr>
          <p:cNvGrpSpPr/>
          <p:nvPr/>
        </p:nvGrpSpPr>
        <p:grpSpPr>
          <a:xfrm>
            <a:off x="1787598" y="4779301"/>
            <a:ext cx="8616804" cy="476250"/>
            <a:chOff x="1962866" y="4779301"/>
            <a:chExt cx="8616804" cy="47625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12FEDDB-A57A-4B62-B062-ED7A9DB4D3F2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2F25BF83-8F0E-4EF8-9963-E5E69AA6C604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D7C4E112-52E8-436C-B546-88A9A2B1353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A1B6DDB0-5397-45F3-A637-B499EDBC8A5F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2966964B-F74B-42B9-AB16-1D56B1DFA4A2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6E4A9161-0092-4266-AF0D-217B0F4D040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074" name="Picture 2" descr="카카오 프렌즈 gif에 대한 이미지 검색결과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30" y="3366376"/>
            <a:ext cx="1572374" cy="157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23436" y="1071726"/>
            <a:ext cx="6516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13.124.216.148:8080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9193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66</Words>
  <Application>Microsoft Office PowerPoint</Application>
  <PresentationFormat>와이드스크린</PresentationFormat>
  <Paragraphs>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AppleSDGothicNeoB00</vt:lpstr>
      <vt:lpstr>AppleSDGothicNeoEB00</vt:lpstr>
      <vt:lpstr>맑은 고딕</vt:lpstr>
      <vt:lpstr>아리따-돋움(TTF)-Bold</vt:lpstr>
      <vt:lpstr>아리따-돋움(TTF)-Light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FAQ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multicampus</cp:lastModifiedBy>
  <cp:revision>43</cp:revision>
  <dcterms:created xsi:type="dcterms:W3CDTF">2017-10-24T03:40:08Z</dcterms:created>
  <dcterms:modified xsi:type="dcterms:W3CDTF">2019-09-26T06:35:19Z</dcterms:modified>
</cp:coreProperties>
</file>